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4E024-CF9D-4543-ABF3-07F63E4EA66A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C4A1A-8C53-4209-B934-A9776457D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586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7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9007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3D ELEMENTS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9" name="Freeform 7"/>
          <p:cNvSpPr>
            <a:spLocks/>
          </p:cNvSpPr>
          <p:nvPr/>
        </p:nvSpPr>
        <p:spPr bwMode="auto">
          <a:xfrm>
            <a:off x="2536453" y="2435669"/>
            <a:ext cx="640554" cy="1144615"/>
          </a:xfrm>
          <a:custGeom>
            <a:avLst/>
            <a:gdLst/>
            <a:ahLst/>
            <a:cxnLst>
              <a:cxn ang="0">
                <a:pos x="1518" y="0"/>
              </a:cxn>
              <a:cxn ang="0">
                <a:pos x="1584" y="60"/>
              </a:cxn>
              <a:cxn ang="0">
                <a:pos x="1644" y="114"/>
              </a:cxn>
              <a:cxn ang="0">
                <a:pos x="1710" y="174"/>
              </a:cxn>
              <a:cxn ang="0">
                <a:pos x="1770" y="228"/>
              </a:cxn>
              <a:cxn ang="0">
                <a:pos x="1836" y="282"/>
              </a:cxn>
              <a:cxn ang="0">
                <a:pos x="1896" y="342"/>
              </a:cxn>
              <a:cxn ang="0">
                <a:pos x="1962" y="396"/>
              </a:cxn>
              <a:cxn ang="0">
                <a:pos x="2028" y="456"/>
              </a:cxn>
              <a:cxn ang="0">
                <a:pos x="2088" y="510"/>
              </a:cxn>
              <a:cxn ang="0">
                <a:pos x="2154" y="570"/>
              </a:cxn>
              <a:cxn ang="0">
                <a:pos x="2220" y="624"/>
              </a:cxn>
              <a:cxn ang="0">
                <a:pos x="2280" y="684"/>
              </a:cxn>
              <a:cxn ang="0">
                <a:pos x="2346" y="738"/>
              </a:cxn>
              <a:cxn ang="0">
                <a:pos x="2412" y="798"/>
              </a:cxn>
              <a:cxn ang="0">
                <a:pos x="2472" y="852"/>
              </a:cxn>
              <a:cxn ang="0">
                <a:pos x="2604" y="972"/>
              </a:cxn>
              <a:cxn ang="0">
                <a:pos x="2664" y="1026"/>
              </a:cxn>
              <a:cxn ang="0">
                <a:pos x="2730" y="1086"/>
              </a:cxn>
              <a:cxn ang="0">
                <a:pos x="2796" y="1140"/>
              </a:cxn>
              <a:cxn ang="0">
                <a:pos x="2928" y="1260"/>
              </a:cxn>
              <a:cxn ang="0">
                <a:pos x="2988" y="1314"/>
              </a:cxn>
              <a:cxn ang="0">
                <a:pos x="3120" y="1434"/>
              </a:cxn>
              <a:cxn ang="0">
                <a:pos x="3186" y="1488"/>
              </a:cxn>
              <a:cxn ang="0">
                <a:pos x="3318" y="1608"/>
              </a:cxn>
              <a:cxn ang="0">
                <a:pos x="3384" y="1662"/>
              </a:cxn>
              <a:cxn ang="0">
                <a:pos x="3444" y="1722"/>
              </a:cxn>
              <a:cxn ang="0">
                <a:pos x="3576" y="1842"/>
              </a:cxn>
              <a:cxn ang="0">
                <a:pos x="1854" y="6390"/>
              </a:cxn>
              <a:cxn ang="0">
                <a:pos x="1674" y="6228"/>
              </a:cxn>
              <a:cxn ang="0">
                <a:pos x="1620" y="6180"/>
              </a:cxn>
              <a:cxn ang="0">
                <a:pos x="1500" y="6072"/>
              </a:cxn>
              <a:cxn ang="0">
                <a:pos x="1440" y="6024"/>
              </a:cxn>
              <a:cxn ang="0">
                <a:pos x="1386" y="5970"/>
              </a:cxn>
              <a:cxn ang="0">
                <a:pos x="1326" y="5916"/>
              </a:cxn>
              <a:cxn ang="0">
                <a:pos x="1266" y="5868"/>
              </a:cxn>
              <a:cxn ang="0">
                <a:pos x="1206" y="5814"/>
              </a:cxn>
              <a:cxn ang="0">
                <a:pos x="1152" y="5760"/>
              </a:cxn>
              <a:cxn ang="0">
                <a:pos x="1092" y="5706"/>
              </a:cxn>
              <a:cxn ang="0">
                <a:pos x="1032" y="5658"/>
              </a:cxn>
              <a:cxn ang="0">
                <a:pos x="978" y="5604"/>
              </a:cxn>
              <a:cxn ang="0">
                <a:pos x="918" y="5556"/>
              </a:cxn>
              <a:cxn ang="0">
                <a:pos x="858" y="5502"/>
              </a:cxn>
              <a:cxn ang="0">
                <a:pos x="804" y="5448"/>
              </a:cxn>
              <a:cxn ang="0">
                <a:pos x="744" y="5400"/>
              </a:cxn>
              <a:cxn ang="0">
                <a:pos x="684" y="5346"/>
              </a:cxn>
              <a:cxn ang="0">
                <a:pos x="630" y="5298"/>
              </a:cxn>
              <a:cxn ang="0">
                <a:pos x="570" y="5244"/>
              </a:cxn>
              <a:cxn ang="0">
                <a:pos x="516" y="5196"/>
              </a:cxn>
              <a:cxn ang="0">
                <a:pos x="456" y="5142"/>
              </a:cxn>
              <a:cxn ang="0">
                <a:pos x="402" y="5094"/>
              </a:cxn>
              <a:cxn ang="0">
                <a:pos x="342" y="5040"/>
              </a:cxn>
              <a:cxn ang="0">
                <a:pos x="288" y="4986"/>
              </a:cxn>
              <a:cxn ang="0">
                <a:pos x="228" y="4938"/>
              </a:cxn>
              <a:cxn ang="0">
                <a:pos x="174" y="4890"/>
              </a:cxn>
              <a:cxn ang="0">
                <a:pos x="114" y="4836"/>
              </a:cxn>
              <a:cxn ang="0">
                <a:pos x="60" y="4788"/>
              </a:cxn>
              <a:cxn ang="0">
                <a:pos x="0" y="4734"/>
              </a:cxn>
              <a:cxn ang="0">
                <a:pos x="1518" y="0"/>
              </a:cxn>
            </a:cxnLst>
            <a:rect l="0" t="0" r="r" b="b"/>
            <a:pathLst>
              <a:path w="3576" h="6390">
                <a:moveTo>
                  <a:pt x="1518" y="0"/>
                </a:moveTo>
                <a:lnTo>
                  <a:pt x="1584" y="60"/>
                </a:lnTo>
                <a:lnTo>
                  <a:pt x="1644" y="114"/>
                </a:lnTo>
                <a:lnTo>
                  <a:pt x="1710" y="174"/>
                </a:lnTo>
                <a:lnTo>
                  <a:pt x="1770" y="228"/>
                </a:lnTo>
                <a:lnTo>
                  <a:pt x="1836" y="282"/>
                </a:lnTo>
                <a:lnTo>
                  <a:pt x="1896" y="342"/>
                </a:lnTo>
                <a:lnTo>
                  <a:pt x="1962" y="396"/>
                </a:lnTo>
                <a:lnTo>
                  <a:pt x="2028" y="456"/>
                </a:lnTo>
                <a:lnTo>
                  <a:pt x="2088" y="510"/>
                </a:lnTo>
                <a:lnTo>
                  <a:pt x="2154" y="570"/>
                </a:lnTo>
                <a:lnTo>
                  <a:pt x="2220" y="624"/>
                </a:lnTo>
                <a:lnTo>
                  <a:pt x="2280" y="684"/>
                </a:lnTo>
                <a:lnTo>
                  <a:pt x="2346" y="738"/>
                </a:lnTo>
                <a:lnTo>
                  <a:pt x="2412" y="798"/>
                </a:lnTo>
                <a:lnTo>
                  <a:pt x="2472" y="852"/>
                </a:lnTo>
                <a:lnTo>
                  <a:pt x="2604" y="972"/>
                </a:lnTo>
                <a:lnTo>
                  <a:pt x="2664" y="1026"/>
                </a:lnTo>
                <a:lnTo>
                  <a:pt x="2730" y="1086"/>
                </a:lnTo>
                <a:lnTo>
                  <a:pt x="2796" y="1140"/>
                </a:lnTo>
                <a:lnTo>
                  <a:pt x="2928" y="1260"/>
                </a:lnTo>
                <a:lnTo>
                  <a:pt x="2988" y="1314"/>
                </a:lnTo>
                <a:lnTo>
                  <a:pt x="3120" y="1434"/>
                </a:lnTo>
                <a:lnTo>
                  <a:pt x="3186" y="1488"/>
                </a:lnTo>
                <a:lnTo>
                  <a:pt x="3318" y="1608"/>
                </a:lnTo>
                <a:lnTo>
                  <a:pt x="3384" y="1662"/>
                </a:lnTo>
                <a:lnTo>
                  <a:pt x="3444" y="1722"/>
                </a:lnTo>
                <a:lnTo>
                  <a:pt x="3576" y="1842"/>
                </a:lnTo>
                <a:lnTo>
                  <a:pt x="1854" y="6390"/>
                </a:lnTo>
                <a:lnTo>
                  <a:pt x="1674" y="6228"/>
                </a:lnTo>
                <a:lnTo>
                  <a:pt x="1620" y="6180"/>
                </a:lnTo>
                <a:lnTo>
                  <a:pt x="1500" y="6072"/>
                </a:lnTo>
                <a:lnTo>
                  <a:pt x="1440" y="6024"/>
                </a:lnTo>
                <a:lnTo>
                  <a:pt x="1386" y="5970"/>
                </a:lnTo>
                <a:lnTo>
                  <a:pt x="1326" y="5916"/>
                </a:lnTo>
                <a:lnTo>
                  <a:pt x="1266" y="5868"/>
                </a:lnTo>
                <a:lnTo>
                  <a:pt x="1206" y="5814"/>
                </a:lnTo>
                <a:lnTo>
                  <a:pt x="1152" y="5760"/>
                </a:lnTo>
                <a:lnTo>
                  <a:pt x="1092" y="5706"/>
                </a:lnTo>
                <a:lnTo>
                  <a:pt x="1032" y="5658"/>
                </a:lnTo>
                <a:lnTo>
                  <a:pt x="978" y="5604"/>
                </a:lnTo>
                <a:lnTo>
                  <a:pt x="918" y="5556"/>
                </a:lnTo>
                <a:lnTo>
                  <a:pt x="858" y="5502"/>
                </a:lnTo>
                <a:lnTo>
                  <a:pt x="804" y="5448"/>
                </a:lnTo>
                <a:lnTo>
                  <a:pt x="744" y="5400"/>
                </a:lnTo>
                <a:lnTo>
                  <a:pt x="684" y="5346"/>
                </a:lnTo>
                <a:lnTo>
                  <a:pt x="630" y="5298"/>
                </a:lnTo>
                <a:lnTo>
                  <a:pt x="570" y="5244"/>
                </a:lnTo>
                <a:lnTo>
                  <a:pt x="516" y="5196"/>
                </a:lnTo>
                <a:lnTo>
                  <a:pt x="456" y="5142"/>
                </a:lnTo>
                <a:lnTo>
                  <a:pt x="402" y="5094"/>
                </a:lnTo>
                <a:lnTo>
                  <a:pt x="342" y="5040"/>
                </a:lnTo>
                <a:lnTo>
                  <a:pt x="288" y="4986"/>
                </a:lnTo>
                <a:lnTo>
                  <a:pt x="228" y="4938"/>
                </a:lnTo>
                <a:lnTo>
                  <a:pt x="174" y="4890"/>
                </a:lnTo>
                <a:lnTo>
                  <a:pt x="114" y="4836"/>
                </a:lnTo>
                <a:lnTo>
                  <a:pt x="60" y="4788"/>
                </a:lnTo>
                <a:lnTo>
                  <a:pt x="0" y="4734"/>
                </a:lnTo>
                <a:lnTo>
                  <a:pt x="1518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>
            <a:off x="2450472" y="2687162"/>
            <a:ext cx="534153" cy="1329473"/>
          </a:xfrm>
          <a:custGeom>
            <a:avLst/>
            <a:gdLst/>
            <a:ahLst/>
            <a:cxnLst>
              <a:cxn ang="0">
                <a:pos x="1464" y="0"/>
              </a:cxn>
              <a:cxn ang="0">
                <a:pos x="1512" y="90"/>
              </a:cxn>
              <a:cxn ang="0">
                <a:pos x="1554" y="186"/>
              </a:cxn>
              <a:cxn ang="0">
                <a:pos x="1602" y="276"/>
              </a:cxn>
              <a:cxn ang="0">
                <a:pos x="1644" y="372"/>
              </a:cxn>
              <a:cxn ang="0">
                <a:pos x="1692" y="468"/>
              </a:cxn>
              <a:cxn ang="0">
                <a:pos x="1740" y="558"/>
              </a:cxn>
              <a:cxn ang="0">
                <a:pos x="1782" y="654"/>
              </a:cxn>
              <a:cxn ang="0">
                <a:pos x="1878" y="846"/>
              </a:cxn>
              <a:cxn ang="0">
                <a:pos x="1920" y="942"/>
              </a:cxn>
              <a:cxn ang="0">
                <a:pos x="2064" y="1230"/>
              </a:cxn>
              <a:cxn ang="0">
                <a:pos x="2112" y="1332"/>
              </a:cxn>
              <a:cxn ang="0">
                <a:pos x="2154" y="1428"/>
              </a:cxn>
              <a:cxn ang="0">
                <a:pos x="2202" y="1524"/>
              </a:cxn>
              <a:cxn ang="0">
                <a:pos x="2250" y="1626"/>
              </a:cxn>
              <a:cxn ang="0">
                <a:pos x="2298" y="1722"/>
              </a:cxn>
              <a:cxn ang="0">
                <a:pos x="2346" y="1824"/>
              </a:cxn>
              <a:cxn ang="0">
                <a:pos x="2394" y="1920"/>
              </a:cxn>
              <a:cxn ang="0">
                <a:pos x="2442" y="2022"/>
              </a:cxn>
              <a:cxn ang="0">
                <a:pos x="2490" y="2118"/>
              </a:cxn>
              <a:cxn ang="0">
                <a:pos x="2682" y="2526"/>
              </a:cxn>
              <a:cxn ang="0">
                <a:pos x="2736" y="2628"/>
              </a:cxn>
              <a:cxn ang="0">
                <a:pos x="2880" y="2934"/>
              </a:cxn>
              <a:cxn ang="0">
                <a:pos x="2934" y="3042"/>
              </a:cxn>
              <a:cxn ang="0">
                <a:pos x="2982" y="3144"/>
              </a:cxn>
              <a:cxn ang="0">
                <a:pos x="1362" y="7422"/>
              </a:cxn>
              <a:cxn ang="0">
                <a:pos x="1320" y="7326"/>
              </a:cxn>
              <a:cxn ang="0">
                <a:pos x="1278" y="7236"/>
              </a:cxn>
              <a:cxn ang="0">
                <a:pos x="1230" y="7140"/>
              </a:cxn>
              <a:cxn ang="0">
                <a:pos x="1188" y="7050"/>
              </a:cxn>
              <a:cxn ang="0">
                <a:pos x="1140" y="6960"/>
              </a:cxn>
              <a:cxn ang="0">
                <a:pos x="1098" y="6864"/>
              </a:cxn>
              <a:cxn ang="0">
                <a:pos x="1056" y="6774"/>
              </a:cxn>
              <a:cxn ang="0">
                <a:pos x="1008" y="6684"/>
              </a:cxn>
              <a:cxn ang="0">
                <a:pos x="882" y="6414"/>
              </a:cxn>
              <a:cxn ang="0">
                <a:pos x="834" y="6324"/>
              </a:cxn>
              <a:cxn ang="0">
                <a:pos x="624" y="5874"/>
              </a:cxn>
              <a:cxn ang="0">
                <a:pos x="582" y="5790"/>
              </a:cxn>
              <a:cxn ang="0">
                <a:pos x="540" y="5700"/>
              </a:cxn>
              <a:cxn ang="0">
                <a:pos x="492" y="5616"/>
              </a:cxn>
              <a:cxn ang="0">
                <a:pos x="456" y="5526"/>
              </a:cxn>
              <a:cxn ang="0">
                <a:pos x="414" y="5442"/>
              </a:cxn>
              <a:cxn ang="0">
                <a:pos x="372" y="5352"/>
              </a:cxn>
              <a:cxn ang="0">
                <a:pos x="246" y="5100"/>
              </a:cxn>
              <a:cxn ang="0">
                <a:pos x="204" y="5010"/>
              </a:cxn>
              <a:cxn ang="0">
                <a:pos x="78" y="4758"/>
              </a:cxn>
              <a:cxn ang="0">
                <a:pos x="42" y="4674"/>
              </a:cxn>
              <a:cxn ang="0">
                <a:pos x="0" y="4590"/>
              </a:cxn>
              <a:cxn ang="0">
                <a:pos x="1464" y="0"/>
              </a:cxn>
            </a:cxnLst>
            <a:rect l="0" t="0" r="r" b="b"/>
            <a:pathLst>
              <a:path w="2982" h="7422">
                <a:moveTo>
                  <a:pt x="1464" y="0"/>
                </a:moveTo>
                <a:lnTo>
                  <a:pt x="1512" y="90"/>
                </a:lnTo>
                <a:lnTo>
                  <a:pt x="1554" y="186"/>
                </a:lnTo>
                <a:lnTo>
                  <a:pt x="1602" y="276"/>
                </a:lnTo>
                <a:lnTo>
                  <a:pt x="1644" y="372"/>
                </a:lnTo>
                <a:lnTo>
                  <a:pt x="1692" y="468"/>
                </a:lnTo>
                <a:lnTo>
                  <a:pt x="1740" y="558"/>
                </a:lnTo>
                <a:lnTo>
                  <a:pt x="1782" y="654"/>
                </a:lnTo>
                <a:lnTo>
                  <a:pt x="1878" y="846"/>
                </a:lnTo>
                <a:lnTo>
                  <a:pt x="1920" y="942"/>
                </a:lnTo>
                <a:lnTo>
                  <a:pt x="2064" y="1230"/>
                </a:lnTo>
                <a:lnTo>
                  <a:pt x="2112" y="1332"/>
                </a:lnTo>
                <a:lnTo>
                  <a:pt x="2154" y="1428"/>
                </a:lnTo>
                <a:lnTo>
                  <a:pt x="2202" y="1524"/>
                </a:lnTo>
                <a:lnTo>
                  <a:pt x="2250" y="1626"/>
                </a:lnTo>
                <a:lnTo>
                  <a:pt x="2298" y="1722"/>
                </a:lnTo>
                <a:lnTo>
                  <a:pt x="2346" y="1824"/>
                </a:lnTo>
                <a:lnTo>
                  <a:pt x="2394" y="1920"/>
                </a:lnTo>
                <a:lnTo>
                  <a:pt x="2442" y="2022"/>
                </a:lnTo>
                <a:lnTo>
                  <a:pt x="2490" y="2118"/>
                </a:lnTo>
                <a:lnTo>
                  <a:pt x="2682" y="2526"/>
                </a:lnTo>
                <a:lnTo>
                  <a:pt x="2736" y="2628"/>
                </a:lnTo>
                <a:lnTo>
                  <a:pt x="2880" y="2934"/>
                </a:lnTo>
                <a:lnTo>
                  <a:pt x="2934" y="3042"/>
                </a:lnTo>
                <a:lnTo>
                  <a:pt x="2982" y="3144"/>
                </a:lnTo>
                <a:lnTo>
                  <a:pt x="1362" y="7422"/>
                </a:lnTo>
                <a:lnTo>
                  <a:pt x="1320" y="7326"/>
                </a:lnTo>
                <a:lnTo>
                  <a:pt x="1278" y="7236"/>
                </a:lnTo>
                <a:lnTo>
                  <a:pt x="1230" y="7140"/>
                </a:lnTo>
                <a:lnTo>
                  <a:pt x="1188" y="7050"/>
                </a:lnTo>
                <a:lnTo>
                  <a:pt x="1140" y="6960"/>
                </a:lnTo>
                <a:lnTo>
                  <a:pt x="1098" y="6864"/>
                </a:lnTo>
                <a:lnTo>
                  <a:pt x="1056" y="6774"/>
                </a:lnTo>
                <a:lnTo>
                  <a:pt x="1008" y="6684"/>
                </a:lnTo>
                <a:lnTo>
                  <a:pt x="882" y="6414"/>
                </a:lnTo>
                <a:lnTo>
                  <a:pt x="834" y="6324"/>
                </a:lnTo>
                <a:lnTo>
                  <a:pt x="624" y="5874"/>
                </a:lnTo>
                <a:lnTo>
                  <a:pt x="582" y="5790"/>
                </a:lnTo>
                <a:lnTo>
                  <a:pt x="540" y="5700"/>
                </a:lnTo>
                <a:lnTo>
                  <a:pt x="492" y="5616"/>
                </a:lnTo>
                <a:lnTo>
                  <a:pt x="456" y="5526"/>
                </a:lnTo>
                <a:lnTo>
                  <a:pt x="414" y="5442"/>
                </a:lnTo>
                <a:lnTo>
                  <a:pt x="372" y="5352"/>
                </a:lnTo>
                <a:lnTo>
                  <a:pt x="246" y="5100"/>
                </a:lnTo>
                <a:lnTo>
                  <a:pt x="204" y="5010"/>
                </a:lnTo>
                <a:lnTo>
                  <a:pt x="78" y="4758"/>
                </a:lnTo>
                <a:lnTo>
                  <a:pt x="42" y="4674"/>
                </a:lnTo>
                <a:lnTo>
                  <a:pt x="0" y="4590"/>
                </a:lnTo>
                <a:lnTo>
                  <a:pt x="1464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>
            <a:off x="3380136" y="2877394"/>
            <a:ext cx="535228" cy="936112"/>
          </a:xfrm>
          <a:custGeom>
            <a:avLst/>
            <a:gdLst/>
            <a:ahLst/>
            <a:cxnLst>
              <a:cxn ang="0">
                <a:pos x="2988" y="0"/>
              </a:cxn>
              <a:cxn ang="0">
                <a:pos x="852" y="4488"/>
              </a:cxn>
              <a:cxn ang="0">
                <a:pos x="804" y="4530"/>
              </a:cxn>
              <a:cxn ang="0">
                <a:pos x="750" y="4578"/>
              </a:cxn>
              <a:cxn ang="0">
                <a:pos x="702" y="4620"/>
              </a:cxn>
              <a:cxn ang="0">
                <a:pos x="594" y="4716"/>
              </a:cxn>
              <a:cxn ang="0">
                <a:pos x="540" y="4758"/>
              </a:cxn>
              <a:cxn ang="0">
                <a:pos x="492" y="4806"/>
              </a:cxn>
              <a:cxn ang="0">
                <a:pos x="438" y="4848"/>
              </a:cxn>
              <a:cxn ang="0">
                <a:pos x="222" y="5040"/>
              </a:cxn>
              <a:cxn ang="0">
                <a:pos x="168" y="5082"/>
              </a:cxn>
              <a:cxn ang="0">
                <a:pos x="60" y="5178"/>
              </a:cxn>
              <a:cxn ang="0">
                <a:pos x="0" y="5226"/>
              </a:cxn>
              <a:cxn ang="0">
                <a:pos x="2046" y="822"/>
              </a:cxn>
              <a:cxn ang="0">
                <a:pos x="2166" y="714"/>
              </a:cxn>
              <a:cxn ang="0">
                <a:pos x="2226" y="666"/>
              </a:cxn>
              <a:cxn ang="0">
                <a:pos x="2346" y="558"/>
              </a:cxn>
              <a:cxn ang="0">
                <a:pos x="2406" y="510"/>
              </a:cxn>
              <a:cxn ang="0">
                <a:pos x="2526" y="402"/>
              </a:cxn>
              <a:cxn ang="0">
                <a:pos x="2586" y="354"/>
              </a:cxn>
              <a:cxn ang="0">
                <a:pos x="2646" y="300"/>
              </a:cxn>
              <a:cxn ang="0">
                <a:pos x="2706" y="252"/>
              </a:cxn>
              <a:cxn ang="0">
                <a:pos x="2760" y="198"/>
              </a:cxn>
              <a:cxn ang="0">
                <a:pos x="2820" y="150"/>
              </a:cxn>
              <a:cxn ang="0">
                <a:pos x="2874" y="102"/>
              </a:cxn>
              <a:cxn ang="0">
                <a:pos x="2934" y="48"/>
              </a:cxn>
              <a:cxn ang="0">
                <a:pos x="2988" y="0"/>
              </a:cxn>
            </a:cxnLst>
            <a:rect l="0" t="0" r="r" b="b"/>
            <a:pathLst>
              <a:path w="2988" h="5226">
                <a:moveTo>
                  <a:pt x="2988" y="0"/>
                </a:moveTo>
                <a:lnTo>
                  <a:pt x="852" y="4488"/>
                </a:lnTo>
                <a:lnTo>
                  <a:pt x="804" y="4530"/>
                </a:lnTo>
                <a:lnTo>
                  <a:pt x="750" y="4578"/>
                </a:lnTo>
                <a:lnTo>
                  <a:pt x="702" y="4620"/>
                </a:lnTo>
                <a:lnTo>
                  <a:pt x="594" y="4716"/>
                </a:lnTo>
                <a:lnTo>
                  <a:pt x="540" y="4758"/>
                </a:lnTo>
                <a:lnTo>
                  <a:pt x="492" y="4806"/>
                </a:lnTo>
                <a:lnTo>
                  <a:pt x="438" y="4848"/>
                </a:lnTo>
                <a:lnTo>
                  <a:pt x="222" y="5040"/>
                </a:lnTo>
                <a:lnTo>
                  <a:pt x="168" y="5082"/>
                </a:lnTo>
                <a:lnTo>
                  <a:pt x="60" y="5178"/>
                </a:lnTo>
                <a:lnTo>
                  <a:pt x="0" y="5226"/>
                </a:lnTo>
                <a:lnTo>
                  <a:pt x="2046" y="822"/>
                </a:lnTo>
                <a:lnTo>
                  <a:pt x="2166" y="714"/>
                </a:lnTo>
                <a:lnTo>
                  <a:pt x="2226" y="666"/>
                </a:lnTo>
                <a:lnTo>
                  <a:pt x="2346" y="558"/>
                </a:lnTo>
                <a:lnTo>
                  <a:pt x="2406" y="510"/>
                </a:lnTo>
                <a:lnTo>
                  <a:pt x="2526" y="402"/>
                </a:lnTo>
                <a:lnTo>
                  <a:pt x="2586" y="354"/>
                </a:lnTo>
                <a:lnTo>
                  <a:pt x="2646" y="300"/>
                </a:lnTo>
                <a:lnTo>
                  <a:pt x="2706" y="252"/>
                </a:lnTo>
                <a:lnTo>
                  <a:pt x="2760" y="198"/>
                </a:lnTo>
                <a:lnTo>
                  <a:pt x="2820" y="150"/>
                </a:lnTo>
                <a:lnTo>
                  <a:pt x="2874" y="102"/>
                </a:lnTo>
                <a:lnTo>
                  <a:pt x="2934" y="48"/>
                </a:lnTo>
                <a:lnTo>
                  <a:pt x="2988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>
            <a:off x="2868552" y="2694686"/>
            <a:ext cx="726535" cy="885599"/>
          </a:xfrm>
          <a:custGeom>
            <a:avLst/>
            <a:gdLst/>
            <a:ahLst/>
            <a:cxnLst>
              <a:cxn ang="0">
                <a:pos x="4056" y="0"/>
              </a:cxn>
              <a:cxn ang="0">
                <a:pos x="2094" y="4590"/>
              </a:cxn>
              <a:cxn ang="0">
                <a:pos x="2034" y="4602"/>
              </a:cxn>
              <a:cxn ang="0">
                <a:pos x="1968" y="4614"/>
              </a:cxn>
              <a:cxn ang="0">
                <a:pos x="1908" y="4620"/>
              </a:cxn>
              <a:cxn ang="0">
                <a:pos x="1842" y="4632"/>
              </a:cxn>
              <a:cxn ang="0">
                <a:pos x="1782" y="4644"/>
              </a:cxn>
              <a:cxn ang="0">
                <a:pos x="1716" y="4656"/>
              </a:cxn>
              <a:cxn ang="0">
                <a:pos x="1650" y="4662"/>
              </a:cxn>
              <a:cxn ang="0">
                <a:pos x="1590" y="4674"/>
              </a:cxn>
              <a:cxn ang="0">
                <a:pos x="1458" y="4698"/>
              </a:cxn>
              <a:cxn ang="0">
                <a:pos x="1398" y="4710"/>
              </a:cxn>
              <a:cxn ang="0">
                <a:pos x="1332" y="4716"/>
              </a:cxn>
              <a:cxn ang="0">
                <a:pos x="1002" y="4776"/>
              </a:cxn>
              <a:cxn ang="0">
                <a:pos x="936" y="4782"/>
              </a:cxn>
              <a:cxn ang="0">
                <a:pos x="876" y="4794"/>
              </a:cxn>
              <a:cxn ang="0">
                <a:pos x="804" y="4806"/>
              </a:cxn>
              <a:cxn ang="0">
                <a:pos x="540" y="4854"/>
              </a:cxn>
              <a:cxn ang="0">
                <a:pos x="474" y="4860"/>
              </a:cxn>
              <a:cxn ang="0">
                <a:pos x="408" y="4872"/>
              </a:cxn>
              <a:cxn ang="0">
                <a:pos x="336" y="4884"/>
              </a:cxn>
              <a:cxn ang="0">
                <a:pos x="138" y="4920"/>
              </a:cxn>
              <a:cxn ang="0">
                <a:pos x="66" y="4932"/>
              </a:cxn>
              <a:cxn ang="0">
                <a:pos x="0" y="4944"/>
              </a:cxn>
              <a:cxn ang="0">
                <a:pos x="1722" y="396"/>
              </a:cxn>
              <a:cxn ang="0">
                <a:pos x="1800" y="378"/>
              </a:cxn>
              <a:cxn ang="0">
                <a:pos x="1878" y="366"/>
              </a:cxn>
              <a:cxn ang="0">
                <a:pos x="1950" y="354"/>
              </a:cxn>
              <a:cxn ang="0">
                <a:pos x="2028" y="342"/>
              </a:cxn>
              <a:cxn ang="0">
                <a:pos x="2100" y="330"/>
              </a:cxn>
              <a:cxn ang="0">
                <a:pos x="2178" y="318"/>
              </a:cxn>
              <a:cxn ang="0">
                <a:pos x="2250" y="306"/>
              </a:cxn>
              <a:cxn ang="0">
                <a:pos x="2328" y="294"/>
              </a:cxn>
              <a:cxn ang="0">
                <a:pos x="2472" y="270"/>
              </a:cxn>
              <a:cxn ang="0">
                <a:pos x="2550" y="252"/>
              </a:cxn>
              <a:cxn ang="0">
                <a:pos x="2838" y="204"/>
              </a:cxn>
              <a:cxn ang="0">
                <a:pos x="2916" y="192"/>
              </a:cxn>
              <a:cxn ang="0">
                <a:pos x="3492" y="96"/>
              </a:cxn>
              <a:cxn ang="0">
                <a:pos x="3558" y="84"/>
              </a:cxn>
              <a:cxn ang="0">
                <a:pos x="3846" y="36"/>
              </a:cxn>
              <a:cxn ang="0">
                <a:pos x="3912" y="24"/>
              </a:cxn>
              <a:cxn ang="0">
                <a:pos x="4056" y="0"/>
              </a:cxn>
            </a:cxnLst>
            <a:rect l="0" t="0" r="r" b="b"/>
            <a:pathLst>
              <a:path w="4056" h="4944">
                <a:moveTo>
                  <a:pt x="4056" y="0"/>
                </a:moveTo>
                <a:lnTo>
                  <a:pt x="2094" y="4590"/>
                </a:lnTo>
                <a:lnTo>
                  <a:pt x="2034" y="4602"/>
                </a:lnTo>
                <a:lnTo>
                  <a:pt x="1968" y="4614"/>
                </a:lnTo>
                <a:lnTo>
                  <a:pt x="1908" y="4620"/>
                </a:lnTo>
                <a:lnTo>
                  <a:pt x="1842" y="4632"/>
                </a:lnTo>
                <a:lnTo>
                  <a:pt x="1782" y="4644"/>
                </a:lnTo>
                <a:lnTo>
                  <a:pt x="1716" y="4656"/>
                </a:lnTo>
                <a:lnTo>
                  <a:pt x="1650" y="4662"/>
                </a:lnTo>
                <a:lnTo>
                  <a:pt x="1590" y="4674"/>
                </a:lnTo>
                <a:lnTo>
                  <a:pt x="1458" y="4698"/>
                </a:lnTo>
                <a:lnTo>
                  <a:pt x="1398" y="4710"/>
                </a:lnTo>
                <a:lnTo>
                  <a:pt x="1332" y="4716"/>
                </a:lnTo>
                <a:lnTo>
                  <a:pt x="1002" y="4776"/>
                </a:lnTo>
                <a:lnTo>
                  <a:pt x="936" y="4782"/>
                </a:lnTo>
                <a:lnTo>
                  <a:pt x="876" y="4794"/>
                </a:lnTo>
                <a:lnTo>
                  <a:pt x="804" y="4806"/>
                </a:lnTo>
                <a:lnTo>
                  <a:pt x="540" y="4854"/>
                </a:lnTo>
                <a:lnTo>
                  <a:pt x="474" y="4860"/>
                </a:lnTo>
                <a:lnTo>
                  <a:pt x="408" y="4872"/>
                </a:lnTo>
                <a:lnTo>
                  <a:pt x="336" y="4884"/>
                </a:lnTo>
                <a:lnTo>
                  <a:pt x="138" y="4920"/>
                </a:lnTo>
                <a:lnTo>
                  <a:pt x="66" y="4932"/>
                </a:lnTo>
                <a:lnTo>
                  <a:pt x="0" y="4944"/>
                </a:lnTo>
                <a:lnTo>
                  <a:pt x="1722" y="396"/>
                </a:lnTo>
                <a:lnTo>
                  <a:pt x="1800" y="378"/>
                </a:lnTo>
                <a:lnTo>
                  <a:pt x="1878" y="366"/>
                </a:lnTo>
                <a:lnTo>
                  <a:pt x="1950" y="354"/>
                </a:lnTo>
                <a:lnTo>
                  <a:pt x="2028" y="342"/>
                </a:lnTo>
                <a:lnTo>
                  <a:pt x="2100" y="330"/>
                </a:lnTo>
                <a:lnTo>
                  <a:pt x="2178" y="318"/>
                </a:lnTo>
                <a:lnTo>
                  <a:pt x="2250" y="306"/>
                </a:lnTo>
                <a:lnTo>
                  <a:pt x="2328" y="294"/>
                </a:lnTo>
                <a:lnTo>
                  <a:pt x="2472" y="270"/>
                </a:lnTo>
                <a:lnTo>
                  <a:pt x="2550" y="252"/>
                </a:lnTo>
                <a:lnTo>
                  <a:pt x="2838" y="204"/>
                </a:lnTo>
                <a:lnTo>
                  <a:pt x="2916" y="192"/>
                </a:lnTo>
                <a:lnTo>
                  <a:pt x="3492" y="96"/>
                </a:lnTo>
                <a:lnTo>
                  <a:pt x="3558" y="84"/>
                </a:lnTo>
                <a:lnTo>
                  <a:pt x="3846" y="36"/>
                </a:lnTo>
                <a:lnTo>
                  <a:pt x="3912" y="24"/>
                </a:lnTo>
                <a:lnTo>
                  <a:pt x="4056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3" name="Freeform 11"/>
          <p:cNvSpPr>
            <a:spLocks/>
          </p:cNvSpPr>
          <p:nvPr/>
        </p:nvSpPr>
        <p:spPr bwMode="auto">
          <a:xfrm>
            <a:off x="3905691" y="3096644"/>
            <a:ext cx="1270361" cy="897421"/>
          </a:xfrm>
          <a:custGeom>
            <a:avLst/>
            <a:gdLst/>
            <a:ahLst/>
            <a:cxnLst>
              <a:cxn ang="0">
                <a:pos x="4254" y="4368"/>
              </a:cxn>
              <a:cxn ang="0">
                <a:pos x="4134" y="4386"/>
              </a:cxn>
              <a:cxn ang="0">
                <a:pos x="4014" y="4404"/>
              </a:cxn>
              <a:cxn ang="0">
                <a:pos x="3774" y="4440"/>
              </a:cxn>
              <a:cxn ang="0">
                <a:pos x="3648" y="4458"/>
              </a:cxn>
              <a:cxn ang="0">
                <a:pos x="3528" y="4476"/>
              </a:cxn>
              <a:cxn ang="0">
                <a:pos x="3408" y="4494"/>
              </a:cxn>
              <a:cxn ang="0">
                <a:pos x="3282" y="4512"/>
              </a:cxn>
              <a:cxn ang="0">
                <a:pos x="3162" y="4530"/>
              </a:cxn>
              <a:cxn ang="0">
                <a:pos x="3036" y="4548"/>
              </a:cxn>
              <a:cxn ang="0">
                <a:pos x="2910" y="4566"/>
              </a:cxn>
              <a:cxn ang="0">
                <a:pos x="2784" y="4590"/>
              </a:cxn>
              <a:cxn ang="0">
                <a:pos x="2658" y="4608"/>
              </a:cxn>
              <a:cxn ang="0">
                <a:pos x="2532" y="4626"/>
              </a:cxn>
              <a:cxn ang="0">
                <a:pos x="2334" y="4656"/>
              </a:cxn>
              <a:cxn ang="0">
                <a:pos x="2202" y="4674"/>
              </a:cxn>
              <a:cxn ang="0">
                <a:pos x="2070" y="4692"/>
              </a:cxn>
              <a:cxn ang="0">
                <a:pos x="1932" y="4716"/>
              </a:cxn>
              <a:cxn ang="0">
                <a:pos x="1722" y="4746"/>
              </a:cxn>
              <a:cxn ang="0">
                <a:pos x="1584" y="4764"/>
              </a:cxn>
              <a:cxn ang="0">
                <a:pos x="1302" y="4812"/>
              </a:cxn>
              <a:cxn ang="0">
                <a:pos x="948" y="4866"/>
              </a:cxn>
              <a:cxn ang="0">
                <a:pos x="516" y="4932"/>
              </a:cxn>
              <a:cxn ang="0">
                <a:pos x="372" y="4950"/>
              </a:cxn>
              <a:cxn ang="0">
                <a:pos x="150" y="4986"/>
              </a:cxn>
              <a:cxn ang="0">
                <a:pos x="0" y="5010"/>
              </a:cxn>
              <a:cxn ang="0">
                <a:pos x="2448" y="702"/>
              </a:cxn>
              <a:cxn ang="0">
                <a:pos x="2778" y="654"/>
              </a:cxn>
              <a:cxn ang="0">
                <a:pos x="2940" y="630"/>
              </a:cxn>
              <a:cxn ang="0">
                <a:pos x="3102" y="606"/>
              </a:cxn>
              <a:cxn ang="0">
                <a:pos x="3264" y="576"/>
              </a:cxn>
              <a:cxn ang="0">
                <a:pos x="3426" y="552"/>
              </a:cxn>
              <a:cxn ang="0">
                <a:pos x="4128" y="450"/>
              </a:cxn>
              <a:cxn ang="0">
                <a:pos x="4512" y="390"/>
              </a:cxn>
              <a:cxn ang="0">
                <a:pos x="4740" y="354"/>
              </a:cxn>
              <a:cxn ang="0">
                <a:pos x="4890" y="336"/>
              </a:cxn>
              <a:cxn ang="0">
                <a:pos x="5250" y="282"/>
              </a:cxn>
              <a:cxn ang="0">
                <a:pos x="5388" y="258"/>
              </a:cxn>
              <a:cxn ang="0">
                <a:pos x="5598" y="228"/>
              </a:cxn>
              <a:cxn ang="0">
                <a:pos x="5808" y="192"/>
              </a:cxn>
              <a:cxn ang="0">
                <a:pos x="5946" y="174"/>
              </a:cxn>
              <a:cxn ang="0">
                <a:pos x="6084" y="150"/>
              </a:cxn>
              <a:cxn ang="0">
                <a:pos x="6222" y="132"/>
              </a:cxn>
              <a:cxn ang="0">
                <a:pos x="6354" y="114"/>
              </a:cxn>
              <a:cxn ang="0">
                <a:pos x="6492" y="90"/>
              </a:cxn>
              <a:cxn ang="0">
                <a:pos x="6624" y="72"/>
              </a:cxn>
              <a:cxn ang="0">
                <a:pos x="6762" y="54"/>
              </a:cxn>
              <a:cxn ang="0">
                <a:pos x="6960" y="24"/>
              </a:cxn>
            </a:cxnLst>
            <a:rect l="0" t="0" r="r" b="b"/>
            <a:pathLst>
              <a:path w="7092" h="5010">
                <a:moveTo>
                  <a:pt x="7092" y="0"/>
                </a:moveTo>
                <a:lnTo>
                  <a:pt x="4254" y="4368"/>
                </a:lnTo>
                <a:lnTo>
                  <a:pt x="4194" y="4374"/>
                </a:lnTo>
                <a:lnTo>
                  <a:pt x="4134" y="4386"/>
                </a:lnTo>
                <a:lnTo>
                  <a:pt x="4074" y="4392"/>
                </a:lnTo>
                <a:lnTo>
                  <a:pt x="4014" y="4404"/>
                </a:lnTo>
                <a:lnTo>
                  <a:pt x="3894" y="4416"/>
                </a:lnTo>
                <a:lnTo>
                  <a:pt x="3774" y="4440"/>
                </a:lnTo>
                <a:lnTo>
                  <a:pt x="3714" y="4446"/>
                </a:lnTo>
                <a:lnTo>
                  <a:pt x="3648" y="4458"/>
                </a:lnTo>
                <a:lnTo>
                  <a:pt x="3588" y="4464"/>
                </a:lnTo>
                <a:lnTo>
                  <a:pt x="3528" y="4476"/>
                </a:lnTo>
                <a:lnTo>
                  <a:pt x="3468" y="4482"/>
                </a:lnTo>
                <a:lnTo>
                  <a:pt x="3408" y="4494"/>
                </a:lnTo>
                <a:lnTo>
                  <a:pt x="3342" y="4500"/>
                </a:lnTo>
                <a:lnTo>
                  <a:pt x="3282" y="4512"/>
                </a:lnTo>
                <a:lnTo>
                  <a:pt x="3222" y="4518"/>
                </a:lnTo>
                <a:lnTo>
                  <a:pt x="3162" y="4530"/>
                </a:lnTo>
                <a:lnTo>
                  <a:pt x="3096" y="4542"/>
                </a:lnTo>
                <a:lnTo>
                  <a:pt x="3036" y="4548"/>
                </a:lnTo>
                <a:lnTo>
                  <a:pt x="2970" y="4560"/>
                </a:lnTo>
                <a:lnTo>
                  <a:pt x="2910" y="4566"/>
                </a:lnTo>
                <a:lnTo>
                  <a:pt x="2850" y="4578"/>
                </a:lnTo>
                <a:lnTo>
                  <a:pt x="2784" y="4590"/>
                </a:lnTo>
                <a:lnTo>
                  <a:pt x="2718" y="4596"/>
                </a:lnTo>
                <a:lnTo>
                  <a:pt x="2658" y="4608"/>
                </a:lnTo>
                <a:lnTo>
                  <a:pt x="2592" y="4614"/>
                </a:lnTo>
                <a:lnTo>
                  <a:pt x="2532" y="4626"/>
                </a:lnTo>
                <a:lnTo>
                  <a:pt x="2466" y="4632"/>
                </a:lnTo>
                <a:lnTo>
                  <a:pt x="2334" y="4656"/>
                </a:lnTo>
                <a:lnTo>
                  <a:pt x="2274" y="4662"/>
                </a:lnTo>
                <a:lnTo>
                  <a:pt x="2202" y="4674"/>
                </a:lnTo>
                <a:lnTo>
                  <a:pt x="2136" y="4686"/>
                </a:lnTo>
                <a:lnTo>
                  <a:pt x="2070" y="4692"/>
                </a:lnTo>
                <a:lnTo>
                  <a:pt x="1998" y="4704"/>
                </a:lnTo>
                <a:lnTo>
                  <a:pt x="1932" y="4716"/>
                </a:lnTo>
                <a:lnTo>
                  <a:pt x="1866" y="4722"/>
                </a:lnTo>
                <a:lnTo>
                  <a:pt x="1722" y="4746"/>
                </a:lnTo>
                <a:lnTo>
                  <a:pt x="1656" y="4758"/>
                </a:lnTo>
                <a:lnTo>
                  <a:pt x="1584" y="4764"/>
                </a:lnTo>
                <a:lnTo>
                  <a:pt x="1518" y="4776"/>
                </a:lnTo>
                <a:lnTo>
                  <a:pt x="1302" y="4812"/>
                </a:lnTo>
                <a:lnTo>
                  <a:pt x="1236" y="4818"/>
                </a:lnTo>
                <a:lnTo>
                  <a:pt x="948" y="4866"/>
                </a:lnTo>
                <a:lnTo>
                  <a:pt x="876" y="4872"/>
                </a:lnTo>
                <a:lnTo>
                  <a:pt x="516" y="4932"/>
                </a:lnTo>
                <a:lnTo>
                  <a:pt x="444" y="4938"/>
                </a:lnTo>
                <a:lnTo>
                  <a:pt x="372" y="4950"/>
                </a:lnTo>
                <a:lnTo>
                  <a:pt x="294" y="4962"/>
                </a:lnTo>
                <a:lnTo>
                  <a:pt x="150" y="4986"/>
                </a:lnTo>
                <a:lnTo>
                  <a:pt x="72" y="4998"/>
                </a:lnTo>
                <a:lnTo>
                  <a:pt x="0" y="5010"/>
                </a:lnTo>
                <a:lnTo>
                  <a:pt x="2370" y="714"/>
                </a:lnTo>
                <a:lnTo>
                  <a:pt x="2448" y="702"/>
                </a:lnTo>
                <a:lnTo>
                  <a:pt x="2700" y="666"/>
                </a:lnTo>
                <a:lnTo>
                  <a:pt x="2778" y="654"/>
                </a:lnTo>
                <a:lnTo>
                  <a:pt x="2862" y="642"/>
                </a:lnTo>
                <a:lnTo>
                  <a:pt x="2940" y="630"/>
                </a:lnTo>
                <a:lnTo>
                  <a:pt x="3024" y="618"/>
                </a:lnTo>
                <a:lnTo>
                  <a:pt x="3102" y="606"/>
                </a:lnTo>
                <a:lnTo>
                  <a:pt x="3186" y="594"/>
                </a:lnTo>
                <a:lnTo>
                  <a:pt x="3264" y="576"/>
                </a:lnTo>
                <a:lnTo>
                  <a:pt x="3342" y="570"/>
                </a:lnTo>
                <a:lnTo>
                  <a:pt x="3426" y="552"/>
                </a:lnTo>
                <a:lnTo>
                  <a:pt x="4050" y="456"/>
                </a:lnTo>
                <a:lnTo>
                  <a:pt x="4128" y="450"/>
                </a:lnTo>
                <a:lnTo>
                  <a:pt x="4440" y="402"/>
                </a:lnTo>
                <a:lnTo>
                  <a:pt x="4512" y="390"/>
                </a:lnTo>
                <a:lnTo>
                  <a:pt x="4668" y="366"/>
                </a:lnTo>
                <a:lnTo>
                  <a:pt x="4740" y="354"/>
                </a:lnTo>
                <a:lnTo>
                  <a:pt x="4818" y="342"/>
                </a:lnTo>
                <a:lnTo>
                  <a:pt x="4890" y="336"/>
                </a:lnTo>
                <a:lnTo>
                  <a:pt x="5178" y="288"/>
                </a:lnTo>
                <a:lnTo>
                  <a:pt x="5250" y="282"/>
                </a:lnTo>
                <a:lnTo>
                  <a:pt x="5322" y="270"/>
                </a:lnTo>
                <a:lnTo>
                  <a:pt x="5388" y="258"/>
                </a:lnTo>
                <a:lnTo>
                  <a:pt x="5532" y="234"/>
                </a:lnTo>
                <a:lnTo>
                  <a:pt x="5598" y="228"/>
                </a:lnTo>
                <a:lnTo>
                  <a:pt x="5742" y="204"/>
                </a:lnTo>
                <a:lnTo>
                  <a:pt x="5808" y="192"/>
                </a:lnTo>
                <a:lnTo>
                  <a:pt x="5880" y="186"/>
                </a:lnTo>
                <a:lnTo>
                  <a:pt x="5946" y="174"/>
                </a:lnTo>
                <a:lnTo>
                  <a:pt x="6018" y="162"/>
                </a:lnTo>
                <a:lnTo>
                  <a:pt x="6084" y="150"/>
                </a:lnTo>
                <a:lnTo>
                  <a:pt x="6150" y="144"/>
                </a:lnTo>
                <a:lnTo>
                  <a:pt x="6222" y="132"/>
                </a:lnTo>
                <a:lnTo>
                  <a:pt x="6288" y="120"/>
                </a:lnTo>
                <a:lnTo>
                  <a:pt x="6354" y="114"/>
                </a:lnTo>
                <a:lnTo>
                  <a:pt x="6426" y="102"/>
                </a:lnTo>
                <a:lnTo>
                  <a:pt x="6492" y="90"/>
                </a:lnTo>
                <a:lnTo>
                  <a:pt x="6558" y="84"/>
                </a:lnTo>
                <a:lnTo>
                  <a:pt x="6624" y="72"/>
                </a:lnTo>
                <a:lnTo>
                  <a:pt x="6696" y="60"/>
                </a:lnTo>
                <a:lnTo>
                  <a:pt x="6762" y="54"/>
                </a:lnTo>
                <a:lnTo>
                  <a:pt x="6894" y="30"/>
                </a:lnTo>
                <a:lnTo>
                  <a:pt x="6960" y="24"/>
                </a:lnTo>
                <a:lnTo>
                  <a:pt x="7092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4" name="Freeform 12"/>
          <p:cNvSpPr>
            <a:spLocks/>
          </p:cNvSpPr>
          <p:nvPr/>
        </p:nvSpPr>
        <p:spPr bwMode="auto">
          <a:xfrm>
            <a:off x="3581114" y="3055804"/>
            <a:ext cx="871626" cy="1069382"/>
          </a:xfrm>
          <a:custGeom>
            <a:avLst/>
            <a:gdLst/>
            <a:ahLst/>
            <a:cxnLst>
              <a:cxn ang="0">
                <a:pos x="2166" y="0"/>
              </a:cxn>
              <a:cxn ang="0">
                <a:pos x="2250" y="60"/>
              </a:cxn>
              <a:cxn ang="0">
                <a:pos x="3006" y="546"/>
              </a:cxn>
              <a:cxn ang="0">
                <a:pos x="3090" y="606"/>
              </a:cxn>
              <a:cxn ang="0">
                <a:pos x="3594" y="930"/>
              </a:cxn>
              <a:cxn ang="0">
                <a:pos x="3678" y="990"/>
              </a:cxn>
              <a:cxn ang="0">
                <a:pos x="3930" y="1152"/>
              </a:cxn>
              <a:cxn ang="0">
                <a:pos x="4020" y="1206"/>
              </a:cxn>
              <a:cxn ang="0">
                <a:pos x="4104" y="1260"/>
              </a:cxn>
              <a:cxn ang="0">
                <a:pos x="4188" y="1320"/>
              </a:cxn>
              <a:cxn ang="0">
                <a:pos x="4440" y="1482"/>
              </a:cxn>
              <a:cxn ang="0">
                <a:pos x="4524" y="1542"/>
              </a:cxn>
              <a:cxn ang="0">
                <a:pos x="4608" y="1596"/>
              </a:cxn>
              <a:cxn ang="0">
                <a:pos x="4698" y="1650"/>
              </a:cxn>
              <a:cxn ang="0">
                <a:pos x="4782" y="1704"/>
              </a:cxn>
              <a:cxn ang="0">
                <a:pos x="4866" y="1764"/>
              </a:cxn>
              <a:cxn ang="0">
                <a:pos x="2430" y="5970"/>
              </a:cxn>
              <a:cxn ang="0">
                <a:pos x="2274" y="5874"/>
              </a:cxn>
              <a:cxn ang="0">
                <a:pos x="2202" y="5820"/>
              </a:cxn>
              <a:cxn ang="0">
                <a:pos x="1968" y="5676"/>
              </a:cxn>
              <a:cxn ang="0">
                <a:pos x="1896" y="5622"/>
              </a:cxn>
              <a:cxn ang="0">
                <a:pos x="1740" y="5526"/>
              </a:cxn>
              <a:cxn ang="0">
                <a:pos x="1668" y="5472"/>
              </a:cxn>
              <a:cxn ang="0">
                <a:pos x="1512" y="5376"/>
              </a:cxn>
              <a:cxn ang="0">
                <a:pos x="1440" y="5322"/>
              </a:cxn>
              <a:cxn ang="0">
                <a:pos x="1206" y="5178"/>
              </a:cxn>
              <a:cxn ang="0">
                <a:pos x="1134" y="5124"/>
              </a:cxn>
              <a:cxn ang="0">
                <a:pos x="978" y="5028"/>
              </a:cxn>
              <a:cxn ang="0">
                <a:pos x="906" y="4980"/>
              </a:cxn>
              <a:cxn ang="0">
                <a:pos x="828" y="4932"/>
              </a:cxn>
              <a:cxn ang="0">
                <a:pos x="756" y="4878"/>
              </a:cxn>
              <a:cxn ang="0">
                <a:pos x="600" y="4782"/>
              </a:cxn>
              <a:cxn ang="0">
                <a:pos x="528" y="4734"/>
              </a:cxn>
              <a:cxn ang="0">
                <a:pos x="450" y="4686"/>
              </a:cxn>
              <a:cxn ang="0">
                <a:pos x="378" y="4632"/>
              </a:cxn>
              <a:cxn ang="0">
                <a:pos x="222" y="4536"/>
              </a:cxn>
              <a:cxn ang="0">
                <a:pos x="150" y="4488"/>
              </a:cxn>
              <a:cxn ang="0">
                <a:pos x="72" y="4440"/>
              </a:cxn>
              <a:cxn ang="0">
                <a:pos x="0" y="4392"/>
              </a:cxn>
              <a:cxn ang="0">
                <a:pos x="2166" y="0"/>
              </a:cxn>
            </a:cxnLst>
            <a:rect l="0" t="0" r="r" b="b"/>
            <a:pathLst>
              <a:path w="4866" h="5970">
                <a:moveTo>
                  <a:pt x="2166" y="0"/>
                </a:moveTo>
                <a:lnTo>
                  <a:pt x="2250" y="60"/>
                </a:lnTo>
                <a:lnTo>
                  <a:pt x="3006" y="546"/>
                </a:lnTo>
                <a:lnTo>
                  <a:pt x="3090" y="606"/>
                </a:lnTo>
                <a:lnTo>
                  <a:pt x="3594" y="930"/>
                </a:lnTo>
                <a:lnTo>
                  <a:pt x="3678" y="990"/>
                </a:lnTo>
                <a:lnTo>
                  <a:pt x="3930" y="1152"/>
                </a:lnTo>
                <a:lnTo>
                  <a:pt x="4020" y="1206"/>
                </a:lnTo>
                <a:lnTo>
                  <a:pt x="4104" y="1260"/>
                </a:lnTo>
                <a:lnTo>
                  <a:pt x="4188" y="1320"/>
                </a:lnTo>
                <a:lnTo>
                  <a:pt x="4440" y="1482"/>
                </a:lnTo>
                <a:lnTo>
                  <a:pt x="4524" y="1542"/>
                </a:lnTo>
                <a:lnTo>
                  <a:pt x="4608" y="1596"/>
                </a:lnTo>
                <a:lnTo>
                  <a:pt x="4698" y="1650"/>
                </a:lnTo>
                <a:lnTo>
                  <a:pt x="4782" y="1704"/>
                </a:lnTo>
                <a:lnTo>
                  <a:pt x="4866" y="1764"/>
                </a:lnTo>
                <a:lnTo>
                  <a:pt x="2430" y="5970"/>
                </a:lnTo>
                <a:lnTo>
                  <a:pt x="2274" y="5874"/>
                </a:lnTo>
                <a:lnTo>
                  <a:pt x="2202" y="5820"/>
                </a:lnTo>
                <a:lnTo>
                  <a:pt x="1968" y="5676"/>
                </a:lnTo>
                <a:lnTo>
                  <a:pt x="1896" y="5622"/>
                </a:lnTo>
                <a:lnTo>
                  <a:pt x="1740" y="5526"/>
                </a:lnTo>
                <a:lnTo>
                  <a:pt x="1668" y="5472"/>
                </a:lnTo>
                <a:lnTo>
                  <a:pt x="1512" y="5376"/>
                </a:lnTo>
                <a:lnTo>
                  <a:pt x="1440" y="5322"/>
                </a:lnTo>
                <a:lnTo>
                  <a:pt x="1206" y="5178"/>
                </a:lnTo>
                <a:lnTo>
                  <a:pt x="1134" y="5124"/>
                </a:lnTo>
                <a:lnTo>
                  <a:pt x="978" y="5028"/>
                </a:lnTo>
                <a:lnTo>
                  <a:pt x="906" y="4980"/>
                </a:lnTo>
                <a:lnTo>
                  <a:pt x="828" y="4932"/>
                </a:lnTo>
                <a:lnTo>
                  <a:pt x="756" y="4878"/>
                </a:lnTo>
                <a:lnTo>
                  <a:pt x="600" y="4782"/>
                </a:lnTo>
                <a:lnTo>
                  <a:pt x="528" y="4734"/>
                </a:lnTo>
                <a:lnTo>
                  <a:pt x="450" y="4686"/>
                </a:lnTo>
                <a:lnTo>
                  <a:pt x="378" y="4632"/>
                </a:lnTo>
                <a:lnTo>
                  <a:pt x="222" y="4536"/>
                </a:lnTo>
                <a:lnTo>
                  <a:pt x="150" y="4488"/>
                </a:lnTo>
                <a:lnTo>
                  <a:pt x="72" y="4440"/>
                </a:lnTo>
                <a:lnTo>
                  <a:pt x="0" y="4392"/>
                </a:lnTo>
                <a:lnTo>
                  <a:pt x="2166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5" name="Freeform 13"/>
          <p:cNvSpPr>
            <a:spLocks/>
          </p:cNvSpPr>
          <p:nvPr/>
        </p:nvSpPr>
        <p:spPr bwMode="auto">
          <a:xfrm>
            <a:off x="1721789" y="3104168"/>
            <a:ext cx="993074" cy="793169"/>
          </a:xfrm>
          <a:custGeom>
            <a:avLst/>
            <a:gdLst/>
            <a:ahLst/>
            <a:cxnLst>
              <a:cxn ang="0">
                <a:pos x="5280" y="0"/>
              </a:cxn>
              <a:cxn ang="0">
                <a:pos x="5544" y="0"/>
              </a:cxn>
              <a:cxn ang="0">
                <a:pos x="4080" y="4356"/>
              </a:cxn>
              <a:cxn ang="0">
                <a:pos x="3960" y="4362"/>
              </a:cxn>
              <a:cxn ang="0">
                <a:pos x="3714" y="4362"/>
              </a:cxn>
              <a:cxn ang="0">
                <a:pos x="3594" y="4368"/>
              </a:cxn>
              <a:cxn ang="0">
                <a:pos x="3348" y="4368"/>
              </a:cxn>
              <a:cxn ang="0">
                <a:pos x="3228" y="4374"/>
              </a:cxn>
              <a:cxn ang="0">
                <a:pos x="2976" y="4374"/>
              </a:cxn>
              <a:cxn ang="0">
                <a:pos x="2856" y="4380"/>
              </a:cxn>
              <a:cxn ang="0">
                <a:pos x="2604" y="4380"/>
              </a:cxn>
              <a:cxn ang="0">
                <a:pos x="2478" y="4386"/>
              </a:cxn>
              <a:cxn ang="0">
                <a:pos x="2226" y="4386"/>
              </a:cxn>
              <a:cxn ang="0">
                <a:pos x="2094" y="4392"/>
              </a:cxn>
              <a:cxn ang="0">
                <a:pos x="1842" y="4392"/>
              </a:cxn>
              <a:cxn ang="0">
                <a:pos x="1710" y="4398"/>
              </a:cxn>
              <a:cxn ang="0">
                <a:pos x="1584" y="4398"/>
              </a:cxn>
              <a:cxn ang="0">
                <a:pos x="1452" y="4404"/>
              </a:cxn>
              <a:cxn ang="0">
                <a:pos x="1194" y="4404"/>
              </a:cxn>
              <a:cxn ang="0">
                <a:pos x="1062" y="4410"/>
              </a:cxn>
              <a:cxn ang="0">
                <a:pos x="798" y="4410"/>
              </a:cxn>
              <a:cxn ang="0">
                <a:pos x="666" y="4416"/>
              </a:cxn>
              <a:cxn ang="0">
                <a:pos x="534" y="4416"/>
              </a:cxn>
              <a:cxn ang="0">
                <a:pos x="402" y="4422"/>
              </a:cxn>
              <a:cxn ang="0">
                <a:pos x="270" y="4422"/>
              </a:cxn>
              <a:cxn ang="0">
                <a:pos x="132" y="4428"/>
              </a:cxn>
              <a:cxn ang="0">
                <a:pos x="0" y="4428"/>
              </a:cxn>
              <a:cxn ang="0">
                <a:pos x="1014" y="72"/>
              </a:cxn>
              <a:cxn ang="0">
                <a:pos x="1314" y="72"/>
              </a:cxn>
              <a:cxn ang="0">
                <a:pos x="1458" y="66"/>
              </a:cxn>
              <a:cxn ang="0">
                <a:pos x="1608" y="66"/>
              </a:cxn>
              <a:cxn ang="0">
                <a:pos x="1758" y="60"/>
              </a:cxn>
              <a:cxn ang="0">
                <a:pos x="1902" y="60"/>
              </a:cxn>
              <a:cxn ang="0">
                <a:pos x="2046" y="54"/>
              </a:cxn>
              <a:cxn ang="0">
                <a:pos x="2340" y="54"/>
              </a:cxn>
              <a:cxn ang="0">
                <a:pos x="2484" y="48"/>
              </a:cxn>
              <a:cxn ang="0">
                <a:pos x="2628" y="48"/>
              </a:cxn>
              <a:cxn ang="0">
                <a:pos x="2772" y="42"/>
              </a:cxn>
              <a:cxn ang="0">
                <a:pos x="2916" y="42"/>
              </a:cxn>
              <a:cxn ang="0">
                <a:pos x="3060" y="36"/>
              </a:cxn>
              <a:cxn ang="0">
                <a:pos x="3342" y="36"/>
              </a:cxn>
              <a:cxn ang="0">
                <a:pos x="3486" y="30"/>
              </a:cxn>
              <a:cxn ang="0">
                <a:pos x="3768" y="30"/>
              </a:cxn>
              <a:cxn ang="0">
                <a:pos x="3906" y="24"/>
              </a:cxn>
              <a:cxn ang="0">
                <a:pos x="4044" y="24"/>
              </a:cxn>
              <a:cxn ang="0">
                <a:pos x="4182" y="18"/>
              </a:cxn>
              <a:cxn ang="0">
                <a:pos x="4458" y="18"/>
              </a:cxn>
              <a:cxn ang="0">
                <a:pos x="4596" y="12"/>
              </a:cxn>
              <a:cxn ang="0">
                <a:pos x="4872" y="12"/>
              </a:cxn>
              <a:cxn ang="0">
                <a:pos x="5004" y="6"/>
              </a:cxn>
              <a:cxn ang="0">
                <a:pos x="5142" y="6"/>
              </a:cxn>
              <a:cxn ang="0">
                <a:pos x="5280" y="0"/>
              </a:cxn>
            </a:cxnLst>
            <a:rect l="0" t="0" r="r" b="b"/>
            <a:pathLst>
              <a:path w="5544" h="4428">
                <a:moveTo>
                  <a:pt x="5280" y="0"/>
                </a:moveTo>
                <a:lnTo>
                  <a:pt x="5544" y="0"/>
                </a:lnTo>
                <a:lnTo>
                  <a:pt x="4080" y="4356"/>
                </a:lnTo>
                <a:lnTo>
                  <a:pt x="3960" y="4362"/>
                </a:lnTo>
                <a:lnTo>
                  <a:pt x="3714" y="4362"/>
                </a:lnTo>
                <a:lnTo>
                  <a:pt x="3594" y="4368"/>
                </a:lnTo>
                <a:lnTo>
                  <a:pt x="3348" y="4368"/>
                </a:lnTo>
                <a:lnTo>
                  <a:pt x="3228" y="4374"/>
                </a:lnTo>
                <a:lnTo>
                  <a:pt x="2976" y="4374"/>
                </a:lnTo>
                <a:lnTo>
                  <a:pt x="2856" y="4380"/>
                </a:lnTo>
                <a:lnTo>
                  <a:pt x="2604" y="4380"/>
                </a:lnTo>
                <a:lnTo>
                  <a:pt x="2478" y="4386"/>
                </a:lnTo>
                <a:lnTo>
                  <a:pt x="2226" y="4386"/>
                </a:lnTo>
                <a:lnTo>
                  <a:pt x="2094" y="4392"/>
                </a:lnTo>
                <a:lnTo>
                  <a:pt x="1842" y="4392"/>
                </a:lnTo>
                <a:lnTo>
                  <a:pt x="1710" y="4398"/>
                </a:lnTo>
                <a:lnTo>
                  <a:pt x="1584" y="4398"/>
                </a:lnTo>
                <a:lnTo>
                  <a:pt x="1452" y="4404"/>
                </a:lnTo>
                <a:lnTo>
                  <a:pt x="1194" y="4404"/>
                </a:lnTo>
                <a:lnTo>
                  <a:pt x="1062" y="4410"/>
                </a:lnTo>
                <a:lnTo>
                  <a:pt x="798" y="4410"/>
                </a:lnTo>
                <a:lnTo>
                  <a:pt x="666" y="4416"/>
                </a:lnTo>
                <a:lnTo>
                  <a:pt x="534" y="4416"/>
                </a:lnTo>
                <a:lnTo>
                  <a:pt x="402" y="4422"/>
                </a:lnTo>
                <a:lnTo>
                  <a:pt x="270" y="4422"/>
                </a:lnTo>
                <a:lnTo>
                  <a:pt x="132" y="4428"/>
                </a:lnTo>
                <a:lnTo>
                  <a:pt x="0" y="4428"/>
                </a:lnTo>
                <a:lnTo>
                  <a:pt x="1014" y="72"/>
                </a:lnTo>
                <a:lnTo>
                  <a:pt x="1314" y="72"/>
                </a:lnTo>
                <a:lnTo>
                  <a:pt x="1458" y="66"/>
                </a:lnTo>
                <a:lnTo>
                  <a:pt x="1608" y="66"/>
                </a:lnTo>
                <a:lnTo>
                  <a:pt x="1758" y="60"/>
                </a:lnTo>
                <a:lnTo>
                  <a:pt x="1902" y="60"/>
                </a:lnTo>
                <a:lnTo>
                  <a:pt x="2046" y="54"/>
                </a:lnTo>
                <a:lnTo>
                  <a:pt x="2340" y="54"/>
                </a:lnTo>
                <a:lnTo>
                  <a:pt x="2484" y="48"/>
                </a:lnTo>
                <a:lnTo>
                  <a:pt x="2628" y="48"/>
                </a:lnTo>
                <a:lnTo>
                  <a:pt x="2772" y="42"/>
                </a:lnTo>
                <a:lnTo>
                  <a:pt x="2916" y="42"/>
                </a:lnTo>
                <a:lnTo>
                  <a:pt x="3060" y="36"/>
                </a:lnTo>
                <a:lnTo>
                  <a:pt x="3342" y="36"/>
                </a:lnTo>
                <a:lnTo>
                  <a:pt x="3486" y="30"/>
                </a:lnTo>
                <a:lnTo>
                  <a:pt x="3768" y="30"/>
                </a:lnTo>
                <a:lnTo>
                  <a:pt x="3906" y="24"/>
                </a:lnTo>
                <a:lnTo>
                  <a:pt x="4044" y="24"/>
                </a:lnTo>
                <a:lnTo>
                  <a:pt x="4182" y="18"/>
                </a:lnTo>
                <a:lnTo>
                  <a:pt x="4458" y="18"/>
                </a:lnTo>
                <a:lnTo>
                  <a:pt x="4596" y="12"/>
                </a:lnTo>
                <a:lnTo>
                  <a:pt x="4872" y="12"/>
                </a:lnTo>
                <a:lnTo>
                  <a:pt x="5004" y="6"/>
                </a:lnTo>
                <a:lnTo>
                  <a:pt x="5142" y="6"/>
                </a:lnTo>
                <a:lnTo>
                  <a:pt x="5280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6" name="Freeform 14"/>
          <p:cNvSpPr>
            <a:spLocks noEditPoints="1"/>
          </p:cNvSpPr>
          <p:nvPr/>
        </p:nvSpPr>
        <p:spPr bwMode="auto">
          <a:xfrm>
            <a:off x="2792245" y="3046131"/>
            <a:ext cx="1040363" cy="1160736"/>
          </a:xfrm>
          <a:custGeom>
            <a:avLst/>
            <a:gdLst/>
            <a:ahLst/>
            <a:cxnLst>
              <a:cxn ang="0">
                <a:pos x="0" y="4926"/>
              </a:cxn>
              <a:cxn ang="0">
                <a:pos x="2940" y="0"/>
              </a:cxn>
              <a:cxn ang="0">
                <a:pos x="3234" y="18"/>
              </a:cxn>
              <a:cxn ang="0">
                <a:pos x="3438" y="48"/>
              </a:cxn>
              <a:cxn ang="0">
                <a:pos x="3738" y="114"/>
              </a:cxn>
              <a:cxn ang="0">
                <a:pos x="4032" y="204"/>
              </a:cxn>
              <a:cxn ang="0">
                <a:pos x="4218" y="276"/>
              </a:cxn>
              <a:cxn ang="0">
                <a:pos x="4494" y="402"/>
              </a:cxn>
              <a:cxn ang="0">
                <a:pos x="4668" y="498"/>
              </a:cxn>
              <a:cxn ang="0">
                <a:pos x="4836" y="600"/>
              </a:cxn>
              <a:cxn ang="0">
                <a:pos x="4992" y="714"/>
              </a:cxn>
              <a:cxn ang="0">
                <a:pos x="5142" y="828"/>
              </a:cxn>
              <a:cxn ang="0">
                <a:pos x="5340" y="1014"/>
              </a:cxn>
              <a:cxn ang="0">
                <a:pos x="5508" y="1212"/>
              </a:cxn>
              <a:cxn ang="0">
                <a:pos x="5598" y="1350"/>
              </a:cxn>
              <a:cxn ang="0">
                <a:pos x="5682" y="1488"/>
              </a:cxn>
              <a:cxn ang="0">
                <a:pos x="5766" y="1698"/>
              </a:cxn>
              <a:cxn ang="0">
                <a:pos x="5796" y="1836"/>
              </a:cxn>
              <a:cxn ang="0">
                <a:pos x="5808" y="2028"/>
              </a:cxn>
              <a:cxn ang="0">
                <a:pos x="5772" y="2214"/>
              </a:cxn>
              <a:cxn ang="0">
                <a:pos x="3642" y="6480"/>
              </a:cxn>
              <a:cxn ang="0">
                <a:pos x="3684" y="6384"/>
              </a:cxn>
              <a:cxn ang="0">
                <a:pos x="3714" y="6222"/>
              </a:cxn>
              <a:cxn ang="0">
                <a:pos x="3708" y="6042"/>
              </a:cxn>
              <a:cxn ang="0">
                <a:pos x="3678" y="5922"/>
              </a:cxn>
              <a:cxn ang="0">
                <a:pos x="3630" y="5796"/>
              </a:cxn>
              <a:cxn ang="0">
                <a:pos x="3570" y="5670"/>
              </a:cxn>
              <a:cxn ang="0">
                <a:pos x="3492" y="5544"/>
              </a:cxn>
              <a:cxn ang="0">
                <a:pos x="3294" y="5304"/>
              </a:cxn>
              <a:cxn ang="0">
                <a:pos x="3048" y="5082"/>
              </a:cxn>
              <a:cxn ang="0">
                <a:pos x="2916" y="4980"/>
              </a:cxn>
              <a:cxn ang="0">
                <a:pos x="2766" y="4884"/>
              </a:cxn>
              <a:cxn ang="0">
                <a:pos x="2538" y="4758"/>
              </a:cxn>
              <a:cxn ang="0">
                <a:pos x="2202" y="4608"/>
              </a:cxn>
              <a:cxn ang="0">
                <a:pos x="2028" y="4548"/>
              </a:cxn>
              <a:cxn ang="0">
                <a:pos x="1854" y="4494"/>
              </a:cxn>
              <a:cxn ang="0">
                <a:pos x="1674" y="4452"/>
              </a:cxn>
              <a:cxn ang="0">
                <a:pos x="1494" y="4422"/>
              </a:cxn>
              <a:cxn ang="0">
                <a:pos x="1308" y="4404"/>
              </a:cxn>
              <a:cxn ang="0">
                <a:pos x="1134" y="4392"/>
              </a:cxn>
              <a:cxn ang="0">
                <a:pos x="972" y="4398"/>
              </a:cxn>
              <a:cxn ang="0">
                <a:pos x="810" y="4416"/>
              </a:cxn>
              <a:cxn ang="0">
                <a:pos x="594" y="4464"/>
              </a:cxn>
              <a:cxn ang="0">
                <a:pos x="468" y="4506"/>
              </a:cxn>
              <a:cxn ang="0">
                <a:pos x="348" y="4560"/>
              </a:cxn>
              <a:cxn ang="0">
                <a:pos x="198" y="4662"/>
              </a:cxn>
              <a:cxn ang="0">
                <a:pos x="78" y="4788"/>
              </a:cxn>
              <a:cxn ang="0">
                <a:pos x="18" y="4878"/>
              </a:cxn>
              <a:cxn ang="0">
                <a:pos x="1698" y="540"/>
              </a:cxn>
              <a:cxn ang="0">
                <a:pos x="1764" y="438"/>
              </a:cxn>
              <a:cxn ang="0">
                <a:pos x="1896" y="300"/>
              </a:cxn>
              <a:cxn ang="0">
                <a:pos x="2004" y="222"/>
              </a:cxn>
              <a:cxn ang="0">
                <a:pos x="2196" y="126"/>
              </a:cxn>
              <a:cxn ang="0">
                <a:pos x="2496" y="42"/>
              </a:cxn>
              <a:cxn ang="0">
                <a:pos x="2664" y="18"/>
              </a:cxn>
              <a:cxn ang="0">
                <a:pos x="2844" y="6"/>
              </a:cxn>
            </a:cxnLst>
            <a:rect l="0" t="0" r="r" b="b"/>
            <a:pathLst>
              <a:path w="5808" h="6480">
                <a:moveTo>
                  <a:pt x="18" y="4878"/>
                </a:moveTo>
                <a:lnTo>
                  <a:pt x="0" y="4926"/>
                </a:lnTo>
                <a:lnTo>
                  <a:pt x="18" y="4878"/>
                </a:lnTo>
                <a:close/>
                <a:moveTo>
                  <a:pt x="2940" y="0"/>
                </a:moveTo>
                <a:lnTo>
                  <a:pt x="3132" y="12"/>
                </a:lnTo>
                <a:lnTo>
                  <a:pt x="3234" y="18"/>
                </a:lnTo>
                <a:lnTo>
                  <a:pt x="3336" y="36"/>
                </a:lnTo>
                <a:lnTo>
                  <a:pt x="3438" y="48"/>
                </a:lnTo>
                <a:lnTo>
                  <a:pt x="3534" y="66"/>
                </a:lnTo>
                <a:lnTo>
                  <a:pt x="3738" y="114"/>
                </a:lnTo>
                <a:lnTo>
                  <a:pt x="3930" y="174"/>
                </a:lnTo>
                <a:lnTo>
                  <a:pt x="4032" y="204"/>
                </a:lnTo>
                <a:lnTo>
                  <a:pt x="4128" y="240"/>
                </a:lnTo>
                <a:lnTo>
                  <a:pt x="4218" y="276"/>
                </a:lnTo>
                <a:lnTo>
                  <a:pt x="4314" y="318"/>
                </a:lnTo>
                <a:lnTo>
                  <a:pt x="4494" y="402"/>
                </a:lnTo>
                <a:lnTo>
                  <a:pt x="4584" y="450"/>
                </a:lnTo>
                <a:lnTo>
                  <a:pt x="4668" y="498"/>
                </a:lnTo>
                <a:lnTo>
                  <a:pt x="4752" y="552"/>
                </a:lnTo>
                <a:lnTo>
                  <a:pt x="4836" y="600"/>
                </a:lnTo>
                <a:lnTo>
                  <a:pt x="4914" y="654"/>
                </a:lnTo>
                <a:lnTo>
                  <a:pt x="4992" y="714"/>
                </a:lnTo>
                <a:lnTo>
                  <a:pt x="5070" y="768"/>
                </a:lnTo>
                <a:lnTo>
                  <a:pt x="5142" y="828"/>
                </a:lnTo>
                <a:lnTo>
                  <a:pt x="5274" y="948"/>
                </a:lnTo>
                <a:lnTo>
                  <a:pt x="5340" y="1014"/>
                </a:lnTo>
                <a:lnTo>
                  <a:pt x="5400" y="1080"/>
                </a:lnTo>
                <a:lnTo>
                  <a:pt x="5508" y="1212"/>
                </a:lnTo>
                <a:lnTo>
                  <a:pt x="5556" y="1278"/>
                </a:lnTo>
                <a:lnTo>
                  <a:pt x="5598" y="1350"/>
                </a:lnTo>
                <a:lnTo>
                  <a:pt x="5640" y="1416"/>
                </a:lnTo>
                <a:lnTo>
                  <a:pt x="5682" y="1488"/>
                </a:lnTo>
                <a:lnTo>
                  <a:pt x="5742" y="1632"/>
                </a:lnTo>
                <a:lnTo>
                  <a:pt x="5766" y="1698"/>
                </a:lnTo>
                <a:lnTo>
                  <a:pt x="5784" y="1770"/>
                </a:lnTo>
                <a:lnTo>
                  <a:pt x="5796" y="1836"/>
                </a:lnTo>
                <a:lnTo>
                  <a:pt x="5808" y="1968"/>
                </a:lnTo>
                <a:lnTo>
                  <a:pt x="5808" y="2028"/>
                </a:lnTo>
                <a:lnTo>
                  <a:pt x="5796" y="2094"/>
                </a:lnTo>
                <a:lnTo>
                  <a:pt x="5772" y="2214"/>
                </a:lnTo>
                <a:lnTo>
                  <a:pt x="5724" y="2322"/>
                </a:lnTo>
                <a:lnTo>
                  <a:pt x="3642" y="6480"/>
                </a:lnTo>
                <a:lnTo>
                  <a:pt x="3666" y="6432"/>
                </a:lnTo>
                <a:lnTo>
                  <a:pt x="3684" y="6384"/>
                </a:lnTo>
                <a:lnTo>
                  <a:pt x="3708" y="6276"/>
                </a:lnTo>
                <a:lnTo>
                  <a:pt x="3714" y="6222"/>
                </a:lnTo>
                <a:lnTo>
                  <a:pt x="3714" y="6102"/>
                </a:lnTo>
                <a:lnTo>
                  <a:pt x="3708" y="6042"/>
                </a:lnTo>
                <a:lnTo>
                  <a:pt x="3696" y="5982"/>
                </a:lnTo>
                <a:lnTo>
                  <a:pt x="3678" y="5922"/>
                </a:lnTo>
                <a:lnTo>
                  <a:pt x="3660" y="5856"/>
                </a:lnTo>
                <a:lnTo>
                  <a:pt x="3630" y="5796"/>
                </a:lnTo>
                <a:lnTo>
                  <a:pt x="3600" y="5730"/>
                </a:lnTo>
                <a:lnTo>
                  <a:pt x="3570" y="5670"/>
                </a:lnTo>
                <a:lnTo>
                  <a:pt x="3534" y="5604"/>
                </a:lnTo>
                <a:lnTo>
                  <a:pt x="3492" y="5544"/>
                </a:lnTo>
                <a:lnTo>
                  <a:pt x="3348" y="5364"/>
                </a:lnTo>
                <a:lnTo>
                  <a:pt x="3294" y="5304"/>
                </a:lnTo>
                <a:lnTo>
                  <a:pt x="3180" y="5190"/>
                </a:lnTo>
                <a:lnTo>
                  <a:pt x="3048" y="5082"/>
                </a:lnTo>
                <a:lnTo>
                  <a:pt x="2982" y="5034"/>
                </a:lnTo>
                <a:lnTo>
                  <a:pt x="2916" y="4980"/>
                </a:lnTo>
                <a:lnTo>
                  <a:pt x="2844" y="4932"/>
                </a:lnTo>
                <a:lnTo>
                  <a:pt x="2766" y="4884"/>
                </a:lnTo>
                <a:lnTo>
                  <a:pt x="2694" y="4842"/>
                </a:lnTo>
                <a:lnTo>
                  <a:pt x="2538" y="4758"/>
                </a:lnTo>
                <a:lnTo>
                  <a:pt x="2454" y="4716"/>
                </a:lnTo>
                <a:lnTo>
                  <a:pt x="2202" y="4608"/>
                </a:lnTo>
                <a:lnTo>
                  <a:pt x="2118" y="4578"/>
                </a:lnTo>
                <a:lnTo>
                  <a:pt x="2028" y="4548"/>
                </a:lnTo>
                <a:lnTo>
                  <a:pt x="1944" y="4518"/>
                </a:lnTo>
                <a:lnTo>
                  <a:pt x="1854" y="4494"/>
                </a:lnTo>
                <a:lnTo>
                  <a:pt x="1764" y="4476"/>
                </a:lnTo>
                <a:lnTo>
                  <a:pt x="1674" y="4452"/>
                </a:lnTo>
                <a:lnTo>
                  <a:pt x="1584" y="4434"/>
                </a:lnTo>
                <a:lnTo>
                  <a:pt x="1494" y="4422"/>
                </a:lnTo>
                <a:lnTo>
                  <a:pt x="1398" y="4410"/>
                </a:lnTo>
                <a:lnTo>
                  <a:pt x="1308" y="4404"/>
                </a:lnTo>
                <a:lnTo>
                  <a:pt x="1224" y="4398"/>
                </a:lnTo>
                <a:lnTo>
                  <a:pt x="1134" y="4392"/>
                </a:lnTo>
                <a:lnTo>
                  <a:pt x="1050" y="4398"/>
                </a:lnTo>
                <a:lnTo>
                  <a:pt x="972" y="4398"/>
                </a:lnTo>
                <a:lnTo>
                  <a:pt x="888" y="4404"/>
                </a:lnTo>
                <a:lnTo>
                  <a:pt x="810" y="4416"/>
                </a:lnTo>
                <a:lnTo>
                  <a:pt x="738" y="4428"/>
                </a:lnTo>
                <a:lnTo>
                  <a:pt x="594" y="4464"/>
                </a:lnTo>
                <a:lnTo>
                  <a:pt x="528" y="4482"/>
                </a:lnTo>
                <a:lnTo>
                  <a:pt x="468" y="4506"/>
                </a:lnTo>
                <a:lnTo>
                  <a:pt x="408" y="4536"/>
                </a:lnTo>
                <a:lnTo>
                  <a:pt x="348" y="4560"/>
                </a:lnTo>
                <a:lnTo>
                  <a:pt x="294" y="4590"/>
                </a:lnTo>
                <a:lnTo>
                  <a:pt x="198" y="4662"/>
                </a:lnTo>
                <a:lnTo>
                  <a:pt x="114" y="4746"/>
                </a:lnTo>
                <a:lnTo>
                  <a:pt x="78" y="4788"/>
                </a:lnTo>
                <a:lnTo>
                  <a:pt x="48" y="4830"/>
                </a:lnTo>
                <a:lnTo>
                  <a:pt x="18" y="4878"/>
                </a:lnTo>
                <a:lnTo>
                  <a:pt x="1674" y="594"/>
                </a:lnTo>
                <a:lnTo>
                  <a:pt x="1698" y="540"/>
                </a:lnTo>
                <a:lnTo>
                  <a:pt x="1734" y="486"/>
                </a:lnTo>
                <a:lnTo>
                  <a:pt x="1764" y="438"/>
                </a:lnTo>
                <a:lnTo>
                  <a:pt x="1848" y="342"/>
                </a:lnTo>
                <a:lnTo>
                  <a:pt x="1896" y="300"/>
                </a:lnTo>
                <a:lnTo>
                  <a:pt x="1950" y="258"/>
                </a:lnTo>
                <a:lnTo>
                  <a:pt x="2004" y="222"/>
                </a:lnTo>
                <a:lnTo>
                  <a:pt x="2064" y="186"/>
                </a:lnTo>
                <a:lnTo>
                  <a:pt x="2196" y="126"/>
                </a:lnTo>
                <a:lnTo>
                  <a:pt x="2340" y="78"/>
                </a:lnTo>
                <a:lnTo>
                  <a:pt x="2496" y="42"/>
                </a:lnTo>
                <a:lnTo>
                  <a:pt x="2580" y="24"/>
                </a:lnTo>
                <a:lnTo>
                  <a:pt x="2664" y="18"/>
                </a:lnTo>
                <a:lnTo>
                  <a:pt x="2754" y="6"/>
                </a:lnTo>
                <a:lnTo>
                  <a:pt x="2844" y="6"/>
                </a:lnTo>
                <a:lnTo>
                  <a:pt x="294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7" name="Freeform 15"/>
          <p:cNvSpPr>
            <a:spLocks/>
          </p:cNvSpPr>
          <p:nvPr/>
        </p:nvSpPr>
        <p:spPr bwMode="auto">
          <a:xfrm>
            <a:off x="480446" y="2394828"/>
            <a:ext cx="1422976" cy="1502509"/>
          </a:xfrm>
          <a:custGeom>
            <a:avLst/>
            <a:gdLst/>
            <a:ahLst/>
            <a:cxnLst>
              <a:cxn ang="0">
                <a:pos x="246" y="0"/>
              </a:cxn>
              <a:cxn ang="0">
                <a:pos x="486" y="120"/>
              </a:cxn>
              <a:cxn ang="0">
                <a:pos x="2886" y="1380"/>
              </a:cxn>
              <a:cxn ang="0">
                <a:pos x="3132" y="1506"/>
              </a:cxn>
              <a:cxn ang="0">
                <a:pos x="5052" y="2514"/>
              </a:cxn>
              <a:cxn ang="0">
                <a:pos x="5298" y="2640"/>
              </a:cxn>
              <a:cxn ang="0">
                <a:pos x="6018" y="3018"/>
              </a:cxn>
              <a:cxn ang="0">
                <a:pos x="6258" y="3150"/>
              </a:cxn>
              <a:cxn ang="0">
                <a:pos x="6978" y="3528"/>
              </a:cxn>
              <a:cxn ang="0">
                <a:pos x="7224" y="3654"/>
              </a:cxn>
              <a:cxn ang="0">
                <a:pos x="7944" y="4032"/>
              </a:cxn>
              <a:cxn ang="0">
                <a:pos x="6930" y="8388"/>
              </a:cxn>
              <a:cxn ang="0">
                <a:pos x="5850" y="7818"/>
              </a:cxn>
              <a:cxn ang="0">
                <a:pos x="5628" y="7704"/>
              </a:cxn>
              <a:cxn ang="0">
                <a:pos x="3900" y="6792"/>
              </a:cxn>
              <a:cxn ang="0">
                <a:pos x="3678" y="6678"/>
              </a:cxn>
              <a:cxn ang="0">
                <a:pos x="2598" y="6108"/>
              </a:cxn>
              <a:cxn ang="0">
                <a:pos x="2382" y="6000"/>
              </a:cxn>
              <a:cxn ang="0">
                <a:pos x="1950" y="5772"/>
              </a:cxn>
              <a:cxn ang="0">
                <a:pos x="1728" y="5658"/>
              </a:cxn>
              <a:cxn ang="0">
                <a:pos x="1080" y="5316"/>
              </a:cxn>
              <a:cxn ang="0">
                <a:pos x="864" y="5208"/>
              </a:cxn>
              <a:cxn ang="0">
                <a:pos x="0" y="4752"/>
              </a:cxn>
              <a:cxn ang="0">
                <a:pos x="246" y="0"/>
              </a:cxn>
            </a:cxnLst>
            <a:rect l="0" t="0" r="r" b="b"/>
            <a:pathLst>
              <a:path w="7944" h="8388">
                <a:moveTo>
                  <a:pt x="246" y="0"/>
                </a:moveTo>
                <a:lnTo>
                  <a:pt x="486" y="120"/>
                </a:lnTo>
                <a:lnTo>
                  <a:pt x="2886" y="1380"/>
                </a:lnTo>
                <a:lnTo>
                  <a:pt x="3132" y="1506"/>
                </a:lnTo>
                <a:lnTo>
                  <a:pt x="5052" y="2514"/>
                </a:lnTo>
                <a:lnTo>
                  <a:pt x="5298" y="2640"/>
                </a:lnTo>
                <a:lnTo>
                  <a:pt x="6018" y="3018"/>
                </a:lnTo>
                <a:lnTo>
                  <a:pt x="6258" y="3150"/>
                </a:lnTo>
                <a:lnTo>
                  <a:pt x="6978" y="3528"/>
                </a:lnTo>
                <a:lnTo>
                  <a:pt x="7224" y="3654"/>
                </a:lnTo>
                <a:lnTo>
                  <a:pt x="7944" y="4032"/>
                </a:lnTo>
                <a:lnTo>
                  <a:pt x="6930" y="8388"/>
                </a:lnTo>
                <a:lnTo>
                  <a:pt x="5850" y="7818"/>
                </a:lnTo>
                <a:lnTo>
                  <a:pt x="5628" y="7704"/>
                </a:lnTo>
                <a:lnTo>
                  <a:pt x="3900" y="6792"/>
                </a:lnTo>
                <a:lnTo>
                  <a:pt x="3678" y="6678"/>
                </a:lnTo>
                <a:lnTo>
                  <a:pt x="2598" y="6108"/>
                </a:lnTo>
                <a:lnTo>
                  <a:pt x="2382" y="6000"/>
                </a:lnTo>
                <a:lnTo>
                  <a:pt x="1950" y="5772"/>
                </a:lnTo>
                <a:lnTo>
                  <a:pt x="1728" y="5658"/>
                </a:lnTo>
                <a:lnTo>
                  <a:pt x="1080" y="5316"/>
                </a:lnTo>
                <a:lnTo>
                  <a:pt x="864" y="5208"/>
                </a:lnTo>
                <a:lnTo>
                  <a:pt x="0" y="4752"/>
                </a:lnTo>
                <a:lnTo>
                  <a:pt x="246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8" name="Freeform 16"/>
          <p:cNvSpPr>
            <a:spLocks/>
          </p:cNvSpPr>
          <p:nvPr/>
        </p:nvSpPr>
        <p:spPr bwMode="auto">
          <a:xfrm>
            <a:off x="1985104" y="3275054"/>
            <a:ext cx="399809" cy="854430"/>
          </a:xfrm>
          <a:custGeom>
            <a:avLst/>
            <a:gdLst/>
            <a:ahLst/>
            <a:cxnLst>
              <a:cxn ang="0">
                <a:pos x="1176" y="0"/>
              </a:cxn>
              <a:cxn ang="0">
                <a:pos x="1440" y="144"/>
              </a:cxn>
              <a:cxn ang="0">
                <a:pos x="1506" y="174"/>
              </a:cxn>
              <a:cxn ang="0">
                <a:pos x="1902" y="390"/>
              </a:cxn>
              <a:cxn ang="0">
                <a:pos x="1968" y="420"/>
              </a:cxn>
              <a:cxn ang="0">
                <a:pos x="2232" y="564"/>
              </a:cxn>
              <a:cxn ang="0">
                <a:pos x="948" y="4770"/>
              </a:cxn>
              <a:cxn ang="0">
                <a:pos x="828" y="4710"/>
              </a:cxn>
              <a:cxn ang="0">
                <a:pos x="768" y="4674"/>
              </a:cxn>
              <a:cxn ang="0">
                <a:pos x="708" y="4644"/>
              </a:cxn>
              <a:cxn ang="0">
                <a:pos x="654" y="4614"/>
              </a:cxn>
              <a:cxn ang="0">
                <a:pos x="594" y="4584"/>
              </a:cxn>
              <a:cxn ang="0">
                <a:pos x="534" y="4548"/>
              </a:cxn>
              <a:cxn ang="0">
                <a:pos x="414" y="4488"/>
              </a:cxn>
              <a:cxn ang="0">
                <a:pos x="354" y="4452"/>
              </a:cxn>
              <a:cxn ang="0">
                <a:pos x="234" y="4392"/>
              </a:cxn>
              <a:cxn ang="0">
                <a:pos x="180" y="4362"/>
              </a:cxn>
              <a:cxn ang="0">
                <a:pos x="120" y="4326"/>
              </a:cxn>
              <a:cxn ang="0">
                <a:pos x="0" y="4266"/>
              </a:cxn>
              <a:cxn ang="0">
                <a:pos x="1176" y="0"/>
              </a:cxn>
            </a:cxnLst>
            <a:rect l="0" t="0" r="r" b="b"/>
            <a:pathLst>
              <a:path w="2232" h="4770">
                <a:moveTo>
                  <a:pt x="1176" y="0"/>
                </a:moveTo>
                <a:lnTo>
                  <a:pt x="1440" y="144"/>
                </a:lnTo>
                <a:lnTo>
                  <a:pt x="1506" y="174"/>
                </a:lnTo>
                <a:lnTo>
                  <a:pt x="1902" y="390"/>
                </a:lnTo>
                <a:lnTo>
                  <a:pt x="1968" y="420"/>
                </a:lnTo>
                <a:lnTo>
                  <a:pt x="2232" y="564"/>
                </a:lnTo>
                <a:lnTo>
                  <a:pt x="948" y="4770"/>
                </a:lnTo>
                <a:lnTo>
                  <a:pt x="828" y="4710"/>
                </a:lnTo>
                <a:lnTo>
                  <a:pt x="768" y="4674"/>
                </a:lnTo>
                <a:lnTo>
                  <a:pt x="708" y="4644"/>
                </a:lnTo>
                <a:lnTo>
                  <a:pt x="654" y="4614"/>
                </a:lnTo>
                <a:lnTo>
                  <a:pt x="594" y="4584"/>
                </a:lnTo>
                <a:lnTo>
                  <a:pt x="534" y="4548"/>
                </a:lnTo>
                <a:lnTo>
                  <a:pt x="414" y="4488"/>
                </a:lnTo>
                <a:lnTo>
                  <a:pt x="354" y="4452"/>
                </a:lnTo>
                <a:lnTo>
                  <a:pt x="234" y="4392"/>
                </a:lnTo>
                <a:lnTo>
                  <a:pt x="180" y="4362"/>
                </a:lnTo>
                <a:lnTo>
                  <a:pt x="120" y="4326"/>
                </a:lnTo>
                <a:lnTo>
                  <a:pt x="0" y="4266"/>
                </a:lnTo>
                <a:lnTo>
                  <a:pt x="1176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2154914" y="3376080"/>
            <a:ext cx="1422976" cy="968355"/>
          </a:xfrm>
          <a:custGeom>
            <a:avLst/>
            <a:gdLst/>
            <a:ahLst/>
            <a:cxnLst>
              <a:cxn ang="0">
                <a:pos x="1284" y="0"/>
              </a:cxn>
              <a:cxn ang="0">
                <a:pos x="1500" y="42"/>
              </a:cxn>
              <a:cxn ang="0">
                <a:pos x="1722" y="84"/>
              </a:cxn>
              <a:cxn ang="0">
                <a:pos x="2154" y="168"/>
              </a:cxn>
              <a:cxn ang="0">
                <a:pos x="2370" y="216"/>
              </a:cxn>
              <a:cxn ang="0">
                <a:pos x="2580" y="258"/>
              </a:cxn>
              <a:cxn ang="0">
                <a:pos x="3012" y="342"/>
              </a:cxn>
              <a:cxn ang="0">
                <a:pos x="3222" y="384"/>
              </a:cxn>
              <a:cxn ang="0">
                <a:pos x="3438" y="426"/>
              </a:cxn>
              <a:cxn ang="0">
                <a:pos x="4698" y="678"/>
              </a:cxn>
              <a:cxn ang="0">
                <a:pos x="4902" y="720"/>
              </a:cxn>
              <a:cxn ang="0">
                <a:pos x="5112" y="762"/>
              </a:cxn>
              <a:cxn ang="0">
                <a:pos x="5316" y="804"/>
              </a:cxn>
              <a:cxn ang="0">
                <a:pos x="5526" y="840"/>
              </a:cxn>
              <a:cxn ang="0">
                <a:pos x="6342" y="1008"/>
              </a:cxn>
              <a:cxn ang="0">
                <a:pos x="6540" y="1044"/>
              </a:cxn>
              <a:cxn ang="0">
                <a:pos x="6948" y="1128"/>
              </a:cxn>
              <a:cxn ang="0">
                <a:pos x="7344" y="1212"/>
              </a:cxn>
              <a:cxn ang="0">
                <a:pos x="7548" y="1248"/>
              </a:cxn>
              <a:cxn ang="0">
                <a:pos x="7944" y="1332"/>
              </a:cxn>
              <a:cxn ang="0">
                <a:pos x="5994" y="5406"/>
              </a:cxn>
              <a:cxn ang="0">
                <a:pos x="5820" y="5370"/>
              </a:cxn>
              <a:cxn ang="0">
                <a:pos x="5100" y="5226"/>
              </a:cxn>
              <a:cxn ang="0">
                <a:pos x="4914" y="5190"/>
              </a:cxn>
              <a:cxn ang="0">
                <a:pos x="4734" y="5148"/>
              </a:cxn>
              <a:cxn ang="0">
                <a:pos x="4554" y="5112"/>
              </a:cxn>
              <a:cxn ang="0">
                <a:pos x="4368" y="5076"/>
              </a:cxn>
              <a:cxn ang="0">
                <a:pos x="4188" y="5040"/>
              </a:cxn>
              <a:cxn ang="0">
                <a:pos x="3816" y="4968"/>
              </a:cxn>
              <a:cxn ang="0">
                <a:pos x="3630" y="4926"/>
              </a:cxn>
              <a:cxn ang="0">
                <a:pos x="2886" y="4782"/>
              </a:cxn>
              <a:cxn ang="0">
                <a:pos x="2694" y="4740"/>
              </a:cxn>
              <a:cxn ang="0">
                <a:pos x="2508" y="4704"/>
              </a:cxn>
              <a:cxn ang="0">
                <a:pos x="2316" y="4668"/>
              </a:cxn>
              <a:cxn ang="0">
                <a:pos x="2130" y="4626"/>
              </a:cxn>
              <a:cxn ang="0">
                <a:pos x="1554" y="4518"/>
              </a:cxn>
              <a:cxn ang="0">
                <a:pos x="1362" y="4476"/>
              </a:cxn>
              <a:cxn ang="0">
                <a:pos x="1170" y="4440"/>
              </a:cxn>
              <a:cxn ang="0">
                <a:pos x="978" y="4398"/>
              </a:cxn>
              <a:cxn ang="0">
                <a:pos x="780" y="4362"/>
              </a:cxn>
              <a:cxn ang="0">
                <a:pos x="588" y="4326"/>
              </a:cxn>
              <a:cxn ang="0">
                <a:pos x="396" y="4284"/>
              </a:cxn>
              <a:cxn ang="0">
                <a:pos x="198" y="4248"/>
              </a:cxn>
              <a:cxn ang="0">
                <a:pos x="0" y="4206"/>
              </a:cxn>
              <a:cxn ang="0">
                <a:pos x="1284" y="0"/>
              </a:cxn>
            </a:cxnLst>
            <a:rect l="0" t="0" r="r" b="b"/>
            <a:pathLst>
              <a:path w="7944" h="5406">
                <a:moveTo>
                  <a:pt x="1284" y="0"/>
                </a:moveTo>
                <a:lnTo>
                  <a:pt x="1500" y="42"/>
                </a:lnTo>
                <a:lnTo>
                  <a:pt x="1722" y="84"/>
                </a:lnTo>
                <a:lnTo>
                  <a:pt x="2154" y="168"/>
                </a:lnTo>
                <a:lnTo>
                  <a:pt x="2370" y="216"/>
                </a:lnTo>
                <a:lnTo>
                  <a:pt x="2580" y="258"/>
                </a:lnTo>
                <a:lnTo>
                  <a:pt x="3012" y="342"/>
                </a:lnTo>
                <a:lnTo>
                  <a:pt x="3222" y="384"/>
                </a:lnTo>
                <a:lnTo>
                  <a:pt x="3438" y="426"/>
                </a:lnTo>
                <a:lnTo>
                  <a:pt x="4698" y="678"/>
                </a:lnTo>
                <a:lnTo>
                  <a:pt x="4902" y="720"/>
                </a:lnTo>
                <a:lnTo>
                  <a:pt x="5112" y="762"/>
                </a:lnTo>
                <a:lnTo>
                  <a:pt x="5316" y="804"/>
                </a:lnTo>
                <a:lnTo>
                  <a:pt x="5526" y="840"/>
                </a:lnTo>
                <a:lnTo>
                  <a:pt x="6342" y="1008"/>
                </a:lnTo>
                <a:lnTo>
                  <a:pt x="6540" y="1044"/>
                </a:lnTo>
                <a:lnTo>
                  <a:pt x="6948" y="1128"/>
                </a:lnTo>
                <a:lnTo>
                  <a:pt x="7344" y="1212"/>
                </a:lnTo>
                <a:lnTo>
                  <a:pt x="7548" y="1248"/>
                </a:lnTo>
                <a:lnTo>
                  <a:pt x="7944" y="1332"/>
                </a:lnTo>
                <a:lnTo>
                  <a:pt x="5994" y="5406"/>
                </a:lnTo>
                <a:lnTo>
                  <a:pt x="5820" y="5370"/>
                </a:lnTo>
                <a:lnTo>
                  <a:pt x="5100" y="5226"/>
                </a:lnTo>
                <a:lnTo>
                  <a:pt x="4914" y="5190"/>
                </a:lnTo>
                <a:lnTo>
                  <a:pt x="4734" y="5148"/>
                </a:lnTo>
                <a:lnTo>
                  <a:pt x="4554" y="5112"/>
                </a:lnTo>
                <a:lnTo>
                  <a:pt x="4368" y="5076"/>
                </a:lnTo>
                <a:lnTo>
                  <a:pt x="4188" y="5040"/>
                </a:lnTo>
                <a:lnTo>
                  <a:pt x="3816" y="4968"/>
                </a:lnTo>
                <a:lnTo>
                  <a:pt x="3630" y="4926"/>
                </a:lnTo>
                <a:lnTo>
                  <a:pt x="2886" y="4782"/>
                </a:lnTo>
                <a:lnTo>
                  <a:pt x="2694" y="4740"/>
                </a:lnTo>
                <a:lnTo>
                  <a:pt x="2508" y="4704"/>
                </a:lnTo>
                <a:lnTo>
                  <a:pt x="2316" y="4668"/>
                </a:lnTo>
                <a:lnTo>
                  <a:pt x="2130" y="4626"/>
                </a:lnTo>
                <a:lnTo>
                  <a:pt x="1554" y="4518"/>
                </a:lnTo>
                <a:lnTo>
                  <a:pt x="1362" y="4476"/>
                </a:lnTo>
                <a:lnTo>
                  <a:pt x="1170" y="4440"/>
                </a:lnTo>
                <a:lnTo>
                  <a:pt x="978" y="4398"/>
                </a:lnTo>
                <a:lnTo>
                  <a:pt x="780" y="4362"/>
                </a:lnTo>
                <a:lnTo>
                  <a:pt x="588" y="4326"/>
                </a:lnTo>
                <a:lnTo>
                  <a:pt x="396" y="4284"/>
                </a:lnTo>
                <a:lnTo>
                  <a:pt x="198" y="4248"/>
                </a:lnTo>
                <a:lnTo>
                  <a:pt x="0" y="4206"/>
                </a:lnTo>
                <a:lnTo>
                  <a:pt x="1284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0" name="Freeform 18"/>
          <p:cNvSpPr>
            <a:spLocks/>
          </p:cNvSpPr>
          <p:nvPr/>
        </p:nvSpPr>
        <p:spPr bwMode="auto">
          <a:xfrm>
            <a:off x="3228595" y="3614677"/>
            <a:ext cx="437426" cy="1183306"/>
          </a:xfrm>
          <a:custGeom>
            <a:avLst/>
            <a:gdLst/>
            <a:ahLst/>
            <a:cxnLst>
              <a:cxn ang="0">
                <a:pos x="1950" y="0"/>
              </a:cxn>
              <a:cxn ang="0">
                <a:pos x="1968" y="84"/>
              </a:cxn>
              <a:cxn ang="0">
                <a:pos x="1980" y="162"/>
              </a:cxn>
              <a:cxn ang="0">
                <a:pos x="1992" y="246"/>
              </a:cxn>
              <a:cxn ang="0">
                <a:pos x="2010" y="330"/>
              </a:cxn>
              <a:cxn ang="0">
                <a:pos x="2022" y="414"/>
              </a:cxn>
              <a:cxn ang="0">
                <a:pos x="2040" y="498"/>
              </a:cxn>
              <a:cxn ang="0">
                <a:pos x="2052" y="588"/>
              </a:cxn>
              <a:cxn ang="0">
                <a:pos x="2070" y="672"/>
              </a:cxn>
              <a:cxn ang="0">
                <a:pos x="2082" y="756"/>
              </a:cxn>
              <a:cxn ang="0">
                <a:pos x="2100" y="840"/>
              </a:cxn>
              <a:cxn ang="0">
                <a:pos x="2112" y="930"/>
              </a:cxn>
              <a:cxn ang="0">
                <a:pos x="2130" y="1014"/>
              </a:cxn>
              <a:cxn ang="0">
                <a:pos x="2148" y="1104"/>
              </a:cxn>
              <a:cxn ang="0">
                <a:pos x="2160" y="1188"/>
              </a:cxn>
              <a:cxn ang="0">
                <a:pos x="2178" y="1278"/>
              </a:cxn>
              <a:cxn ang="0">
                <a:pos x="2190" y="1362"/>
              </a:cxn>
              <a:cxn ang="0">
                <a:pos x="2208" y="1452"/>
              </a:cxn>
              <a:cxn ang="0">
                <a:pos x="2220" y="1542"/>
              </a:cxn>
              <a:cxn ang="0">
                <a:pos x="2238" y="1626"/>
              </a:cxn>
              <a:cxn ang="0">
                <a:pos x="2256" y="1716"/>
              </a:cxn>
              <a:cxn ang="0">
                <a:pos x="2268" y="1806"/>
              </a:cxn>
              <a:cxn ang="0">
                <a:pos x="2304" y="1986"/>
              </a:cxn>
              <a:cxn ang="0">
                <a:pos x="2316" y="2076"/>
              </a:cxn>
              <a:cxn ang="0">
                <a:pos x="2334" y="2166"/>
              </a:cxn>
              <a:cxn ang="0">
                <a:pos x="2346" y="2256"/>
              </a:cxn>
              <a:cxn ang="0">
                <a:pos x="2364" y="2346"/>
              </a:cxn>
              <a:cxn ang="0">
                <a:pos x="2382" y="2442"/>
              </a:cxn>
              <a:cxn ang="0">
                <a:pos x="2394" y="2532"/>
              </a:cxn>
              <a:cxn ang="0">
                <a:pos x="2412" y="2622"/>
              </a:cxn>
              <a:cxn ang="0">
                <a:pos x="2430" y="2718"/>
              </a:cxn>
              <a:cxn ang="0">
                <a:pos x="2442" y="2808"/>
              </a:cxn>
              <a:cxn ang="0">
                <a:pos x="450" y="6606"/>
              </a:cxn>
              <a:cxn ang="0">
                <a:pos x="432" y="6522"/>
              </a:cxn>
              <a:cxn ang="0">
                <a:pos x="420" y="6438"/>
              </a:cxn>
              <a:cxn ang="0">
                <a:pos x="402" y="6354"/>
              </a:cxn>
              <a:cxn ang="0">
                <a:pos x="378" y="6186"/>
              </a:cxn>
              <a:cxn ang="0">
                <a:pos x="360" y="6108"/>
              </a:cxn>
              <a:cxn ang="0">
                <a:pos x="348" y="6024"/>
              </a:cxn>
              <a:cxn ang="0">
                <a:pos x="330" y="5946"/>
              </a:cxn>
              <a:cxn ang="0">
                <a:pos x="318" y="5862"/>
              </a:cxn>
              <a:cxn ang="0">
                <a:pos x="306" y="5784"/>
              </a:cxn>
              <a:cxn ang="0">
                <a:pos x="288" y="5700"/>
              </a:cxn>
              <a:cxn ang="0">
                <a:pos x="276" y="5622"/>
              </a:cxn>
              <a:cxn ang="0">
                <a:pos x="264" y="5538"/>
              </a:cxn>
              <a:cxn ang="0">
                <a:pos x="246" y="5460"/>
              </a:cxn>
              <a:cxn ang="0">
                <a:pos x="222" y="5304"/>
              </a:cxn>
              <a:cxn ang="0">
                <a:pos x="204" y="5220"/>
              </a:cxn>
              <a:cxn ang="0">
                <a:pos x="180" y="5064"/>
              </a:cxn>
              <a:cxn ang="0">
                <a:pos x="162" y="4986"/>
              </a:cxn>
              <a:cxn ang="0">
                <a:pos x="138" y="4830"/>
              </a:cxn>
              <a:cxn ang="0">
                <a:pos x="120" y="4758"/>
              </a:cxn>
              <a:cxn ang="0">
                <a:pos x="84" y="4524"/>
              </a:cxn>
              <a:cxn ang="0">
                <a:pos x="66" y="4452"/>
              </a:cxn>
              <a:cxn ang="0">
                <a:pos x="42" y="4296"/>
              </a:cxn>
              <a:cxn ang="0">
                <a:pos x="30" y="4224"/>
              </a:cxn>
              <a:cxn ang="0">
                <a:pos x="18" y="4146"/>
              </a:cxn>
              <a:cxn ang="0">
                <a:pos x="0" y="4074"/>
              </a:cxn>
              <a:cxn ang="0">
                <a:pos x="1950" y="0"/>
              </a:cxn>
            </a:cxnLst>
            <a:rect l="0" t="0" r="r" b="b"/>
            <a:pathLst>
              <a:path w="2442" h="6606">
                <a:moveTo>
                  <a:pt x="1950" y="0"/>
                </a:moveTo>
                <a:lnTo>
                  <a:pt x="1968" y="84"/>
                </a:lnTo>
                <a:lnTo>
                  <a:pt x="1980" y="162"/>
                </a:lnTo>
                <a:lnTo>
                  <a:pt x="1992" y="246"/>
                </a:lnTo>
                <a:lnTo>
                  <a:pt x="2010" y="330"/>
                </a:lnTo>
                <a:lnTo>
                  <a:pt x="2022" y="414"/>
                </a:lnTo>
                <a:lnTo>
                  <a:pt x="2040" y="498"/>
                </a:lnTo>
                <a:lnTo>
                  <a:pt x="2052" y="588"/>
                </a:lnTo>
                <a:lnTo>
                  <a:pt x="2070" y="672"/>
                </a:lnTo>
                <a:lnTo>
                  <a:pt x="2082" y="756"/>
                </a:lnTo>
                <a:lnTo>
                  <a:pt x="2100" y="840"/>
                </a:lnTo>
                <a:lnTo>
                  <a:pt x="2112" y="930"/>
                </a:lnTo>
                <a:lnTo>
                  <a:pt x="2130" y="1014"/>
                </a:lnTo>
                <a:lnTo>
                  <a:pt x="2148" y="1104"/>
                </a:lnTo>
                <a:lnTo>
                  <a:pt x="2160" y="1188"/>
                </a:lnTo>
                <a:lnTo>
                  <a:pt x="2178" y="1278"/>
                </a:lnTo>
                <a:lnTo>
                  <a:pt x="2190" y="1362"/>
                </a:lnTo>
                <a:lnTo>
                  <a:pt x="2208" y="1452"/>
                </a:lnTo>
                <a:lnTo>
                  <a:pt x="2220" y="1542"/>
                </a:lnTo>
                <a:lnTo>
                  <a:pt x="2238" y="1626"/>
                </a:lnTo>
                <a:lnTo>
                  <a:pt x="2256" y="1716"/>
                </a:lnTo>
                <a:lnTo>
                  <a:pt x="2268" y="1806"/>
                </a:lnTo>
                <a:lnTo>
                  <a:pt x="2304" y="1986"/>
                </a:lnTo>
                <a:lnTo>
                  <a:pt x="2316" y="2076"/>
                </a:lnTo>
                <a:lnTo>
                  <a:pt x="2334" y="2166"/>
                </a:lnTo>
                <a:lnTo>
                  <a:pt x="2346" y="2256"/>
                </a:lnTo>
                <a:lnTo>
                  <a:pt x="2364" y="2346"/>
                </a:lnTo>
                <a:lnTo>
                  <a:pt x="2382" y="2442"/>
                </a:lnTo>
                <a:lnTo>
                  <a:pt x="2394" y="2532"/>
                </a:lnTo>
                <a:lnTo>
                  <a:pt x="2412" y="2622"/>
                </a:lnTo>
                <a:lnTo>
                  <a:pt x="2430" y="2718"/>
                </a:lnTo>
                <a:lnTo>
                  <a:pt x="2442" y="2808"/>
                </a:lnTo>
                <a:lnTo>
                  <a:pt x="450" y="6606"/>
                </a:lnTo>
                <a:lnTo>
                  <a:pt x="432" y="6522"/>
                </a:lnTo>
                <a:lnTo>
                  <a:pt x="420" y="6438"/>
                </a:lnTo>
                <a:lnTo>
                  <a:pt x="402" y="6354"/>
                </a:lnTo>
                <a:lnTo>
                  <a:pt x="378" y="6186"/>
                </a:lnTo>
                <a:lnTo>
                  <a:pt x="360" y="6108"/>
                </a:lnTo>
                <a:lnTo>
                  <a:pt x="348" y="6024"/>
                </a:lnTo>
                <a:lnTo>
                  <a:pt x="330" y="5946"/>
                </a:lnTo>
                <a:lnTo>
                  <a:pt x="318" y="5862"/>
                </a:lnTo>
                <a:lnTo>
                  <a:pt x="306" y="5784"/>
                </a:lnTo>
                <a:lnTo>
                  <a:pt x="288" y="5700"/>
                </a:lnTo>
                <a:lnTo>
                  <a:pt x="276" y="5622"/>
                </a:lnTo>
                <a:lnTo>
                  <a:pt x="264" y="5538"/>
                </a:lnTo>
                <a:lnTo>
                  <a:pt x="246" y="5460"/>
                </a:lnTo>
                <a:lnTo>
                  <a:pt x="222" y="5304"/>
                </a:lnTo>
                <a:lnTo>
                  <a:pt x="204" y="5220"/>
                </a:lnTo>
                <a:lnTo>
                  <a:pt x="180" y="5064"/>
                </a:lnTo>
                <a:lnTo>
                  <a:pt x="162" y="4986"/>
                </a:lnTo>
                <a:lnTo>
                  <a:pt x="138" y="4830"/>
                </a:lnTo>
                <a:lnTo>
                  <a:pt x="120" y="4758"/>
                </a:lnTo>
                <a:lnTo>
                  <a:pt x="84" y="4524"/>
                </a:lnTo>
                <a:lnTo>
                  <a:pt x="66" y="4452"/>
                </a:lnTo>
                <a:lnTo>
                  <a:pt x="42" y="4296"/>
                </a:lnTo>
                <a:lnTo>
                  <a:pt x="30" y="4224"/>
                </a:lnTo>
                <a:lnTo>
                  <a:pt x="18" y="4146"/>
                </a:lnTo>
                <a:lnTo>
                  <a:pt x="0" y="4074"/>
                </a:lnTo>
                <a:lnTo>
                  <a:pt x="1950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1" name="Freeform 19"/>
          <p:cNvSpPr>
            <a:spLocks/>
          </p:cNvSpPr>
          <p:nvPr/>
        </p:nvSpPr>
        <p:spPr bwMode="auto">
          <a:xfrm>
            <a:off x="3635927" y="3438417"/>
            <a:ext cx="811440" cy="895271"/>
          </a:xfrm>
          <a:custGeom>
            <a:avLst/>
            <a:gdLst/>
            <a:ahLst/>
            <a:cxnLst>
              <a:cxn ang="0">
                <a:pos x="2202" y="0"/>
              </a:cxn>
              <a:cxn ang="0">
                <a:pos x="2418" y="90"/>
              </a:cxn>
              <a:cxn ang="0">
                <a:pos x="2496" y="114"/>
              </a:cxn>
              <a:cxn ang="0">
                <a:pos x="2784" y="234"/>
              </a:cxn>
              <a:cxn ang="0">
                <a:pos x="2856" y="258"/>
              </a:cxn>
              <a:cxn ang="0">
                <a:pos x="2934" y="288"/>
              </a:cxn>
              <a:cxn ang="0">
                <a:pos x="3078" y="348"/>
              </a:cxn>
              <a:cxn ang="0">
                <a:pos x="3150" y="372"/>
              </a:cxn>
              <a:cxn ang="0">
                <a:pos x="3222" y="402"/>
              </a:cxn>
              <a:cxn ang="0">
                <a:pos x="3300" y="432"/>
              </a:cxn>
              <a:cxn ang="0">
                <a:pos x="3444" y="492"/>
              </a:cxn>
              <a:cxn ang="0">
                <a:pos x="3516" y="516"/>
              </a:cxn>
              <a:cxn ang="0">
                <a:pos x="3732" y="606"/>
              </a:cxn>
              <a:cxn ang="0">
                <a:pos x="3804" y="630"/>
              </a:cxn>
              <a:cxn ang="0">
                <a:pos x="3882" y="660"/>
              </a:cxn>
              <a:cxn ang="0">
                <a:pos x="4026" y="720"/>
              </a:cxn>
              <a:cxn ang="0">
                <a:pos x="4098" y="744"/>
              </a:cxn>
              <a:cxn ang="0">
                <a:pos x="4314" y="834"/>
              </a:cxn>
              <a:cxn ang="0">
                <a:pos x="4386" y="858"/>
              </a:cxn>
              <a:cxn ang="0">
                <a:pos x="4530" y="918"/>
              </a:cxn>
              <a:cxn ang="0">
                <a:pos x="2100" y="4998"/>
              </a:cxn>
              <a:cxn ang="0">
                <a:pos x="1968" y="4950"/>
              </a:cxn>
              <a:cxn ang="0">
                <a:pos x="1902" y="4920"/>
              </a:cxn>
              <a:cxn ang="0">
                <a:pos x="1704" y="4848"/>
              </a:cxn>
              <a:cxn ang="0">
                <a:pos x="1644" y="4818"/>
              </a:cxn>
              <a:cxn ang="0">
                <a:pos x="1512" y="4770"/>
              </a:cxn>
              <a:cxn ang="0">
                <a:pos x="1446" y="4740"/>
              </a:cxn>
              <a:cxn ang="0">
                <a:pos x="1314" y="4692"/>
              </a:cxn>
              <a:cxn ang="0">
                <a:pos x="1248" y="4662"/>
              </a:cxn>
              <a:cxn ang="0">
                <a:pos x="1050" y="4590"/>
              </a:cxn>
              <a:cxn ang="0">
                <a:pos x="984" y="4560"/>
              </a:cxn>
              <a:cxn ang="0">
                <a:pos x="924" y="4536"/>
              </a:cxn>
              <a:cxn ang="0">
                <a:pos x="858" y="4512"/>
              </a:cxn>
              <a:cxn ang="0">
                <a:pos x="792" y="4482"/>
              </a:cxn>
              <a:cxn ang="0">
                <a:pos x="594" y="4410"/>
              </a:cxn>
              <a:cxn ang="0">
                <a:pos x="528" y="4380"/>
              </a:cxn>
              <a:cxn ang="0">
                <a:pos x="396" y="4332"/>
              </a:cxn>
              <a:cxn ang="0">
                <a:pos x="330" y="4302"/>
              </a:cxn>
              <a:cxn ang="0">
                <a:pos x="198" y="4254"/>
              </a:cxn>
              <a:cxn ang="0">
                <a:pos x="132" y="4224"/>
              </a:cxn>
              <a:cxn ang="0">
                <a:pos x="0" y="4176"/>
              </a:cxn>
              <a:cxn ang="0">
                <a:pos x="2202" y="0"/>
              </a:cxn>
            </a:cxnLst>
            <a:rect l="0" t="0" r="r" b="b"/>
            <a:pathLst>
              <a:path w="4530" h="4998">
                <a:moveTo>
                  <a:pt x="2202" y="0"/>
                </a:moveTo>
                <a:lnTo>
                  <a:pt x="2418" y="90"/>
                </a:lnTo>
                <a:lnTo>
                  <a:pt x="2496" y="114"/>
                </a:lnTo>
                <a:lnTo>
                  <a:pt x="2784" y="234"/>
                </a:lnTo>
                <a:lnTo>
                  <a:pt x="2856" y="258"/>
                </a:lnTo>
                <a:lnTo>
                  <a:pt x="2934" y="288"/>
                </a:lnTo>
                <a:lnTo>
                  <a:pt x="3078" y="348"/>
                </a:lnTo>
                <a:lnTo>
                  <a:pt x="3150" y="372"/>
                </a:lnTo>
                <a:lnTo>
                  <a:pt x="3222" y="402"/>
                </a:lnTo>
                <a:lnTo>
                  <a:pt x="3300" y="432"/>
                </a:lnTo>
                <a:lnTo>
                  <a:pt x="3444" y="492"/>
                </a:lnTo>
                <a:lnTo>
                  <a:pt x="3516" y="516"/>
                </a:lnTo>
                <a:lnTo>
                  <a:pt x="3732" y="606"/>
                </a:lnTo>
                <a:lnTo>
                  <a:pt x="3804" y="630"/>
                </a:lnTo>
                <a:lnTo>
                  <a:pt x="3882" y="660"/>
                </a:lnTo>
                <a:lnTo>
                  <a:pt x="4026" y="720"/>
                </a:lnTo>
                <a:lnTo>
                  <a:pt x="4098" y="744"/>
                </a:lnTo>
                <a:lnTo>
                  <a:pt x="4314" y="834"/>
                </a:lnTo>
                <a:lnTo>
                  <a:pt x="4386" y="858"/>
                </a:lnTo>
                <a:lnTo>
                  <a:pt x="4530" y="918"/>
                </a:lnTo>
                <a:lnTo>
                  <a:pt x="2100" y="4998"/>
                </a:lnTo>
                <a:lnTo>
                  <a:pt x="1968" y="4950"/>
                </a:lnTo>
                <a:lnTo>
                  <a:pt x="1902" y="4920"/>
                </a:lnTo>
                <a:lnTo>
                  <a:pt x="1704" y="4848"/>
                </a:lnTo>
                <a:lnTo>
                  <a:pt x="1644" y="4818"/>
                </a:lnTo>
                <a:lnTo>
                  <a:pt x="1512" y="4770"/>
                </a:lnTo>
                <a:lnTo>
                  <a:pt x="1446" y="4740"/>
                </a:lnTo>
                <a:lnTo>
                  <a:pt x="1314" y="4692"/>
                </a:lnTo>
                <a:lnTo>
                  <a:pt x="1248" y="4662"/>
                </a:lnTo>
                <a:lnTo>
                  <a:pt x="1050" y="4590"/>
                </a:lnTo>
                <a:lnTo>
                  <a:pt x="984" y="4560"/>
                </a:lnTo>
                <a:lnTo>
                  <a:pt x="924" y="4536"/>
                </a:lnTo>
                <a:lnTo>
                  <a:pt x="858" y="4512"/>
                </a:lnTo>
                <a:lnTo>
                  <a:pt x="792" y="4482"/>
                </a:lnTo>
                <a:lnTo>
                  <a:pt x="594" y="4410"/>
                </a:lnTo>
                <a:lnTo>
                  <a:pt x="528" y="4380"/>
                </a:lnTo>
                <a:lnTo>
                  <a:pt x="396" y="4332"/>
                </a:lnTo>
                <a:lnTo>
                  <a:pt x="330" y="4302"/>
                </a:lnTo>
                <a:lnTo>
                  <a:pt x="198" y="4254"/>
                </a:lnTo>
                <a:lnTo>
                  <a:pt x="132" y="4224"/>
                </a:lnTo>
                <a:lnTo>
                  <a:pt x="0" y="4176"/>
                </a:lnTo>
                <a:lnTo>
                  <a:pt x="2202" y="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2" name="Freeform 20"/>
          <p:cNvSpPr>
            <a:spLocks/>
          </p:cNvSpPr>
          <p:nvPr/>
        </p:nvSpPr>
        <p:spPr bwMode="auto">
          <a:xfrm>
            <a:off x="3309202" y="4004813"/>
            <a:ext cx="542751" cy="793169"/>
          </a:xfrm>
          <a:custGeom>
            <a:avLst/>
            <a:gdLst/>
            <a:ahLst/>
            <a:cxnLst>
              <a:cxn ang="0">
                <a:pos x="3030" y="0"/>
              </a:cxn>
              <a:cxn ang="0">
                <a:pos x="930" y="3858"/>
              </a:cxn>
              <a:cxn ang="0">
                <a:pos x="876" y="3894"/>
              </a:cxn>
              <a:cxn ang="0">
                <a:pos x="816" y="3924"/>
              </a:cxn>
              <a:cxn ang="0">
                <a:pos x="762" y="3960"/>
              </a:cxn>
              <a:cxn ang="0">
                <a:pos x="642" y="4032"/>
              </a:cxn>
              <a:cxn ang="0">
                <a:pos x="588" y="4068"/>
              </a:cxn>
              <a:cxn ang="0">
                <a:pos x="528" y="4104"/>
              </a:cxn>
              <a:cxn ang="0">
                <a:pos x="468" y="4134"/>
              </a:cxn>
              <a:cxn ang="0">
                <a:pos x="408" y="4170"/>
              </a:cxn>
              <a:cxn ang="0">
                <a:pos x="354" y="4206"/>
              </a:cxn>
              <a:cxn ang="0">
                <a:pos x="54" y="4386"/>
              </a:cxn>
              <a:cxn ang="0">
                <a:pos x="0" y="4428"/>
              </a:cxn>
              <a:cxn ang="0">
                <a:pos x="1992" y="630"/>
              </a:cxn>
              <a:cxn ang="0">
                <a:pos x="2058" y="588"/>
              </a:cxn>
              <a:cxn ang="0">
                <a:pos x="2124" y="552"/>
              </a:cxn>
              <a:cxn ang="0">
                <a:pos x="2256" y="468"/>
              </a:cxn>
              <a:cxn ang="0">
                <a:pos x="2322" y="432"/>
              </a:cxn>
              <a:cxn ang="0">
                <a:pos x="2454" y="348"/>
              </a:cxn>
              <a:cxn ang="0">
                <a:pos x="2520" y="312"/>
              </a:cxn>
              <a:cxn ang="0">
                <a:pos x="2586" y="270"/>
              </a:cxn>
              <a:cxn ang="0">
                <a:pos x="2652" y="234"/>
              </a:cxn>
              <a:cxn ang="0">
                <a:pos x="2712" y="192"/>
              </a:cxn>
              <a:cxn ang="0">
                <a:pos x="2778" y="156"/>
              </a:cxn>
              <a:cxn ang="0">
                <a:pos x="2844" y="114"/>
              </a:cxn>
              <a:cxn ang="0">
                <a:pos x="2904" y="78"/>
              </a:cxn>
              <a:cxn ang="0">
                <a:pos x="2970" y="36"/>
              </a:cxn>
              <a:cxn ang="0">
                <a:pos x="3030" y="0"/>
              </a:cxn>
            </a:cxnLst>
            <a:rect l="0" t="0" r="r" b="b"/>
            <a:pathLst>
              <a:path w="3030" h="4428">
                <a:moveTo>
                  <a:pt x="3030" y="0"/>
                </a:moveTo>
                <a:lnTo>
                  <a:pt x="930" y="3858"/>
                </a:lnTo>
                <a:lnTo>
                  <a:pt x="876" y="3894"/>
                </a:lnTo>
                <a:lnTo>
                  <a:pt x="816" y="3924"/>
                </a:lnTo>
                <a:lnTo>
                  <a:pt x="762" y="3960"/>
                </a:lnTo>
                <a:lnTo>
                  <a:pt x="642" y="4032"/>
                </a:lnTo>
                <a:lnTo>
                  <a:pt x="588" y="4068"/>
                </a:lnTo>
                <a:lnTo>
                  <a:pt x="528" y="4104"/>
                </a:lnTo>
                <a:lnTo>
                  <a:pt x="468" y="4134"/>
                </a:lnTo>
                <a:lnTo>
                  <a:pt x="408" y="4170"/>
                </a:lnTo>
                <a:lnTo>
                  <a:pt x="354" y="4206"/>
                </a:lnTo>
                <a:lnTo>
                  <a:pt x="54" y="4386"/>
                </a:lnTo>
                <a:lnTo>
                  <a:pt x="0" y="4428"/>
                </a:lnTo>
                <a:lnTo>
                  <a:pt x="1992" y="630"/>
                </a:lnTo>
                <a:lnTo>
                  <a:pt x="2058" y="588"/>
                </a:lnTo>
                <a:lnTo>
                  <a:pt x="2124" y="552"/>
                </a:lnTo>
                <a:lnTo>
                  <a:pt x="2256" y="468"/>
                </a:lnTo>
                <a:lnTo>
                  <a:pt x="2322" y="432"/>
                </a:lnTo>
                <a:lnTo>
                  <a:pt x="2454" y="348"/>
                </a:lnTo>
                <a:lnTo>
                  <a:pt x="2520" y="312"/>
                </a:lnTo>
                <a:lnTo>
                  <a:pt x="2586" y="270"/>
                </a:lnTo>
                <a:lnTo>
                  <a:pt x="2652" y="234"/>
                </a:lnTo>
                <a:lnTo>
                  <a:pt x="2712" y="192"/>
                </a:lnTo>
                <a:lnTo>
                  <a:pt x="2778" y="156"/>
                </a:lnTo>
                <a:lnTo>
                  <a:pt x="2844" y="114"/>
                </a:lnTo>
                <a:lnTo>
                  <a:pt x="2904" y="78"/>
                </a:lnTo>
                <a:lnTo>
                  <a:pt x="2970" y="36"/>
                </a:lnTo>
                <a:lnTo>
                  <a:pt x="303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3" name="Freeform 21"/>
          <p:cNvSpPr>
            <a:spLocks/>
          </p:cNvSpPr>
          <p:nvPr/>
        </p:nvSpPr>
        <p:spPr bwMode="auto">
          <a:xfrm>
            <a:off x="3626254" y="3624349"/>
            <a:ext cx="557798" cy="1274660"/>
          </a:xfrm>
          <a:custGeom>
            <a:avLst/>
            <a:gdLst/>
            <a:ahLst/>
            <a:cxnLst>
              <a:cxn ang="0">
                <a:pos x="3114" y="0"/>
              </a:cxn>
              <a:cxn ang="0">
                <a:pos x="3090" y="96"/>
              </a:cxn>
              <a:cxn ang="0">
                <a:pos x="3060" y="192"/>
              </a:cxn>
              <a:cxn ang="0">
                <a:pos x="3036" y="288"/>
              </a:cxn>
              <a:cxn ang="0">
                <a:pos x="3012" y="390"/>
              </a:cxn>
              <a:cxn ang="0">
                <a:pos x="2982" y="486"/>
              </a:cxn>
              <a:cxn ang="0">
                <a:pos x="2958" y="588"/>
              </a:cxn>
              <a:cxn ang="0">
                <a:pos x="2928" y="684"/>
              </a:cxn>
              <a:cxn ang="0">
                <a:pos x="2904" y="786"/>
              </a:cxn>
              <a:cxn ang="0">
                <a:pos x="2874" y="888"/>
              </a:cxn>
              <a:cxn ang="0">
                <a:pos x="2850" y="990"/>
              </a:cxn>
              <a:cxn ang="0">
                <a:pos x="2820" y="1092"/>
              </a:cxn>
              <a:cxn ang="0">
                <a:pos x="2796" y="1194"/>
              </a:cxn>
              <a:cxn ang="0">
                <a:pos x="2766" y="1302"/>
              </a:cxn>
              <a:cxn ang="0">
                <a:pos x="2706" y="1506"/>
              </a:cxn>
              <a:cxn ang="0">
                <a:pos x="2682" y="1614"/>
              </a:cxn>
              <a:cxn ang="0">
                <a:pos x="2652" y="1722"/>
              </a:cxn>
              <a:cxn ang="0">
                <a:pos x="2622" y="1824"/>
              </a:cxn>
              <a:cxn ang="0">
                <a:pos x="2532" y="2148"/>
              </a:cxn>
              <a:cxn ang="0">
                <a:pos x="2502" y="2262"/>
              </a:cxn>
              <a:cxn ang="0">
                <a:pos x="2442" y="2478"/>
              </a:cxn>
              <a:cxn ang="0">
                <a:pos x="2412" y="2592"/>
              </a:cxn>
              <a:cxn ang="0">
                <a:pos x="2382" y="2700"/>
              </a:cxn>
              <a:cxn ang="0">
                <a:pos x="2262" y="3156"/>
              </a:cxn>
              <a:cxn ang="0">
                <a:pos x="2226" y="3270"/>
              </a:cxn>
              <a:cxn ang="0">
                <a:pos x="2196" y="3384"/>
              </a:cxn>
              <a:cxn ang="0">
                <a:pos x="0" y="7116"/>
              </a:cxn>
              <a:cxn ang="0">
                <a:pos x="60" y="6912"/>
              </a:cxn>
              <a:cxn ang="0">
                <a:pos x="84" y="6804"/>
              </a:cxn>
              <a:cxn ang="0">
                <a:pos x="144" y="6600"/>
              </a:cxn>
              <a:cxn ang="0">
                <a:pos x="168" y="6504"/>
              </a:cxn>
              <a:cxn ang="0">
                <a:pos x="198" y="6402"/>
              </a:cxn>
              <a:cxn ang="0">
                <a:pos x="222" y="6300"/>
              </a:cxn>
              <a:cxn ang="0">
                <a:pos x="252" y="6204"/>
              </a:cxn>
              <a:cxn ang="0">
                <a:pos x="276" y="6102"/>
              </a:cxn>
              <a:cxn ang="0">
                <a:pos x="306" y="6006"/>
              </a:cxn>
              <a:cxn ang="0">
                <a:pos x="330" y="5910"/>
              </a:cxn>
              <a:cxn ang="0">
                <a:pos x="360" y="5808"/>
              </a:cxn>
              <a:cxn ang="0">
                <a:pos x="408" y="5616"/>
              </a:cxn>
              <a:cxn ang="0">
                <a:pos x="438" y="5520"/>
              </a:cxn>
              <a:cxn ang="0">
                <a:pos x="462" y="5430"/>
              </a:cxn>
              <a:cxn ang="0">
                <a:pos x="486" y="5334"/>
              </a:cxn>
              <a:cxn ang="0">
                <a:pos x="516" y="5238"/>
              </a:cxn>
              <a:cxn ang="0">
                <a:pos x="540" y="5148"/>
              </a:cxn>
              <a:cxn ang="0">
                <a:pos x="564" y="5052"/>
              </a:cxn>
              <a:cxn ang="0">
                <a:pos x="612" y="4872"/>
              </a:cxn>
              <a:cxn ang="0">
                <a:pos x="636" y="4776"/>
              </a:cxn>
              <a:cxn ang="0">
                <a:pos x="732" y="4416"/>
              </a:cxn>
              <a:cxn ang="0">
                <a:pos x="756" y="4332"/>
              </a:cxn>
              <a:cxn ang="0">
                <a:pos x="804" y="4152"/>
              </a:cxn>
              <a:cxn ang="0">
                <a:pos x="828" y="4068"/>
              </a:cxn>
              <a:cxn ang="0">
                <a:pos x="3114" y="0"/>
              </a:cxn>
            </a:cxnLst>
            <a:rect l="0" t="0" r="r" b="b"/>
            <a:pathLst>
              <a:path w="3114" h="7116">
                <a:moveTo>
                  <a:pt x="3114" y="0"/>
                </a:moveTo>
                <a:lnTo>
                  <a:pt x="3090" y="96"/>
                </a:lnTo>
                <a:lnTo>
                  <a:pt x="3060" y="192"/>
                </a:lnTo>
                <a:lnTo>
                  <a:pt x="3036" y="288"/>
                </a:lnTo>
                <a:lnTo>
                  <a:pt x="3012" y="390"/>
                </a:lnTo>
                <a:lnTo>
                  <a:pt x="2982" y="486"/>
                </a:lnTo>
                <a:lnTo>
                  <a:pt x="2958" y="588"/>
                </a:lnTo>
                <a:lnTo>
                  <a:pt x="2928" y="684"/>
                </a:lnTo>
                <a:lnTo>
                  <a:pt x="2904" y="786"/>
                </a:lnTo>
                <a:lnTo>
                  <a:pt x="2874" y="888"/>
                </a:lnTo>
                <a:lnTo>
                  <a:pt x="2850" y="990"/>
                </a:lnTo>
                <a:lnTo>
                  <a:pt x="2820" y="1092"/>
                </a:lnTo>
                <a:lnTo>
                  <a:pt x="2796" y="1194"/>
                </a:lnTo>
                <a:lnTo>
                  <a:pt x="2766" y="1302"/>
                </a:lnTo>
                <a:lnTo>
                  <a:pt x="2706" y="1506"/>
                </a:lnTo>
                <a:lnTo>
                  <a:pt x="2682" y="1614"/>
                </a:lnTo>
                <a:lnTo>
                  <a:pt x="2652" y="1722"/>
                </a:lnTo>
                <a:lnTo>
                  <a:pt x="2622" y="1824"/>
                </a:lnTo>
                <a:lnTo>
                  <a:pt x="2532" y="2148"/>
                </a:lnTo>
                <a:lnTo>
                  <a:pt x="2502" y="2262"/>
                </a:lnTo>
                <a:lnTo>
                  <a:pt x="2442" y="2478"/>
                </a:lnTo>
                <a:lnTo>
                  <a:pt x="2412" y="2592"/>
                </a:lnTo>
                <a:lnTo>
                  <a:pt x="2382" y="2700"/>
                </a:lnTo>
                <a:lnTo>
                  <a:pt x="2262" y="3156"/>
                </a:lnTo>
                <a:lnTo>
                  <a:pt x="2226" y="3270"/>
                </a:lnTo>
                <a:lnTo>
                  <a:pt x="2196" y="3384"/>
                </a:lnTo>
                <a:lnTo>
                  <a:pt x="0" y="7116"/>
                </a:lnTo>
                <a:lnTo>
                  <a:pt x="60" y="6912"/>
                </a:lnTo>
                <a:lnTo>
                  <a:pt x="84" y="6804"/>
                </a:lnTo>
                <a:lnTo>
                  <a:pt x="144" y="6600"/>
                </a:lnTo>
                <a:lnTo>
                  <a:pt x="168" y="6504"/>
                </a:lnTo>
                <a:lnTo>
                  <a:pt x="198" y="6402"/>
                </a:lnTo>
                <a:lnTo>
                  <a:pt x="222" y="6300"/>
                </a:lnTo>
                <a:lnTo>
                  <a:pt x="252" y="6204"/>
                </a:lnTo>
                <a:lnTo>
                  <a:pt x="276" y="6102"/>
                </a:lnTo>
                <a:lnTo>
                  <a:pt x="306" y="6006"/>
                </a:lnTo>
                <a:lnTo>
                  <a:pt x="330" y="5910"/>
                </a:lnTo>
                <a:lnTo>
                  <a:pt x="360" y="5808"/>
                </a:lnTo>
                <a:lnTo>
                  <a:pt x="408" y="5616"/>
                </a:lnTo>
                <a:lnTo>
                  <a:pt x="438" y="5520"/>
                </a:lnTo>
                <a:lnTo>
                  <a:pt x="462" y="5430"/>
                </a:lnTo>
                <a:lnTo>
                  <a:pt x="486" y="5334"/>
                </a:lnTo>
                <a:lnTo>
                  <a:pt x="516" y="5238"/>
                </a:lnTo>
                <a:lnTo>
                  <a:pt x="540" y="5148"/>
                </a:lnTo>
                <a:lnTo>
                  <a:pt x="564" y="5052"/>
                </a:lnTo>
                <a:lnTo>
                  <a:pt x="612" y="4872"/>
                </a:lnTo>
                <a:lnTo>
                  <a:pt x="636" y="4776"/>
                </a:lnTo>
                <a:lnTo>
                  <a:pt x="732" y="4416"/>
                </a:lnTo>
                <a:lnTo>
                  <a:pt x="756" y="4332"/>
                </a:lnTo>
                <a:lnTo>
                  <a:pt x="804" y="4152"/>
                </a:lnTo>
                <a:lnTo>
                  <a:pt x="828" y="4068"/>
                </a:lnTo>
                <a:lnTo>
                  <a:pt x="3114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4" name="Freeform 22"/>
          <p:cNvSpPr>
            <a:spLocks/>
          </p:cNvSpPr>
          <p:nvPr/>
        </p:nvSpPr>
        <p:spPr bwMode="auto">
          <a:xfrm>
            <a:off x="3626254" y="4030607"/>
            <a:ext cx="687843" cy="868402"/>
          </a:xfrm>
          <a:custGeom>
            <a:avLst/>
            <a:gdLst/>
            <a:ahLst/>
            <a:cxnLst>
              <a:cxn ang="0">
                <a:pos x="3840" y="0"/>
              </a:cxn>
              <a:cxn ang="0">
                <a:pos x="1482" y="3840"/>
              </a:cxn>
              <a:cxn ang="0">
                <a:pos x="1398" y="3900"/>
              </a:cxn>
              <a:cxn ang="0">
                <a:pos x="1350" y="3936"/>
              </a:cxn>
              <a:cxn ang="0">
                <a:pos x="1308" y="3966"/>
              </a:cxn>
              <a:cxn ang="0">
                <a:pos x="1260" y="3996"/>
              </a:cxn>
              <a:cxn ang="0">
                <a:pos x="1218" y="4026"/>
              </a:cxn>
              <a:cxn ang="0">
                <a:pos x="1170" y="4056"/>
              </a:cxn>
              <a:cxn ang="0">
                <a:pos x="1128" y="4086"/>
              </a:cxn>
              <a:cxn ang="0">
                <a:pos x="1080" y="4116"/>
              </a:cxn>
              <a:cxn ang="0">
                <a:pos x="1038" y="4146"/>
              </a:cxn>
              <a:cxn ang="0">
                <a:pos x="990" y="4176"/>
              </a:cxn>
              <a:cxn ang="0">
                <a:pos x="942" y="4212"/>
              </a:cxn>
              <a:cxn ang="0">
                <a:pos x="900" y="4242"/>
              </a:cxn>
              <a:cxn ang="0">
                <a:pos x="804" y="4302"/>
              </a:cxn>
              <a:cxn ang="0">
                <a:pos x="762" y="4332"/>
              </a:cxn>
              <a:cxn ang="0">
                <a:pos x="714" y="4368"/>
              </a:cxn>
              <a:cxn ang="0">
                <a:pos x="618" y="4428"/>
              </a:cxn>
              <a:cxn ang="0">
                <a:pos x="576" y="4458"/>
              </a:cxn>
              <a:cxn ang="0">
                <a:pos x="528" y="4494"/>
              </a:cxn>
              <a:cxn ang="0">
                <a:pos x="432" y="4554"/>
              </a:cxn>
              <a:cxn ang="0">
                <a:pos x="384" y="4590"/>
              </a:cxn>
              <a:cxn ang="0">
                <a:pos x="288" y="4650"/>
              </a:cxn>
              <a:cxn ang="0">
                <a:pos x="240" y="4686"/>
              </a:cxn>
              <a:cxn ang="0">
                <a:pos x="192" y="4716"/>
              </a:cxn>
              <a:cxn ang="0">
                <a:pos x="144" y="4752"/>
              </a:cxn>
              <a:cxn ang="0">
                <a:pos x="48" y="4812"/>
              </a:cxn>
              <a:cxn ang="0">
                <a:pos x="0" y="4848"/>
              </a:cxn>
              <a:cxn ang="0">
                <a:pos x="2196" y="1116"/>
              </a:cxn>
              <a:cxn ang="0">
                <a:pos x="2412" y="972"/>
              </a:cxn>
              <a:cxn ang="0">
                <a:pos x="2460" y="936"/>
              </a:cxn>
              <a:cxn ang="0">
                <a:pos x="2676" y="792"/>
              </a:cxn>
              <a:cxn ang="0">
                <a:pos x="2724" y="756"/>
              </a:cxn>
              <a:cxn ang="0">
                <a:pos x="2886" y="648"/>
              </a:cxn>
              <a:cxn ang="0">
                <a:pos x="2934" y="618"/>
              </a:cxn>
              <a:cxn ang="0">
                <a:pos x="2988" y="582"/>
              </a:cxn>
              <a:cxn ang="0">
                <a:pos x="3036" y="546"/>
              </a:cxn>
              <a:cxn ang="0">
                <a:pos x="3144" y="474"/>
              </a:cxn>
              <a:cxn ang="0">
                <a:pos x="3192" y="444"/>
              </a:cxn>
              <a:cxn ang="0">
                <a:pos x="3246" y="408"/>
              </a:cxn>
              <a:cxn ang="0">
                <a:pos x="3342" y="336"/>
              </a:cxn>
              <a:cxn ang="0">
                <a:pos x="3396" y="306"/>
              </a:cxn>
              <a:cxn ang="0">
                <a:pos x="3444" y="270"/>
              </a:cxn>
              <a:cxn ang="0">
                <a:pos x="3498" y="234"/>
              </a:cxn>
              <a:cxn ang="0">
                <a:pos x="3546" y="204"/>
              </a:cxn>
              <a:cxn ang="0">
                <a:pos x="3594" y="168"/>
              </a:cxn>
              <a:cxn ang="0">
                <a:pos x="3648" y="132"/>
              </a:cxn>
              <a:cxn ang="0">
                <a:pos x="3696" y="102"/>
              </a:cxn>
              <a:cxn ang="0">
                <a:pos x="3744" y="66"/>
              </a:cxn>
              <a:cxn ang="0">
                <a:pos x="3792" y="36"/>
              </a:cxn>
              <a:cxn ang="0">
                <a:pos x="3840" y="0"/>
              </a:cxn>
            </a:cxnLst>
            <a:rect l="0" t="0" r="r" b="b"/>
            <a:pathLst>
              <a:path w="3840" h="4848">
                <a:moveTo>
                  <a:pt x="3840" y="0"/>
                </a:moveTo>
                <a:lnTo>
                  <a:pt x="1482" y="3840"/>
                </a:lnTo>
                <a:lnTo>
                  <a:pt x="1398" y="3900"/>
                </a:lnTo>
                <a:lnTo>
                  <a:pt x="1350" y="3936"/>
                </a:lnTo>
                <a:lnTo>
                  <a:pt x="1308" y="3966"/>
                </a:lnTo>
                <a:lnTo>
                  <a:pt x="1260" y="3996"/>
                </a:lnTo>
                <a:lnTo>
                  <a:pt x="1218" y="4026"/>
                </a:lnTo>
                <a:lnTo>
                  <a:pt x="1170" y="4056"/>
                </a:lnTo>
                <a:lnTo>
                  <a:pt x="1128" y="4086"/>
                </a:lnTo>
                <a:lnTo>
                  <a:pt x="1080" y="4116"/>
                </a:lnTo>
                <a:lnTo>
                  <a:pt x="1038" y="4146"/>
                </a:lnTo>
                <a:lnTo>
                  <a:pt x="990" y="4176"/>
                </a:lnTo>
                <a:lnTo>
                  <a:pt x="942" y="4212"/>
                </a:lnTo>
                <a:lnTo>
                  <a:pt x="900" y="4242"/>
                </a:lnTo>
                <a:lnTo>
                  <a:pt x="804" y="4302"/>
                </a:lnTo>
                <a:lnTo>
                  <a:pt x="762" y="4332"/>
                </a:lnTo>
                <a:lnTo>
                  <a:pt x="714" y="4368"/>
                </a:lnTo>
                <a:lnTo>
                  <a:pt x="618" y="4428"/>
                </a:lnTo>
                <a:lnTo>
                  <a:pt x="576" y="4458"/>
                </a:lnTo>
                <a:lnTo>
                  <a:pt x="528" y="4494"/>
                </a:lnTo>
                <a:lnTo>
                  <a:pt x="432" y="4554"/>
                </a:lnTo>
                <a:lnTo>
                  <a:pt x="384" y="4590"/>
                </a:lnTo>
                <a:lnTo>
                  <a:pt x="288" y="4650"/>
                </a:lnTo>
                <a:lnTo>
                  <a:pt x="240" y="4686"/>
                </a:lnTo>
                <a:lnTo>
                  <a:pt x="192" y="4716"/>
                </a:lnTo>
                <a:lnTo>
                  <a:pt x="144" y="4752"/>
                </a:lnTo>
                <a:lnTo>
                  <a:pt x="48" y="4812"/>
                </a:lnTo>
                <a:lnTo>
                  <a:pt x="0" y="4848"/>
                </a:lnTo>
                <a:lnTo>
                  <a:pt x="2196" y="1116"/>
                </a:lnTo>
                <a:lnTo>
                  <a:pt x="2412" y="972"/>
                </a:lnTo>
                <a:lnTo>
                  <a:pt x="2460" y="936"/>
                </a:lnTo>
                <a:lnTo>
                  <a:pt x="2676" y="792"/>
                </a:lnTo>
                <a:lnTo>
                  <a:pt x="2724" y="756"/>
                </a:lnTo>
                <a:lnTo>
                  <a:pt x="2886" y="648"/>
                </a:lnTo>
                <a:lnTo>
                  <a:pt x="2934" y="618"/>
                </a:lnTo>
                <a:lnTo>
                  <a:pt x="2988" y="582"/>
                </a:lnTo>
                <a:lnTo>
                  <a:pt x="3036" y="546"/>
                </a:lnTo>
                <a:lnTo>
                  <a:pt x="3144" y="474"/>
                </a:lnTo>
                <a:lnTo>
                  <a:pt x="3192" y="444"/>
                </a:lnTo>
                <a:lnTo>
                  <a:pt x="3246" y="408"/>
                </a:lnTo>
                <a:lnTo>
                  <a:pt x="3342" y="336"/>
                </a:lnTo>
                <a:lnTo>
                  <a:pt x="3396" y="306"/>
                </a:lnTo>
                <a:lnTo>
                  <a:pt x="3444" y="270"/>
                </a:lnTo>
                <a:lnTo>
                  <a:pt x="3498" y="234"/>
                </a:lnTo>
                <a:lnTo>
                  <a:pt x="3546" y="204"/>
                </a:lnTo>
                <a:lnTo>
                  <a:pt x="3594" y="168"/>
                </a:lnTo>
                <a:lnTo>
                  <a:pt x="3648" y="132"/>
                </a:lnTo>
                <a:lnTo>
                  <a:pt x="3696" y="102"/>
                </a:lnTo>
                <a:lnTo>
                  <a:pt x="3744" y="66"/>
                </a:lnTo>
                <a:lnTo>
                  <a:pt x="3792" y="36"/>
                </a:lnTo>
                <a:lnTo>
                  <a:pt x="384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5" name="Freeform 23"/>
          <p:cNvSpPr>
            <a:spLocks/>
          </p:cNvSpPr>
          <p:nvPr/>
        </p:nvSpPr>
        <p:spPr bwMode="auto">
          <a:xfrm>
            <a:off x="3891719" y="4030607"/>
            <a:ext cx="1751851" cy="1646526"/>
          </a:xfrm>
          <a:custGeom>
            <a:avLst/>
            <a:gdLst/>
            <a:ahLst/>
            <a:cxnLst>
              <a:cxn ang="0">
                <a:pos x="2472" y="90"/>
              </a:cxn>
              <a:cxn ang="0">
                <a:pos x="2694" y="264"/>
              </a:cxn>
              <a:cxn ang="0">
                <a:pos x="2916" y="438"/>
              </a:cxn>
              <a:cxn ang="0">
                <a:pos x="3138" y="618"/>
              </a:cxn>
              <a:cxn ang="0">
                <a:pos x="3360" y="798"/>
              </a:cxn>
              <a:cxn ang="0">
                <a:pos x="3696" y="1062"/>
              </a:cxn>
              <a:cxn ang="0">
                <a:pos x="4032" y="1332"/>
              </a:cxn>
              <a:cxn ang="0">
                <a:pos x="4482" y="1692"/>
              </a:cxn>
              <a:cxn ang="0">
                <a:pos x="5160" y="2232"/>
              </a:cxn>
              <a:cxn ang="0">
                <a:pos x="5730" y="2688"/>
              </a:cxn>
              <a:cxn ang="0">
                <a:pos x="5958" y="2874"/>
              </a:cxn>
              <a:cxn ang="0">
                <a:pos x="6192" y="3060"/>
              </a:cxn>
              <a:cxn ang="0">
                <a:pos x="6426" y="3252"/>
              </a:cxn>
              <a:cxn ang="0">
                <a:pos x="6780" y="3534"/>
              </a:cxn>
              <a:cxn ang="0">
                <a:pos x="7134" y="3822"/>
              </a:cxn>
              <a:cxn ang="0">
                <a:pos x="7368" y="4008"/>
              </a:cxn>
              <a:cxn ang="0">
                <a:pos x="8568" y="4974"/>
              </a:cxn>
              <a:cxn ang="0">
                <a:pos x="9294" y="5550"/>
              </a:cxn>
              <a:cxn ang="0">
                <a:pos x="9654" y="5844"/>
              </a:cxn>
              <a:cxn ang="0">
                <a:pos x="6678" y="9192"/>
              </a:cxn>
              <a:cxn ang="0">
                <a:pos x="6456" y="9018"/>
              </a:cxn>
              <a:cxn ang="0">
                <a:pos x="6132" y="8754"/>
              </a:cxn>
              <a:cxn ang="0">
                <a:pos x="5910" y="8580"/>
              </a:cxn>
              <a:cxn ang="0">
                <a:pos x="5694" y="8406"/>
              </a:cxn>
              <a:cxn ang="0">
                <a:pos x="5478" y="8232"/>
              </a:cxn>
              <a:cxn ang="0">
                <a:pos x="5262" y="8058"/>
              </a:cxn>
              <a:cxn ang="0">
                <a:pos x="5046" y="7884"/>
              </a:cxn>
              <a:cxn ang="0">
                <a:pos x="4722" y="7626"/>
              </a:cxn>
              <a:cxn ang="0">
                <a:pos x="4512" y="7452"/>
              </a:cxn>
              <a:cxn ang="0">
                <a:pos x="4296" y="7278"/>
              </a:cxn>
              <a:cxn ang="0">
                <a:pos x="3978" y="7026"/>
              </a:cxn>
              <a:cxn ang="0">
                <a:pos x="3762" y="6852"/>
              </a:cxn>
              <a:cxn ang="0">
                <a:pos x="3552" y="6684"/>
              </a:cxn>
              <a:cxn ang="0">
                <a:pos x="3342" y="6516"/>
              </a:cxn>
              <a:cxn ang="0">
                <a:pos x="3132" y="6348"/>
              </a:cxn>
              <a:cxn ang="0">
                <a:pos x="2826" y="6102"/>
              </a:cxn>
              <a:cxn ang="0">
                <a:pos x="2520" y="5856"/>
              </a:cxn>
              <a:cxn ang="0">
                <a:pos x="2214" y="5610"/>
              </a:cxn>
              <a:cxn ang="0">
                <a:pos x="2010" y="5448"/>
              </a:cxn>
              <a:cxn ang="0">
                <a:pos x="1806" y="5286"/>
              </a:cxn>
              <a:cxn ang="0">
                <a:pos x="1602" y="5124"/>
              </a:cxn>
              <a:cxn ang="0">
                <a:pos x="1404" y="4962"/>
              </a:cxn>
              <a:cxn ang="0">
                <a:pos x="1200" y="4800"/>
              </a:cxn>
              <a:cxn ang="0">
                <a:pos x="1002" y="4638"/>
              </a:cxn>
              <a:cxn ang="0">
                <a:pos x="798" y="4476"/>
              </a:cxn>
              <a:cxn ang="0">
                <a:pos x="600" y="4320"/>
              </a:cxn>
              <a:cxn ang="0">
                <a:pos x="396" y="4158"/>
              </a:cxn>
              <a:cxn ang="0">
                <a:pos x="198" y="4002"/>
              </a:cxn>
              <a:cxn ang="0">
                <a:pos x="0" y="3840"/>
              </a:cxn>
            </a:cxnLst>
            <a:rect l="0" t="0" r="r" b="b"/>
            <a:pathLst>
              <a:path w="9780" h="9192">
                <a:moveTo>
                  <a:pt x="2358" y="0"/>
                </a:moveTo>
                <a:lnTo>
                  <a:pt x="2472" y="90"/>
                </a:lnTo>
                <a:lnTo>
                  <a:pt x="2580" y="174"/>
                </a:lnTo>
                <a:lnTo>
                  <a:pt x="2694" y="264"/>
                </a:lnTo>
                <a:lnTo>
                  <a:pt x="2802" y="354"/>
                </a:lnTo>
                <a:lnTo>
                  <a:pt x="2916" y="438"/>
                </a:lnTo>
                <a:lnTo>
                  <a:pt x="3024" y="528"/>
                </a:lnTo>
                <a:lnTo>
                  <a:pt x="3138" y="618"/>
                </a:lnTo>
                <a:lnTo>
                  <a:pt x="3246" y="708"/>
                </a:lnTo>
                <a:lnTo>
                  <a:pt x="3360" y="798"/>
                </a:lnTo>
                <a:lnTo>
                  <a:pt x="3468" y="882"/>
                </a:lnTo>
                <a:lnTo>
                  <a:pt x="3696" y="1062"/>
                </a:lnTo>
                <a:lnTo>
                  <a:pt x="3804" y="1152"/>
                </a:lnTo>
                <a:lnTo>
                  <a:pt x="4032" y="1332"/>
                </a:lnTo>
                <a:lnTo>
                  <a:pt x="4140" y="1422"/>
                </a:lnTo>
                <a:lnTo>
                  <a:pt x="4482" y="1692"/>
                </a:lnTo>
                <a:lnTo>
                  <a:pt x="4590" y="1782"/>
                </a:lnTo>
                <a:lnTo>
                  <a:pt x="5160" y="2232"/>
                </a:lnTo>
                <a:lnTo>
                  <a:pt x="5274" y="2328"/>
                </a:lnTo>
                <a:lnTo>
                  <a:pt x="5730" y="2688"/>
                </a:lnTo>
                <a:lnTo>
                  <a:pt x="5844" y="2784"/>
                </a:lnTo>
                <a:lnTo>
                  <a:pt x="5958" y="2874"/>
                </a:lnTo>
                <a:lnTo>
                  <a:pt x="6072" y="2970"/>
                </a:lnTo>
                <a:lnTo>
                  <a:pt x="6192" y="3060"/>
                </a:lnTo>
                <a:lnTo>
                  <a:pt x="6306" y="3156"/>
                </a:lnTo>
                <a:lnTo>
                  <a:pt x="6426" y="3252"/>
                </a:lnTo>
                <a:lnTo>
                  <a:pt x="6540" y="3342"/>
                </a:lnTo>
                <a:lnTo>
                  <a:pt x="6780" y="3534"/>
                </a:lnTo>
                <a:lnTo>
                  <a:pt x="6894" y="3630"/>
                </a:lnTo>
                <a:lnTo>
                  <a:pt x="7134" y="3822"/>
                </a:lnTo>
                <a:lnTo>
                  <a:pt x="7254" y="3912"/>
                </a:lnTo>
                <a:lnTo>
                  <a:pt x="7368" y="4008"/>
                </a:lnTo>
                <a:lnTo>
                  <a:pt x="8448" y="4872"/>
                </a:lnTo>
                <a:lnTo>
                  <a:pt x="8568" y="4974"/>
                </a:lnTo>
                <a:lnTo>
                  <a:pt x="9168" y="5454"/>
                </a:lnTo>
                <a:lnTo>
                  <a:pt x="9294" y="5550"/>
                </a:lnTo>
                <a:lnTo>
                  <a:pt x="9414" y="5652"/>
                </a:lnTo>
                <a:lnTo>
                  <a:pt x="9654" y="5844"/>
                </a:lnTo>
                <a:lnTo>
                  <a:pt x="9780" y="5940"/>
                </a:lnTo>
                <a:lnTo>
                  <a:pt x="6678" y="9192"/>
                </a:lnTo>
                <a:lnTo>
                  <a:pt x="6570" y="9102"/>
                </a:lnTo>
                <a:lnTo>
                  <a:pt x="6456" y="9018"/>
                </a:lnTo>
                <a:lnTo>
                  <a:pt x="6240" y="8838"/>
                </a:lnTo>
                <a:lnTo>
                  <a:pt x="6132" y="8754"/>
                </a:lnTo>
                <a:lnTo>
                  <a:pt x="6018" y="8664"/>
                </a:lnTo>
                <a:lnTo>
                  <a:pt x="5910" y="8580"/>
                </a:lnTo>
                <a:lnTo>
                  <a:pt x="5802" y="8490"/>
                </a:lnTo>
                <a:lnTo>
                  <a:pt x="5694" y="8406"/>
                </a:lnTo>
                <a:lnTo>
                  <a:pt x="5586" y="8316"/>
                </a:lnTo>
                <a:lnTo>
                  <a:pt x="5478" y="8232"/>
                </a:lnTo>
                <a:lnTo>
                  <a:pt x="5370" y="8142"/>
                </a:lnTo>
                <a:lnTo>
                  <a:pt x="5262" y="8058"/>
                </a:lnTo>
                <a:lnTo>
                  <a:pt x="5154" y="7968"/>
                </a:lnTo>
                <a:lnTo>
                  <a:pt x="5046" y="7884"/>
                </a:lnTo>
                <a:lnTo>
                  <a:pt x="4938" y="7794"/>
                </a:lnTo>
                <a:lnTo>
                  <a:pt x="4722" y="7626"/>
                </a:lnTo>
                <a:lnTo>
                  <a:pt x="4614" y="7536"/>
                </a:lnTo>
                <a:lnTo>
                  <a:pt x="4512" y="7452"/>
                </a:lnTo>
                <a:lnTo>
                  <a:pt x="4404" y="7368"/>
                </a:lnTo>
                <a:lnTo>
                  <a:pt x="4296" y="7278"/>
                </a:lnTo>
                <a:lnTo>
                  <a:pt x="4080" y="7110"/>
                </a:lnTo>
                <a:lnTo>
                  <a:pt x="3978" y="7026"/>
                </a:lnTo>
                <a:lnTo>
                  <a:pt x="3870" y="6936"/>
                </a:lnTo>
                <a:lnTo>
                  <a:pt x="3762" y="6852"/>
                </a:lnTo>
                <a:lnTo>
                  <a:pt x="3660" y="6768"/>
                </a:lnTo>
                <a:lnTo>
                  <a:pt x="3552" y="6684"/>
                </a:lnTo>
                <a:lnTo>
                  <a:pt x="3450" y="6600"/>
                </a:lnTo>
                <a:lnTo>
                  <a:pt x="3342" y="6516"/>
                </a:lnTo>
                <a:lnTo>
                  <a:pt x="3240" y="6432"/>
                </a:lnTo>
                <a:lnTo>
                  <a:pt x="3132" y="6348"/>
                </a:lnTo>
                <a:lnTo>
                  <a:pt x="2928" y="6180"/>
                </a:lnTo>
                <a:lnTo>
                  <a:pt x="2826" y="6102"/>
                </a:lnTo>
                <a:lnTo>
                  <a:pt x="2622" y="5934"/>
                </a:lnTo>
                <a:lnTo>
                  <a:pt x="2520" y="5856"/>
                </a:lnTo>
                <a:lnTo>
                  <a:pt x="2316" y="5688"/>
                </a:lnTo>
                <a:lnTo>
                  <a:pt x="2214" y="5610"/>
                </a:lnTo>
                <a:lnTo>
                  <a:pt x="2112" y="5526"/>
                </a:lnTo>
                <a:lnTo>
                  <a:pt x="2010" y="5448"/>
                </a:lnTo>
                <a:lnTo>
                  <a:pt x="1908" y="5364"/>
                </a:lnTo>
                <a:lnTo>
                  <a:pt x="1806" y="5286"/>
                </a:lnTo>
                <a:lnTo>
                  <a:pt x="1704" y="5202"/>
                </a:lnTo>
                <a:lnTo>
                  <a:pt x="1602" y="5124"/>
                </a:lnTo>
                <a:lnTo>
                  <a:pt x="1506" y="5040"/>
                </a:lnTo>
                <a:lnTo>
                  <a:pt x="1404" y="4962"/>
                </a:lnTo>
                <a:lnTo>
                  <a:pt x="1302" y="4878"/>
                </a:lnTo>
                <a:lnTo>
                  <a:pt x="1200" y="4800"/>
                </a:lnTo>
                <a:lnTo>
                  <a:pt x="1098" y="4716"/>
                </a:lnTo>
                <a:lnTo>
                  <a:pt x="1002" y="4638"/>
                </a:lnTo>
                <a:lnTo>
                  <a:pt x="900" y="4560"/>
                </a:lnTo>
                <a:lnTo>
                  <a:pt x="798" y="4476"/>
                </a:lnTo>
                <a:lnTo>
                  <a:pt x="696" y="4398"/>
                </a:lnTo>
                <a:lnTo>
                  <a:pt x="600" y="4320"/>
                </a:lnTo>
                <a:lnTo>
                  <a:pt x="498" y="4242"/>
                </a:lnTo>
                <a:lnTo>
                  <a:pt x="396" y="4158"/>
                </a:lnTo>
                <a:lnTo>
                  <a:pt x="300" y="4080"/>
                </a:lnTo>
                <a:lnTo>
                  <a:pt x="198" y="4002"/>
                </a:lnTo>
                <a:lnTo>
                  <a:pt x="102" y="3924"/>
                </a:lnTo>
                <a:lnTo>
                  <a:pt x="0" y="3840"/>
                </a:lnTo>
                <a:lnTo>
                  <a:pt x="2358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6" name="Freeform 24"/>
          <p:cNvSpPr>
            <a:spLocks/>
          </p:cNvSpPr>
          <p:nvPr/>
        </p:nvSpPr>
        <p:spPr bwMode="auto">
          <a:xfrm>
            <a:off x="1932440" y="3462061"/>
            <a:ext cx="965130" cy="1116671"/>
          </a:xfrm>
          <a:custGeom>
            <a:avLst/>
            <a:gdLst/>
            <a:ahLst/>
            <a:cxnLst>
              <a:cxn ang="0">
                <a:pos x="1146" y="0"/>
              </a:cxn>
              <a:cxn ang="0">
                <a:pos x="1674" y="288"/>
              </a:cxn>
              <a:cxn ang="0">
                <a:pos x="1812" y="360"/>
              </a:cxn>
              <a:cxn ang="0">
                <a:pos x="2340" y="648"/>
              </a:cxn>
              <a:cxn ang="0">
                <a:pos x="2472" y="714"/>
              </a:cxn>
              <a:cxn ang="0">
                <a:pos x="3000" y="1002"/>
              </a:cxn>
              <a:cxn ang="0">
                <a:pos x="3132" y="1080"/>
              </a:cxn>
              <a:cxn ang="0">
                <a:pos x="3270" y="1152"/>
              </a:cxn>
              <a:cxn ang="0">
                <a:pos x="4854" y="2016"/>
              </a:cxn>
              <a:cxn ang="0">
                <a:pos x="4992" y="2088"/>
              </a:cxn>
              <a:cxn ang="0">
                <a:pos x="5388" y="2304"/>
              </a:cxn>
              <a:cxn ang="0">
                <a:pos x="3816" y="6234"/>
              </a:cxn>
              <a:cxn ang="0">
                <a:pos x="3696" y="6168"/>
              </a:cxn>
              <a:cxn ang="0">
                <a:pos x="3582" y="6108"/>
              </a:cxn>
              <a:cxn ang="0">
                <a:pos x="2862" y="5712"/>
              </a:cxn>
              <a:cxn ang="0">
                <a:pos x="2748" y="5652"/>
              </a:cxn>
              <a:cxn ang="0">
                <a:pos x="2028" y="5256"/>
              </a:cxn>
              <a:cxn ang="0">
                <a:pos x="1914" y="5196"/>
              </a:cxn>
              <a:cxn ang="0">
                <a:pos x="1554" y="4998"/>
              </a:cxn>
              <a:cxn ang="0">
                <a:pos x="1434" y="4938"/>
              </a:cxn>
              <a:cxn ang="0">
                <a:pos x="1074" y="4740"/>
              </a:cxn>
              <a:cxn ang="0">
                <a:pos x="960" y="4674"/>
              </a:cxn>
              <a:cxn ang="0">
                <a:pos x="840" y="4614"/>
              </a:cxn>
              <a:cxn ang="0">
                <a:pos x="360" y="4350"/>
              </a:cxn>
              <a:cxn ang="0">
                <a:pos x="240" y="4290"/>
              </a:cxn>
              <a:cxn ang="0">
                <a:pos x="0" y="4158"/>
              </a:cxn>
              <a:cxn ang="0">
                <a:pos x="1146" y="0"/>
              </a:cxn>
            </a:cxnLst>
            <a:rect l="0" t="0" r="r" b="b"/>
            <a:pathLst>
              <a:path w="5388" h="6234">
                <a:moveTo>
                  <a:pt x="1146" y="0"/>
                </a:moveTo>
                <a:lnTo>
                  <a:pt x="1674" y="288"/>
                </a:lnTo>
                <a:lnTo>
                  <a:pt x="1812" y="360"/>
                </a:lnTo>
                <a:lnTo>
                  <a:pt x="2340" y="648"/>
                </a:lnTo>
                <a:lnTo>
                  <a:pt x="2472" y="714"/>
                </a:lnTo>
                <a:lnTo>
                  <a:pt x="3000" y="1002"/>
                </a:lnTo>
                <a:lnTo>
                  <a:pt x="3132" y="1080"/>
                </a:lnTo>
                <a:lnTo>
                  <a:pt x="3270" y="1152"/>
                </a:lnTo>
                <a:lnTo>
                  <a:pt x="4854" y="2016"/>
                </a:lnTo>
                <a:lnTo>
                  <a:pt x="4992" y="2088"/>
                </a:lnTo>
                <a:lnTo>
                  <a:pt x="5388" y="2304"/>
                </a:lnTo>
                <a:lnTo>
                  <a:pt x="3816" y="6234"/>
                </a:lnTo>
                <a:lnTo>
                  <a:pt x="3696" y="6168"/>
                </a:lnTo>
                <a:lnTo>
                  <a:pt x="3582" y="6108"/>
                </a:lnTo>
                <a:lnTo>
                  <a:pt x="2862" y="5712"/>
                </a:lnTo>
                <a:lnTo>
                  <a:pt x="2748" y="5652"/>
                </a:lnTo>
                <a:lnTo>
                  <a:pt x="2028" y="5256"/>
                </a:lnTo>
                <a:lnTo>
                  <a:pt x="1914" y="5196"/>
                </a:lnTo>
                <a:lnTo>
                  <a:pt x="1554" y="4998"/>
                </a:lnTo>
                <a:lnTo>
                  <a:pt x="1434" y="4938"/>
                </a:lnTo>
                <a:lnTo>
                  <a:pt x="1074" y="4740"/>
                </a:lnTo>
                <a:lnTo>
                  <a:pt x="960" y="4674"/>
                </a:lnTo>
                <a:lnTo>
                  <a:pt x="840" y="4614"/>
                </a:lnTo>
                <a:lnTo>
                  <a:pt x="360" y="4350"/>
                </a:lnTo>
                <a:lnTo>
                  <a:pt x="240" y="4290"/>
                </a:lnTo>
                <a:lnTo>
                  <a:pt x="0" y="4158"/>
                </a:lnTo>
                <a:lnTo>
                  <a:pt x="1146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7" name="Freeform 25"/>
          <p:cNvSpPr>
            <a:spLocks/>
          </p:cNvSpPr>
          <p:nvPr/>
        </p:nvSpPr>
        <p:spPr bwMode="auto">
          <a:xfrm>
            <a:off x="1680948" y="4232661"/>
            <a:ext cx="1785169" cy="1548723"/>
          </a:xfrm>
          <a:custGeom>
            <a:avLst/>
            <a:gdLst/>
            <a:ahLst/>
            <a:cxnLst>
              <a:cxn ang="0">
                <a:pos x="8082" y="3732"/>
              </a:cxn>
              <a:cxn ang="0">
                <a:pos x="7776" y="3918"/>
              </a:cxn>
              <a:cxn ang="0">
                <a:pos x="7572" y="4044"/>
              </a:cxn>
              <a:cxn ang="0">
                <a:pos x="7362" y="4170"/>
              </a:cxn>
              <a:cxn ang="0">
                <a:pos x="7152" y="4296"/>
              </a:cxn>
              <a:cxn ang="0">
                <a:pos x="6294" y="4824"/>
              </a:cxn>
              <a:cxn ang="0">
                <a:pos x="6072" y="4956"/>
              </a:cxn>
              <a:cxn ang="0">
                <a:pos x="5844" y="5094"/>
              </a:cxn>
              <a:cxn ang="0">
                <a:pos x="5508" y="5298"/>
              </a:cxn>
              <a:cxn ang="0">
                <a:pos x="5274" y="5442"/>
              </a:cxn>
              <a:cxn ang="0">
                <a:pos x="5046" y="5580"/>
              </a:cxn>
              <a:cxn ang="0">
                <a:pos x="4812" y="5724"/>
              </a:cxn>
              <a:cxn ang="0">
                <a:pos x="4440" y="5946"/>
              </a:cxn>
              <a:cxn ang="0">
                <a:pos x="4050" y="6186"/>
              </a:cxn>
              <a:cxn ang="0">
                <a:pos x="3780" y="6348"/>
              </a:cxn>
              <a:cxn ang="0">
                <a:pos x="3510" y="6516"/>
              </a:cxn>
              <a:cxn ang="0">
                <a:pos x="3096" y="6762"/>
              </a:cxn>
              <a:cxn ang="0">
                <a:pos x="2820" y="6936"/>
              </a:cxn>
              <a:cxn ang="0">
                <a:pos x="2538" y="7104"/>
              </a:cxn>
              <a:cxn ang="0">
                <a:pos x="2250" y="7278"/>
              </a:cxn>
              <a:cxn ang="0">
                <a:pos x="1962" y="7452"/>
              </a:cxn>
              <a:cxn ang="0">
                <a:pos x="1668" y="7632"/>
              </a:cxn>
              <a:cxn ang="0">
                <a:pos x="924" y="8082"/>
              </a:cxn>
              <a:cxn ang="0">
                <a:pos x="624" y="8268"/>
              </a:cxn>
              <a:cxn ang="0">
                <a:pos x="312" y="8454"/>
              </a:cxn>
              <a:cxn ang="0">
                <a:pos x="990" y="5460"/>
              </a:cxn>
              <a:cxn ang="0">
                <a:pos x="1338" y="5250"/>
              </a:cxn>
              <a:cxn ang="0">
                <a:pos x="1680" y="5040"/>
              </a:cxn>
              <a:cxn ang="0">
                <a:pos x="2352" y="4638"/>
              </a:cxn>
              <a:cxn ang="0">
                <a:pos x="2682" y="4434"/>
              </a:cxn>
              <a:cxn ang="0">
                <a:pos x="3168" y="4140"/>
              </a:cxn>
              <a:cxn ang="0">
                <a:pos x="3492" y="3942"/>
              </a:cxn>
              <a:cxn ang="0">
                <a:pos x="3966" y="3654"/>
              </a:cxn>
              <a:cxn ang="0">
                <a:pos x="4278" y="3468"/>
              </a:cxn>
              <a:cxn ang="0">
                <a:pos x="4584" y="3276"/>
              </a:cxn>
              <a:cxn ang="0">
                <a:pos x="5040" y="3000"/>
              </a:cxn>
              <a:cxn ang="0">
                <a:pos x="5334" y="2820"/>
              </a:cxn>
              <a:cxn ang="0">
                <a:pos x="5778" y="2550"/>
              </a:cxn>
              <a:cxn ang="0">
                <a:pos x="6072" y="2376"/>
              </a:cxn>
              <a:cxn ang="0">
                <a:pos x="6330" y="2214"/>
              </a:cxn>
              <a:cxn ang="0">
                <a:pos x="6978" y="1824"/>
              </a:cxn>
              <a:cxn ang="0">
                <a:pos x="7230" y="1668"/>
              </a:cxn>
              <a:cxn ang="0">
                <a:pos x="7482" y="1518"/>
              </a:cxn>
              <a:cxn ang="0">
                <a:pos x="7854" y="1290"/>
              </a:cxn>
              <a:cxn ang="0">
                <a:pos x="8220" y="1068"/>
              </a:cxn>
              <a:cxn ang="0">
                <a:pos x="8820" y="702"/>
              </a:cxn>
              <a:cxn ang="0">
                <a:pos x="9054" y="558"/>
              </a:cxn>
              <a:cxn ang="0">
                <a:pos x="9288" y="420"/>
              </a:cxn>
              <a:cxn ang="0">
                <a:pos x="9630" y="210"/>
              </a:cxn>
              <a:cxn ang="0">
                <a:pos x="9858" y="72"/>
              </a:cxn>
            </a:cxnLst>
            <a:rect l="0" t="0" r="r" b="b"/>
            <a:pathLst>
              <a:path w="9966" h="8646">
                <a:moveTo>
                  <a:pt x="9966" y="0"/>
                </a:moveTo>
                <a:lnTo>
                  <a:pt x="8082" y="3732"/>
                </a:lnTo>
                <a:lnTo>
                  <a:pt x="7878" y="3852"/>
                </a:lnTo>
                <a:lnTo>
                  <a:pt x="7776" y="3918"/>
                </a:lnTo>
                <a:lnTo>
                  <a:pt x="7674" y="3978"/>
                </a:lnTo>
                <a:lnTo>
                  <a:pt x="7572" y="4044"/>
                </a:lnTo>
                <a:lnTo>
                  <a:pt x="7470" y="4104"/>
                </a:lnTo>
                <a:lnTo>
                  <a:pt x="7362" y="4170"/>
                </a:lnTo>
                <a:lnTo>
                  <a:pt x="7260" y="4230"/>
                </a:lnTo>
                <a:lnTo>
                  <a:pt x="7152" y="4296"/>
                </a:lnTo>
                <a:lnTo>
                  <a:pt x="7050" y="4362"/>
                </a:lnTo>
                <a:lnTo>
                  <a:pt x="6294" y="4824"/>
                </a:lnTo>
                <a:lnTo>
                  <a:pt x="6180" y="4890"/>
                </a:lnTo>
                <a:lnTo>
                  <a:pt x="6072" y="4956"/>
                </a:lnTo>
                <a:lnTo>
                  <a:pt x="5958" y="5028"/>
                </a:lnTo>
                <a:lnTo>
                  <a:pt x="5844" y="5094"/>
                </a:lnTo>
                <a:lnTo>
                  <a:pt x="5736" y="5166"/>
                </a:lnTo>
                <a:lnTo>
                  <a:pt x="5508" y="5298"/>
                </a:lnTo>
                <a:lnTo>
                  <a:pt x="5394" y="5370"/>
                </a:lnTo>
                <a:lnTo>
                  <a:pt x="5274" y="5442"/>
                </a:lnTo>
                <a:lnTo>
                  <a:pt x="5160" y="5514"/>
                </a:lnTo>
                <a:lnTo>
                  <a:pt x="5046" y="5580"/>
                </a:lnTo>
                <a:lnTo>
                  <a:pt x="4926" y="5652"/>
                </a:lnTo>
                <a:lnTo>
                  <a:pt x="4812" y="5724"/>
                </a:lnTo>
                <a:lnTo>
                  <a:pt x="4572" y="5868"/>
                </a:lnTo>
                <a:lnTo>
                  <a:pt x="4440" y="5946"/>
                </a:lnTo>
                <a:lnTo>
                  <a:pt x="4314" y="6030"/>
                </a:lnTo>
                <a:lnTo>
                  <a:pt x="4050" y="6186"/>
                </a:lnTo>
                <a:lnTo>
                  <a:pt x="3912" y="6270"/>
                </a:lnTo>
                <a:lnTo>
                  <a:pt x="3780" y="6348"/>
                </a:lnTo>
                <a:lnTo>
                  <a:pt x="3642" y="6432"/>
                </a:lnTo>
                <a:lnTo>
                  <a:pt x="3510" y="6516"/>
                </a:lnTo>
                <a:lnTo>
                  <a:pt x="3234" y="6684"/>
                </a:lnTo>
                <a:lnTo>
                  <a:pt x="3096" y="6762"/>
                </a:lnTo>
                <a:lnTo>
                  <a:pt x="2958" y="6852"/>
                </a:lnTo>
                <a:lnTo>
                  <a:pt x="2820" y="6936"/>
                </a:lnTo>
                <a:lnTo>
                  <a:pt x="2676" y="7020"/>
                </a:lnTo>
                <a:lnTo>
                  <a:pt x="2538" y="7104"/>
                </a:lnTo>
                <a:lnTo>
                  <a:pt x="2394" y="7194"/>
                </a:lnTo>
                <a:lnTo>
                  <a:pt x="2250" y="7278"/>
                </a:lnTo>
                <a:lnTo>
                  <a:pt x="2106" y="7368"/>
                </a:lnTo>
                <a:lnTo>
                  <a:pt x="1962" y="7452"/>
                </a:lnTo>
                <a:lnTo>
                  <a:pt x="1818" y="7542"/>
                </a:lnTo>
                <a:lnTo>
                  <a:pt x="1668" y="7632"/>
                </a:lnTo>
                <a:lnTo>
                  <a:pt x="1524" y="7722"/>
                </a:lnTo>
                <a:lnTo>
                  <a:pt x="924" y="8082"/>
                </a:lnTo>
                <a:lnTo>
                  <a:pt x="774" y="8178"/>
                </a:lnTo>
                <a:lnTo>
                  <a:pt x="624" y="8268"/>
                </a:lnTo>
                <a:lnTo>
                  <a:pt x="468" y="8364"/>
                </a:lnTo>
                <a:lnTo>
                  <a:pt x="312" y="8454"/>
                </a:lnTo>
                <a:lnTo>
                  <a:pt x="0" y="8646"/>
                </a:lnTo>
                <a:lnTo>
                  <a:pt x="990" y="5460"/>
                </a:lnTo>
                <a:lnTo>
                  <a:pt x="1164" y="5352"/>
                </a:lnTo>
                <a:lnTo>
                  <a:pt x="1338" y="5250"/>
                </a:lnTo>
                <a:lnTo>
                  <a:pt x="1506" y="5148"/>
                </a:lnTo>
                <a:lnTo>
                  <a:pt x="1680" y="5040"/>
                </a:lnTo>
                <a:lnTo>
                  <a:pt x="2184" y="4734"/>
                </a:lnTo>
                <a:lnTo>
                  <a:pt x="2352" y="4638"/>
                </a:lnTo>
                <a:lnTo>
                  <a:pt x="2514" y="4536"/>
                </a:lnTo>
                <a:lnTo>
                  <a:pt x="2682" y="4434"/>
                </a:lnTo>
                <a:lnTo>
                  <a:pt x="2844" y="4332"/>
                </a:lnTo>
                <a:lnTo>
                  <a:pt x="3168" y="4140"/>
                </a:lnTo>
                <a:lnTo>
                  <a:pt x="3330" y="4038"/>
                </a:lnTo>
                <a:lnTo>
                  <a:pt x="3492" y="3942"/>
                </a:lnTo>
                <a:lnTo>
                  <a:pt x="3804" y="3750"/>
                </a:lnTo>
                <a:lnTo>
                  <a:pt x="3966" y="3654"/>
                </a:lnTo>
                <a:lnTo>
                  <a:pt x="4122" y="3558"/>
                </a:lnTo>
                <a:lnTo>
                  <a:pt x="4278" y="3468"/>
                </a:lnTo>
                <a:lnTo>
                  <a:pt x="4428" y="3372"/>
                </a:lnTo>
                <a:lnTo>
                  <a:pt x="4584" y="3276"/>
                </a:lnTo>
                <a:lnTo>
                  <a:pt x="4884" y="3096"/>
                </a:lnTo>
                <a:lnTo>
                  <a:pt x="5040" y="3000"/>
                </a:lnTo>
                <a:lnTo>
                  <a:pt x="5190" y="2910"/>
                </a:lnTo>
                <a:lnTo>
                  <a:pt x="5334" y="2820"/>
                </a:lnTo>
                <a:lnTo>
                  <a:pt x="5634" y="2640"/>
                </a:lnTo>
                <a:lnTo>
                  <a:pt x="5778" y="2550"/>
                </a:lnTo>
                <a:lnTo>
                  <a:pt x="5928" y="2466"/>
                </a:lnTo>
                <a:lnTo>
                  <a:pt x="6072" y="2376"/>
                </a:lnTo>
                <a:lnTo>
                  <a:pt x="6204" y="2298"/>
                </a:lnTo>
                <a:lnTo>
                  <a:pt x="6330" y="2214"/>
                </a:lnTo>
                <a:lnTo>
                  <a:pt x="6726" y="1980"/>
                </a:lnTo>
                <a:lnTo>
                  <a:pt x="6978" y="1824"/>
                </a:lnTo>
                <a:lnTo>
                  <a:pt x="7110" y="1746"/>
                </a:lnTo>
                <a:lnTo>
                  <a:pt x="7230" y="1668"/>
                </a:lnTo>
                <a:lnTo>
                  <a:pt x="7362" y="1590"/>
                </a:lnTo>
                <a:lnTo>
                  <a:pt x="7482" y="1518"/>
                </a:lnTo>
                <a:lnTo>
                  <a:pt x="7734" y="1362"/>
                </a:lnTo>
                <a:lnTo>
                  <a:pt x="7854" y="1290"/>
                </a:lnTo>
                <a:lnTo>
                  <a:pt x="7980" y="1212"/>
                </a:lnTo>
                <a:lnTo>
                  <a:pt x="8220" y="1068"/>
                </a:lnTo>
                <a:lnTo>
                  <a:pt x="8340" y="990"/>
                </a:lnTo>
                <a:lnTo>
                  <a:pt x="8820" y="702"/>
                </a:lnTo>
                <a:lnTo>
                  <a:pt x="8934" y="630"/>
                </a:lnTo>
                <a:lnTo>
                  <a:pt x="9054" y="558"/>
                </a:lnTo>
                <a:lnTo>
                  <a:pt x="9168" y="486"/>
                </a:lnTo>
                <a:lnTo>
                  <a:pt x="9288" y="420"/>
                </a:lnTo>
                <a:lnTo>
                  <a:pt x="9516" y="276"/>
                </a:lnTo>
                <a:lnTo>
                  <a:pt x="9630" y="210"/>
                </a:lnTo>
                <a:lnTo>
                  <a:pt x="9744" y="138"/>
                </a:lnTo>
                <a:lnTo>
                  <a:pt x="9858" y="72"/>
                </a:lnTo>
                <a:lnTo>
                  <a:pt x="9966" y="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8" name="Freeform 26"/>
          <p:cNvSpPr>
            <a:spLocks/>
          </p:cNvSpPr>
          <p:nvPr/>
        </p:nvSpPr>
        <p:spPr bwMode="auto">
          <a:xfrm>
            <a:off x="1858282" y="3462061"/>
            <a:ext cx="1607834" cy="1748628"/>
          </a:xfrm>
          <a:custGeom>
            <a:avLst/>
            <a:gdLst/>
            <a:ahLst/>
            <a:cxnLst>
              <a:cxn ang="0">
                <a:pos x="1560" y="0"/>
              </a:cxn>
              <a:cxn ang="0">
                <a:pos x="3018" y="276"/>
              </a:cxn>
              <a:cxn ang="0">
                <a:pos x="4452" y="546"/>
              </a:cxn>
              <a:cxn ang="0">
                <a:pos x="5850" y="816"/>
              </a:cxn>
              <a:cxn ang="0">
                <a:pos x="7224" y="1080"/>
              </a:cxn>
              <a:cxn ang="0">
                <a:pos x="8568" y="1338"/>
              </a:cxn>
              <a:cxn ang="0">
                <a:pos x="8700" y="2286"/>
              </a:cxn>
              <a:cxn ang="0">
                <a:pos x="8838" y="3276"/>
              </a:cxn>
              <a:cxn ang="0">
                <a:pos x="8976" y="4302"/>
              </a:cxn>
              <a:cxn ang="0">
                <a:pos x="8250" y="4746"/>
              </a:cxn>
              <a:cxn ang="0">
                <a:pos x="7494" y="5202"/>
              </a:cxn>
              <a:cxn ang="0">
                <a:pos x="6714" y="5682"/>
              </a:cxn>
              <a:cxn ang="0">
                <a:pos x="5916" y="6174"/>
              </a:cxn>
              <a:cxn ang="0">
                <a:pos x="5082" y="6678"/>
              </a:cxn>
              <a:cxn ang="0">
                <a:pos x="4302" y="7152"/>
              </a:cxn>
              <a:cxn ang="0">
                <a:pos x="3492" y="7644"/>
              </a:cxn>
              <a:cxn ang="0">
                <a:pos x="2658" y="8148"/>
              </a:cxn>
              <a:cxn ang="0">
                <a:pos x="1800" y="8670"/>
              </a:cxn>
              <a:cxn ang="0">
                <a:pos x="918" y="9210"/>
              </a:cxn>
              <a:cxn ang="0">
                <a:pos x="0" y="9762"/>
              </a:cxn>
              <a:cxn ang="0">
                <a:pos x="594" y="9000"/>
              </a:cxn>
              <a:cxn ang="0">
                <a:pos x="1176" y="8262"/>
              </a:cxn>
              <a:cxn ang="0">
                <a:pos x="1734" y="7542"/>
              </a:cxn>
              <a:cxn ang="0">
                <a:pos x="2274" y="6846"/>
              </a:cxn>
              <a:cxn ang="0">
                <a:pos x="2802" y="6174"/>
              </a:cxn>
              <a:cxn ang="0">
                <a:pos x="3306" y="5526"/>
              </a:cxn>
              <a:cxn ang="0">
                <a:pos x="3840" y="4836"/>
              </a:cxn>
              <a:cxn ang="0">
                <a:pos x="4356" y="4170"/>
              </a:cxn>
              <a:cxn ang="0">
                <a:pos x="4854" y="3528"/>
              </a:cxn>
              <a:cxn ang="0">
                <a:pos x="5334" y="2904"/>
              </a:cxn>
              <a:cxn ang="0">
                <a:pos x="5802" y="2304"/>
              </a:cxn>
              <a:cxn ang="0">
                <a:pos x="3678" y="1146"/>
              </a:cxn>
              <a:cxn ang="0">
                <a:pos x="1560" y="0"/>
              </a:cxn>
            </a:cxnLst>
            <a:rect l="0" t="0" r="r" b="b"/>
            <a:pathLst>
              <a:path w="8976" h="9762">
                <a:moveTo>
                  <a:pt x="1560" y="0"/>
                </a:moveTo>
                <a:lnTo>
                  <a:pt x="3018" y="276"/>
                </a:lnTo>
                <a:lnTo>
                  <a:pt x="4452" y="546"/>
                </a:lnTo>
                <a:lnTo>
                  <a:pt x="5850" y="816"/>
                </a:lnTo>
                <a:lnTo>
                  <a:pt x="7224" y="1080"/>
                </a:lnTo>
                <a:lnTo>
                  <a:pt x="8568" y="1338"/>
                </a:lnTo>
                <a:lnTo>
                  <a:pt x="8700" y="2286"/>
                </a:lnTo>
                <a:lnTo>
                  <a:pt x="8838" y="3276"/>
                </a:lnTo>
                <a:lnTo>
                  <a:pt x="8976" y="4302"/>
                </a:lnTo>
                <a:lnTo>
                  <a:pt x="8250" y="4746"/>
                </a:lnTo>
                <a:lnTo>
                  <a:pt x="7494" y="5202"/>
                </a:lnTo>
                <a:lnTo>
                  <a:pt x="6714" y="5682"/>
                </a:lnTo>
                <a:lnTo>
                  <a:pt x="5916" y="6174"/>
                </a:lnTo>
                <a:lnTo>
                  <a:pt x="5082" y="6678"/>
                </a:lnTo>
                <a:lnTo>
                  <a:pt x="4302" y="7152"/>
                </a:lnTo>
                <a:lnTo>
                  <a:pt x="3492" y="7644"/>
                </a:lnTo>
                <a:lnTo>
                  <a:pt x="2658" y="8148"/>
                </a:lnTo>
                <a:lnTo>
                  <a:pt x="1800" y="8670"/>
                </a:lnTo>
                <a:lnTo>
                  <a:pt x="918" y="9210"/>
                </a:lnTo>
                <a:lnTo>
                  <a:pt x="0" y="9762"/>
                </a:lnTo>
                <a:lnTo>
                  <a:pt x="594" y="9000"/>
                </a:lnTo>
                <a:lnTo>
                  <a:pt x="1176" y="8262"/>
                </a:lnTo>
                <a:lnTo>
                  <a:pt x="1734" y="7542"/>
                </a:lnTo>
                <a:lnTo>
                  <a:pt x="2274" y="6846"/>
                </a:lnTo>
                <a:lnTo>
                  <a:pt x="2802" y="6174"/>
                </a:lnTo>
                <a:lnTo>
                  <a:pt x="3306" y="5526"/>
                </a:lnTo>
                <a:lnTo>
                  <a:pt x="3840" y="4836"/>
                </a:lnTo>
                <a:lnTo>
                  <a:pt x="4356" y="4170"/>
                </a:lnTo>
                <a:lnTo>
                  <a:pt x="4854" y="3528"/>
                </a:lnTo>
                <a:lnTo>
                  <a:pt x="5334" y="2904"/>
                </a:lnTo>
                <a:lnTo>
                  <a:pt x="5802" y="2304"/>
                </a:lnTo>
                <a:lnTo>
                  <a:pt x="3678" y="1146"/>
                </a:lnTo>
                <a:lnTo>
                  <a:pt x="1560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19" name="Freeform 27"/>
          <p:cNvSpPr>
            <a:spLocks/>
          </p:cNvSpPr>
          <p:nvPr/>
        </p:nvSpPr>
        <p:spPr bwMode="auto">
          <a:xfrm>
            <a:off x="4019615" y="3624349"/>
            <a:ext cx="1623955" cy="1470265"/>
          </a:xfrm>
          <a:custGeom>
            <a:avLst/>
            <a:gdLst/>
            <a:ahLst/>
            <a:cxnLst>
              <a:cxn ang="0">
                <a:pos x="918" y="0"/>
              </a:cxn>
              <a:cxn ang="0">
                <a:pos x="2106" y="462"/>
              </a:cxn>
              <a:cxn ang="0">
                <a:pos x="3282" y="924"/>
              </a:cxn>
              <a:cxn ang="0">
                <a:pos x="3936" y="1740"/>
              </a:cxn>
              <a:cxn ang="0">
                <a:pos x="4608" y="2574"/>
              </a:cxn>
              <a:cxn ang="0">
                <a:pos x="5292" y="3426"/>
              </a:cxn>
              <a:cxn ang="0">
                <a:pos x="5988" y="4302"/>
              </a:cxn>
              <a:cxn ang="0">
                <a:pos x="6732" y="5244"/>
              </a:cxn>
              <a:cxn ang="0">
                <a:pos x="7494" y="6210"/>
              </a:cxn>
              <a:cxn ang="0">
                <a:pos x="8268" y="7194"/>
              </a:cxn>
              <a:cxn ang="0">
                <a:pos x="9066" y="8208"/>
              </a:cxn>
              <a:cxn ang="0">
                <a:pos x="7770" y="7176"/>
              </a:cxn>
              <a:cxn ang="0">
                <a:pos x="6498" y="6150"/>
              </a:cxn>
              <a:cxn ang="0">
                <a:pos x="5244" y="5142"/>
              </a:cxn>
              <a:cxn ang="0">
                <a:pos x="4032" y="4170"/>
              </a:cxn>
              <a:cxn ang="0">
                <a:pos x="2832" y="3210"/>
              </a:cxn>
              <a:cxn ang="0">
                <a:pos x="1644" y="2268"/>
              </a:cxn>
              <a:cxn ang="0">
                <a:pos x="1116" y="2628"/>
              </a:cxn>
              <a:cxn ang="0">
                <a:pos x="564" y="3000"/>
              </a:cxn>
              <a:cxn ang="0">
                <a:pos x="0" y="3384"/>
              </a:cxn>
              <a:cxn ang="0">
                <a:pos x="198" y="2658"/>
              </a:cxn>
              <a:cxn ang="0">
                <a:pos x="390" y="1956"/>
              </a:cxn>
              <a:cxn ang="0">
                <a:pos x="576" y="1278"/>
              </a:cxn>
              <a:cxn ang="0">
                <a:pos x="750" y="630"/>
              </a:cxn>
              <a:cxn ang="0">
                <a:pos x="918" y="0"/>
              </a:cxn>
            </a:cxnLst>
            <a:rect l="0" t="0" r="r" b="b"/>
            <a:pathLst>
              <a:path w="9066" h="8208">
                <a:moveTo>
                  <a:pt x="918" y="0"/>
                </a:moveTo>
                <a:lnTo>
                  <a:pt x="2106" y="462"/>
                </a:lnTo>
                <a:lnTo>
                  <a:pt x="3282" y="924"/>
                </a:lnTo>
                <a:lnTo>
                  <a:pt x="3936" y="1740"/>
                </a:lnTo>
                <a:lnTo>
                  <a:pt x="4608" y="2574"/>
                </a:lnTo>
                <a:lnTo>
                  <a:pt x="5292" y="3426"/>
                </a:lnTo>
                <a:lnTo>
                  <a:pt x="5988" y="4302"/>
                </a:lnTo>
                <a:lnTo>
                  <a:pt x="6732" y="5244"/>
                </a:lnTo>
                <a:lnTo>
                  <a:pt x="7494" y="6210"/>
                </a:lnTo>
                <a:lnTo>
                  <a:pt x="8268" y="7194"/>
                </a:lnTo>
                <a:lnTo>
                  <a:pt x="9066" y="8208"/>
                </a:lnTo>
                <a:lnTo>
                  <a:pt x="7770" y="7176"/>
                </a:lnTo>
                <a:lnTo>
                  <a:pt x="6498" y="6150"/>
                </a:lnTo>
                <a:lnTo>
                  <a:pt x="5244" y="5142"/>
                </a:lnTo>
                <a:lnTo>
                  <a:pt x="4032" y="4170"/>
                </a:lnTo>
                <a:lnTo>
                  <a:pt x="2832" y="3210"/>
                </a:lnTo>
                <a:lnTo>
                  <a:pt x="1644" y="2268"/>
                </a:lnTo>
                <a:lnTo>
                  <a:pt x="1116" y="2628"/>
                </a:lnTo>
                <a:lnTo>
                  <a:pt x="564" y="3000"/>
                </a:lnTo>
                <a:lnTo>
                  <a:pt x="0" y="3384"/>
                </a:lnTo>
                <a:lnTo>
                  <a:pt x="198" y="2658"/>
                </a:lnTo>
                <a:lnTo>
                  <a:pt x="390" y="1956"/>
                </a:lnTo>
                <a:lnTo>
                  <a:pt x="576" y="1278"/>
                </a:lnTo>
                <a:lnTo>
                  <a:pt x="750" y="630"/>
                </a:lnTo>
                <a:lnTo>
                  <a:pt x="918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0" name="Freeform 28"/>
          <p:cNvSpPr>
            <a:spLocks/>
          </p:cNvSpPr>
          <p:nvPr/>
        </p:nvSpPr>
        <p:spPr bwMode="auto">
          <a:xfrm>
            <a:off x="3969102" y="2910712"/>
            <a:ext cx="1206950" cy="461071"/>
          </a:xfrm>
          <a:custGeom>
            <a:avLst/>
            <a:gdLst/>
            <a:ahLst/>
            <a:cxnLst>
              <a:cxn ang="0">
                <a:pos x="864" y="0"/>
              </a:cxn>
              <a:cxn ang="0">
                <a:pos x="1908" y="180"/>
              </a:cxn>
              <a:cxn ang="0">
                <a:pos x="2934" y="360"/>
              </a:cxn>
              <a:cxn ang="0">
                <a:pos x="3936" y="540"/>
              </a:cxn>
              <a:cxn ang="0">
                <a:pos x="5358" y="792"/>
              </a:cxn>
              <a:cxn ang="0">
                <a:pos x="6738" y="1038"/>
              </a:cxn>
              <a:cxn ang="0">
                <a:pos x="6024" y="1146"/>
              </a:cxn>
              <a:cxn ang="0">
                <a:pos x="5292" y="1260"/>
              </a:cxn>
              <a:cxn ang="0">
                <a:pos x="4536" y="1374"/>
              </a:cxn>
              <a:cxn ang="0">
                <a:pos x="3726" y="1494"/>
              </a:cxn>
              <a:cxn ang="0">
                <a:pos x="2886" y="1620"/>
              </a:cxn>
              <a:cxn ang="0">
                <a:pos x="2016" y="1752"/>
              </a:cxn>
              <a:cxn ang="0">
                <a:pos x="2352" y="2160"/>
              </a:cxn>
              <a:cxn ang="0">
                <a:pos x="2700" y="2574"/>
              </a:cxn>
              <a:cxn ang="0">
                <a:pos x="1344" y="1686"/>
              </a:cxn>
              <a:cxn ang="0">
                <a:pos x="0" y="810"/>
              </a:cxn>
              <a:cxn ang="0">
                <a:pos x="438" y="402"/>
              </a:cxn>
              <a:cxn ang="0">
                <a:pos x="864" y="0"/>
              </a:cxn>
            </a:cxnLst>
            <a:rect l="0" t="0" r="r" b="b"/>
            <a:pathLst>
              <a:path w="6738" h="2574">
                <a:moveTo>
                  <a:pt x="864" y="0"/>
                </a:moveTo>
                <a:lnTo>
                  <a:pt x="1908" y="180"/>
                </a:lnTo>
                <a:lnTo>
                  <a:pt x="2934" y="360"/>
                </a:lnTo>
                <a:lnTo>
                  <a:pt x="3936" y="540"/>
                </a:lnTo>
                <a:lnTo>
                  <a:pt x="5358" y="792"/>
                </a:lnTo>
                <a:lnTo>
                  <a:pt x="6738" y="1038"/>
                </a:lnTo>
                <a:lnTo>
                  <a:pt x="6024" y="1146"/>
                </a:lnTo>
                <a:lnTo>
                  <a:pt x="5292" y="1260"/>
                </a:lnTo>
                <a:lnTo>
                  <a:pt x="4536" y="1374"/>
                </a:lnTo>
                <a:lnTo>
                  <a:pt x="3726" y="1494"/>
                </a:lnTo>
                <a:lnTo>
                  <a:pt x="2886" y="1620"/>
                </a:lnTo>
                <a:lnTo>
                  <a:pt x="2016" y="1752"/>
                </a:lnTo>
                <a:lnTo>
                  <a:pt x="2352" y="2160"/>
                </a:lnTo>
                <a:lnTo>
                  <a:pt x="2700" y="2574"/>
                </a:lnTo>
                <a:lnTo>
                  <a:pt x="1344" y="1686"/>
                </a:lnTo>
                <a:lnTo>
                  <a:pt x="0" y="810"/>
                </a:lnTo>
                <a:lnTo>
                  <a:pt x="438" y="402"/>
                </a:lnTo>
                <a:lnTo>
                  <a:pt x="864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1" name="Freeform 29"/>
          <p:cNvSpPr>
            <a:spLocks/>
          </p:cNvSpPr>
          <p:nvPr/>
        </p:nvSpPr>
        <p:spPr bwMode="auto">
          <a:xfrm>
            <a:off x="2808366" y="1949880"/>
            <a:ext cx="786721" cy="815740"/>
          </a:xfrm>
          <a:custGeom>
            <a:avLst/>
            <a:gdLst/>
            <a:ahLst/>
            <a:cxnLst>
              <a:cxn ang="0">
                <a:pos x="1020" y="0"/>
              </a:cxn>
              <a:cxn ang="0">
                <a:pos x="1278" y="582"/>
              </a:cxn>
              <a:cxn ang="0">
                <a:pos x="1536" y="1176"/>
              </a:cxn>
              <a:cxn ang="0">
                <a:pos x="1800" y="1794"/>
              </a:cxn>
              <a:cxn ang="0">
                <a:pos x="2082" y="2460"/>
              </a:cxn>
              <a:cxn ang="0">
                <a:pos x="2376" y="3144"/>
              </a:cxn>
              <a:cxn ang="0">
                <a:pos x="2676" y="3852"/>
              </a:cxn>
              <a:cxn ang="0">
                <a:pos x="3540" y="4002"/>
              </a:cxn>
              <a:cxn ang="0">
                <a:pos x="4392" y="4158"/>
              </a:cxn>
              <a:cxn ang="0">
                <a:pos x="3636" y="4284"/>
              </a:cxn>
              <a:cxn ang="0">
                <a:pos x="2856" y="4416"/>
              </a:cxn>
              <a:cxn ang="0">
                <a:pos x="2058" y="4554"/>
              </a:cxn>
              <a:cxn ang="0">
                <a:pos x="1020" y="3624"/>
              </a:cxn>
              <a:cxn ang="0">
                <a:pos x="0" y="2712"/>
              </a:cxn>
              <a:cxn ang="0">
                <a:pos x="192" y="2214"/>
              </a:cxn>
              <a:cxn ang="0">
                <a:pos x="378" y="1728"/>
              </a:cxn>
              <a:cxn ang="0">
                <a:pos x="552" y="1260"/>
              </a:cxn>
              <a:cxn ang="0">
                <a:pos x="792" y="618"/>
              </a:cxn>
              <a:cxn ang="0">
                <a:pos x="1020" y="0"/>
              </a:cxn>
            </a:cxnLst>
            <a:rect l="0" t="0" r="r" b="b"/>
            <a:pathLst>
              <a:path w="4392" h="4554">
                <a:moveTo>
                  <a:pt x="1020" y="0"/>
                </a:moveTo>
                <a:lnTo>
                  <a:pt x="1278" y="582"/>
                </a:lnTo>
                <a:lnTo>
                  <a:pt x="1536" y="1176"/>
                </a:lnTo>
                <a:lnTo>
                  <a:pt x="1800" y="1794"/>
                </a:lnTo>
                <a:lnTo>
                  <a:pt x="2082" y="2460"/>
                </a:lnTo>
                <a:lnTo>
                  <a:pt x="2376" y="3144"/>
                </a:lnTo>
                <a:lnTo>
                  <a:pt x="2676" y="3852"/>
                </a:lnTo>
                <a:lnTo>
                  <a:pt x="3540" y="4002"/>
                </a:lnTo>
                <a:lnTo>
                  <a:pt x="4392" y="4158"/>
                </a:lnTo>
                <a:lnTo>
                  <a:pt x="3636" y="4284"/>
                </a:lnTo>
                <a:lnTo>
                  <a:pt x="2856" y="4416"/>
                </a:lnTo>
                <a:lnTo>
                  <a:pt x="2058" y="4554"/>
                </a:lnTo>
                <a:lnTo>
                  <a:pt x="1020" y="3624"/>
                </a:lnTo>
                <a:lnTo>
                  <a:pt x="0" y="2712"/>
                </a:lnTo>
                <a:lnTo>
                  <a:pt x="192" y="2214"/>
                </a:lnTo>
                <a:lnTo>
                  <a:pt x="378" y="1728"/>
                </a:lnTo>
                <a:lnTo>
                  <a:pt x="552" y="1260"/>
                </a:lnTo>
                <a:lnTo>
                  <a:pt x="792" y="618"/>
                </a:lnTo>
                <a:lnTo>
                  <a:pt x="1020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2" name="Freeform 30"/>
          <p:cNvSpPr>
            <a:spLocks/>
          </p:cNvSpPr>
          <p:nvPr/>
        </p:nvSpPr>
        <p:spPr bwMode="auto">
          <a:xfrm>
            <a:off x="524511" y="2394828"/>
            <a:ext cx="2190351" cy="72223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752" y="480"/>
              </a:cxn>
              <a:cxn ang="0">
                <a:pos x="3474" y="954"/>
              </a:cxn>
              <a:cxn ang="0">
                <a:pos x="5166" y="1428"/>
              </a:cxn>
              <a:cxn ang="0">
                <a:pos x="6786" y="1878"/>
              </a:cxn>
              <a:cxn ang="0">
                <a:pos x="8370" y="2328"/>
              </a:cxn>
              <a:cxn ang="0">
                <a:pos x="9930" y="2772"/>
              </a:cxn>
              <a:cxn ang="0">
                <a:pos x="10242" y="2118"/>
              </a:cxn>
              <a:cxn ang="0">
                <a:pos x="10542" y="1494"/>
              </a:cxn>
              <a:cxn ang="0">
                <a:pos x="10824" y="888"/>
              </a:cxn>
              <a:cxn ang="0">
                <a:pos x="11166" y="1620"/>
              </a:cxn>
              <a:cxn ang="0">
                <a:pos x="11514" y="2376"/>
              </a:cxn>
              <a:cxn ang="0">
                <a:pos x="11868" y="3156"/>
              </a:cxn>
              <a:cxn ang="0">
                <a:pos x="12228" y="3960"/>
              </a:cxn>
              <a:cxn ang="0">
                <a:pos x="11142" y="3978"/>
              </a:cxn>
              <a:cxn ang="0">
                <a:pos x="10026" y="3996"/>
              </a:cxn>
              <a:cxn ang="0">
                <a:pos x="8880" y="4014"/>
              </a:cxn>
              <a:cxn ang="0">
                <a:pos x="7698" y="4032"/>
              </a:cxn>
              <a:cxn ang="0">
                <a:pos x="3846" y="2010"/>
              </a:cxn>
              <a:cxn ang="0">
                <a:pos x="0" y="0"/>
              </a:cxn>
            </a:cxnLst>
            <a:rect l="0" t="0" r="r" b="b"/>
            <a:pathLst>
              <a:path w="12228" h="4032">
                <a:moveTo>
                  <a:pt x="0" y="0"/>
                </a:moveTo>
                <a:lnTo>
                  <a:pt x="1752" y="480"/>
                </a:lnTo>
                <a:lnTo>
                  <a:pt x="3474" y="954"/>
                </a:lnTo>
                <a:lnTo>
                  <a:pt x="5166" y="1428"/>
                </a:lnTo>
                <a:lnTo>
                  <a:pt x="6786" y="1878"/>
                </a:lnTo>
                <a:lnTo>
                  <a:pt x="8370" y="2328"/>
                </a:lnTo>
                <a:lnTo>
                  <a:pt x="9930" y="2772"/>
                </a:lnTo>
                <a:lnTo>
                  <a:pt x="10242" y="2118"/>
                </a:lnTo>
                <a:lnTo>
                  <a:pt x="10542" y="1494"/>
                </a:lnTo>
                <a:lnTo>
                  <a:pt x="10824" y="888"/>
                </a:lnTo>
                <a:lnTo>
                  <a:pt x="11166" y="1620"/>
                </a:lnTo>
                <a:lnTo>
                  <a:pt x="11514" y="2376"/>
                </a:lnTo>
                <a:lnTo>
                  <a:pt x="11868" y="3156"/>
                </a:lnTo>
                <a:lnTo>
                  <a:pt x="12228" y="3960"/>
                </a:lnTo>
                <a:lnTo>
                  <a:pt x="11142" y="3978"/>
                </a:lnTo>
                <a:lnTo>
                  <a:pt x="10026" y="3996"/>
                </a:lnTo>
                <a:lnTo>
                  <a:pt x="8880" y="4014"/>
                </a:lnTo>
                <a:lnTo>
                  <a:pt x="7698" y="4032"/>
                </a:lnTo>
                <a:lnTo>
                  <a:pt x="3846" y="20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6">
                  <a:lumMod val="75000"/>
                </a:schemeClr>
              </a:gs>
              <a:gs pos="80000">
                <a:schemeClr val="accent6"/>
              </a:gs>
              <a:gs pos="100000">
                <a:schemeClr val="accent6">
                  <a:lumMod val="75000"/>
                </a:schemeClr>
              </a:gs>
            </a:gsLst>
          </a:gradFill>
          <a:ln>
            <a:noFill/>
            <a:headEnd/>
            <a:tailEnd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23" name="Freeform 31"/>
          <p:cNvSpPr>
            <a:spLocks noEditPoints="1"/>
          </p:cNvSpPr>
          <p:nvPr/>
        </p:nvSpPr>
        <p:spPr bwMode="auto">
          <a:xfrm>
            <a:off x="2195755" y="2556042"/>
            <a:ext cx="2251613" cy="1561620"/>
          </a:xfrm>
          <a:custGeom>
            <a:avLst/>
            <a:gdLst/>
            <a:ahLst/>
            <a:cxnLst>
              <a:cxn ang="0">
                <a:pos x="6090" y="2742"/>
              </a:cxn>
              <a:cxn ang="0">
                <a:pos x="5682" y="2808"/>
              </a:cxn>
              <a:cxn ang="0">
                <a:pos x="5352" y="2952"/>
              </a:cxn>
              <a:cxn ang="0">
                <a:pos x="5106" y="3162"/>
              </a:cxn>
              <a:cxn ang="0">
                <a:pos x="4974" y="3426"/>
              </a:cxn>
              <a:cxn ang="0">
                <a:pos x="4962" y="3750"/>
              </a:cxn>
              <a:cxn ang="0">
                <a:pos x="5088" y="4128"/>
              </a:cxn>
              <a:cxn ang="0">
                <a:pos x="5364" y="4512"/>
              </a:cxn>
              <a:cxn ang="0">
                <a:pos x="5760" y="4866"/>
              </a:cxn>
              <a:cxn ang="0">
                <a:pos x="6246" y="5172"/>
              </a:cxn>
              <a:cxn ang="0">
                <a:pos x="6786" y="5406"/>
              </a:cxn>
              <a:cxn ang="0">
                <a:pos x="7362" y="5550"/>
              </a:cxn>
              <a:cxn ang="0">
                <a:pos x="7908" y="5592"/>
              </a:cxn>
              <a:cxn ang="0">
                <a:pos x="8352" y="5538"/>
              </a:cxn>
              <a:cxn ang="0">
                <a:pos x="8706" y="5400"/>
              </a:cxn>
              <a:cxn ang="0">
                <a:pos x="8958" y="5202"/>
              </a:cxn>
              <a:cxn ang="0">
                <a:pos x="9102" y="4938"/>
              </a:cxn>
              <a:cxn ang="0">
                <a:pos x="9132" y="4632"/>
              </a:cxn>
              <a:cxn ang="0">
                <a:pos x="9042" y="4296"/>
              </a:cxn>
              <a:cxn ang="0">
                <a:pos x="8796" y="3894"/>
              </a:cxn>
              <a:cxn ang="0">
                <a:pos x="8424" y="3528"/>
              </a:cxn>
              <a:cxn ang="0">
                <a:pos x="7962" y="3210"/>
              </a:cxn>
              <a:cxn ang="0">
                <a:pos x="7428" y="2964"/>
              </a:cxn>
              <a:cxn ang="0">
                <a:pos x="6858" y="2802"/>
              </a:cxn>
              <a:cxn ang="0">
                <a:pos x="6324" y="2736"/>
              </a:cxn>
              <a:cxn ang="0">
                <a:pos x="4212" y="954"/>
              </a:cxn>
              <a:cxn ang="0">
                <a:pos x="6114" y="1770"/>
              </a:cxn>
              <a:cxn ang="0">
                <a:pos x="7698" y="1470"/>
              </a:cxn>
              <a:cxn ang="0">
                <a:pos x="9600" y="1794"/>
              </a:cxn>
              <a:cxn ang="0">
                <a:pos x="8658" y="2616"/>
              </a:cxn>
              <a:cxn ang="0">
                <a:pos x="11400" y="4404"/>
              </a:cxn>
              <a:cxn ang="0">
                <a:pos x="12570" y="5844"/>
              </a:cxn>
              <a:cxn ang="0">
                <a:pos x="10242" y="4926"/>
              </a:cxn>
              <a:cxn ang="0">
                <a:pos x="9870" y="6126"/>
              </a:cxn>
              <a:cxn ang="0">
                <a:pos x="9462" y="7410"/>
              </a:cxn>
              <a:cxn ang="0">
                <a:pos x="8736" y="8400"/>
              </a:cxn>
              <a:cxn ang="0">
                <a:pos x="8040" y="7746"/>
              </a:cxn>
              <a:cxn ang="0">
                <a:pos x="7716" y="5910"/>
              </a:cxn>
              <a:cxn ang="0">
                <a:pos x="5130" y="5388"/>
              </a:cxn>
              <a:cxn ang="0">
                <a:pos x="2442" y="4854"/>
              </a:cxn>
              <a:cxn ang="0">
                <a:pos x="0" y="4014"/>
              </a:cxn>
              <a:cxn ang="0">
                <a:pos x="2262" y="3942"/>
              </a:cxn>
              <a:cxn ang="0">
                <a:pos x="4404" y="3876"/>
              </a:cxn>
              <a:cxn ang="0">
                <a:pos x="3624" y="2256"/>
              </a:cxn>
              <a:cxn ang="0">
                <a:pos x="2886" y="732"/>
              </a:cxn>
              <a:cxn ang="0">
                <a:pos x="3168" y="0"/>
              </a:cxn>
            </a:cxnLst>
            <a:rect l="0" t="0" r="r" b="b"/>
            <a:pathLst>
              <a:path w="12570" h="8718">
                <a:moveTo>
                  <a:pt x="6324" y="2736"/>
                </a:moveTo>
                <a:lnTo>
                  <a:pt x="6090" y="2742"/>
                </a:lnTo>
                <a:lnTo>
                  <a:pt x="5880" y="2766"/>
                </a:lnTo>
                <a:lnTo>
                  <a:pt x="5682" y="2808"/>
                </a:lnTo>
                <a:lnTo>
                  <a:pt x="5508" y="2874"/>
                </a:lnTo>
                <a:lnTo>
                  <a:pt x="5352" y="2952"/>
                </a:lnTo>
                <a:lnTo>
                  <a:pt x="5214" y="3048"/>
                </a:lnTo>
                <a:lnTo>
                  <a:pt x="5106" y="3162"/>
                </a:lnTo>
                <a:lnTo>
                  <a:pt x="5028" y="3288"/>
                </a:lnTo>
                <a:lnTo>
                  <a:pt x="4974" y="3426"/>
                </a:lnTo>
                <a:lnTo>
                  <a:pt x="4950" y="3582"/>
                </a:lnTo>
                <a:lnTo>
                  <a:pt x="4962" y="3750"/>
                </a:lnTo>
                <a:lnTo>
                  <a:pt x="5004" y="3930"/>
                </a:lnTo>
                <a:lnTo>
                  <a:pt x="5088" y="4128"/>
                </a:lnTo>
                <a:lnTo>
                  <a:pt x="5208" y="4326"/>
                </a:lnTo>
                <a:lnTo>
                  <a:pt x="5364" y="4512"/>
                </a:lnTo>
                <a:lnTo>
                  <a:pt x="5550" y="4698"/>
                </a:lnTo>
                <a:lnTo>
                  <a:pt x="5760" y="4866"/>
                </a:lnTo>
                <a:lnTo>
                  <a:pt x="5994" y="5028"/>
                </a:lnTo>
                <a:lnTo>
                  <a:pt x="6246" y="5172"/>
                </a:lnTo>
                <a:lnTo>
                  <a:pt x="6510" y="5298"/>
                </a:lnTo>
                <a:lnTo>
                  <a:pt x="6786" y="5406"/>
                </a:lnTo>
                <a:lnTo>
                  <a:pt x="7074" y="5490"/>
                </a:lnTo>
                <a:lnTo>
                  <a:pt x="7362" y="5550"/>
                </a:lnTo>
                <a:lnTo>
                  <a:pt x="7650" y="5586"/>
                </a:lnTo>
                <a:lnTo>
                  <a:pt x="7908" y="5592"/>
                </a:lnTo>
                <a:lnTo>
                  <a:pt x="8142" y="5574"/>
                </a:lnTo>
                <a:lnTo>
                  <a:pt x="8352" y="5538"/>
                </a:lnTo>
                <a:lnTo>
                  <a:pt x="8538" y="5478"/>
                </a:lnTo>
                <a:lnTo>
                  <a:pt x="8706" y="5400"/>
                </a:lnTo>
                <a:lnTo>
                  <a:pt x="8844" y="5310"/>
                </a:lnTo>
                <a:lnTo>
                  <a:pt x="8958" y="5202"/>
                </a:lnTo>
                <a:lnTo>
                  <a:pt x="9042" y="5076"/>
                </a:lnTo>
                <a:lnTo>
                  <a:pt x="9102" y="4938"/>
                </a:lnTo>
                <a:lnTo>
                  <a:pt x="9132" y="4794"/>
                </a:lnTo>
                <a:lnTo>
                  <a:pt x="9132" y="4632"/>
                </a:lnTo>
                <a:lnTo>
                  <a:pt x="9102" y="4470"/>
                </a:lnTo>
                <a:lnTo>
                  <a:pt x="9042" y="4296"/>
                </a:lnTo>
                <a:lnTo>
                  <a:pt x="8934" y="4092"/>
                </a:lnTo>
                <a:lnTo>
                  <a:pt x="8796" y="3894"/>
                </a:lnTo>
                <a:lnTo>
                  <a:pt x="8622" y="3702"/>
                </a:lnTo>
                <a:lnTo>
                  <a:pt x="8424" y="3528"/>
                </a:lnTo>
                <a:lnTo>
                  <a:pt x="8202" y="3360"/>
                </a:lnTo>
                <a:lnTo>
                  <a:pt x="7962" y="3210"/>
                </a:lnTo>
                <a:lnTo>
                  <a:pt x="7704" y="3078"/>
                </a:lnTo>
                <a:lnTo>
                  <a:pt x="7428" y="2964"/>
                </a:lnTo>
                <a:lnTo>
                  <a:pt x="7146" y="2868"/>
                </a:lnTo>
                <a:lnTo>
                  <a:pt x="6858" y="2802"/>
                </a:lnTo>
                <a:lnTo>
                  <a:pt x="6564" y="2754"/>
                </a:lnTo>
                <a:lnTo>
                  <a:pt x="6324" y="2736"/>
                </a:lnTo>
                <a:close/>
                <a:moveTo>
                  <a:pt x="3168" y="0"/>
                </a:moveTo>
                <a:lnTo>
                  <a:pt x="4212" y="954"/>
                </a:lnTo>
                <a:lnTo>
                  <a:pt x="5280" y="1926"/>
                </a:lnTo>
                <a:lnTo>
                  <a:pt x="6114" y="1770"/>
                </a:lnTo>
                <a:lnTo>
                  <a:pt x="6918" y="1614"/>
                </a:lnTo>
                <a:lnTo>
                  <a:pt x="7698" y="1470"/>
                </a:lnTo>
                <a:lnTo>
                  <a:pt x="8658" y="1632"/>
                </a:lnTo>
                <a:lnTo>
                  <a:pt x="9600" y="1794"/>
                </a:lnTo>
                <a:lnTo>
                  <a:pt x="9138" y="2196"/>
                </a:lnTo>
                <a:lnTo>
                  <a:pt x="8658" y="2616"/>
                </a:lnTo>
                <a:lnTo>
                  <a:pt x="10026" y="3504"/>
                </a:lnTo>
                <a:lnTo>
                  <a:pt x="11400" y="4404"/>
                </a:lnTo>
                <a:lnTo>
                  <a:pt x="11982" y="5112"/>
                </a:lnTo>
                <a:lnTo>
                  <a:pt x="12570" y="5844"/>
                </a:lnTo>
                <a:lnTo>
                  <a:pt x="11412" y="5388"/>
                </a:lnTo>
                <a:lnTo>
                  <a:pt x="10242" y="4926"/>
                </a:lnTo>
                <a:lnTo>
                  <a:pt x="10056" y="5514"/>
                </a:lnTo>
                <a:lnTo>
                  <a:pt x="9870" y="6126"/>
                </a:lnTo>
                <a:lnTo>
                  <a:pt x="9666" y="6756"/>
                </a:lnTo>
                <a:lnTo>
                  <a:pt x="9462" y="7410"/>
                </a:lnTo>
                <a:lnTo>
                  <a:pt x="9246" y="8088"/>
                </a:lnTo>
                <a:lnTo>
                  <a:pt x="8736" y="8400"/>
                </a:lnTo>
                <a:lnTo>
                  <a:pt x="8208" y="8718"/>
                </a:lnTo>
                <a:lnTo>
                  <a:pt x="8040" y="7746"/>
                </a:lnTo>
                <a:lnTo>
                  <a:pt x="7878" y="6810"/>
                </a:lnTo>
                <a:lnTo>
                  <a:pt x="7716" y="5910"/>
                </a:lnTo>
                <a:lnTo>
                  <a:pt x="6438" y="5652"/>
                </a:lnTo>
                <a:lnTo>
                  <a:pt x="5130" y="5388"/>
                </a:lnTo>
                <a:lnTo>
                  <a:pt x="3798" y="5124"/>
                </a:lnTo>
                <a:lnTo>
                  <a:pt x="2442" y="4854"/>
                </a:lnTo>
                <a:lnTo>
                  <a:pt x="1056" y="4578"/>
                </a:lnTo>
                <a:lnTo>
                  <a:pt x="0" y="4014"/>
                </a:lnTo>
                <a:lnTo>
                  <a:pt x="1146" y="3978"/>
                </a:lnTo>
                <a:lnTo>
                  <a:pt x="2262" y="3942"/>
                </a:lnTo>
                <a:lnTo>
                  <a:pt x="3348" y="3906"/>
                </a:lnTo>
                <a:lnTo>
                  <a:pt x="4404" y="3876"/>
                </a:lnTo>
                <a:lnTo>
                  <a:pt x="4008" y="3054"/>
                </a:lnTo>
                <a:lnTo>
                  <a:pt x="3624" y="2256"/>
                </a:lnTo>
                <a:lnTo>
                  <a:pt x="3252" y="1482"/>
                </a:lnTo>
                <a:lnTo>
                  <a:pt x="2886" y="732"/>
                </a:lnTo>
                <a:lnTo>
                  <a:pt x="3024" y="360"/>
                </a:lnTo>
                <a:lnTo>
                  <a:pt x="3168" y="0"/>
                </a:lnTo>
                <a:close/>
              </a:path>
            </a:pathLst>
          </a:custGeom>
          <a:ln>
            <a:noFill/>
            <a:headEnd/>
            <a:tailEnd/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699115" y="2267015"/>
            <a:ext cx="313038" cy="52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121"/>
          <p:cNvSpPr/>
          <p:nvPr/>
        </p:nvSpPr>
        <p:spPr>
          <a:xfrm>
            <a:off x="357158" y="1714450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614399" y="1144735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5400000">
            <a:off x="2856552" y="1795544"/>
            <a:ext cx="313038" cy="52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121"/>
          <p:cNvSpPr/>
          <p:nvPr/>
        </p:nvSpPr>
        <p:spPr>
          <a:xfrm>
            <a:off x="2514595" y="1242979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2771836" y="673264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4328174" y="2738539"/>
            <a:ext cx="313038" cy="52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121"/>
          <p:cNvSpPr/>
          <p:nvPr/>
        </p:nvSpPr>
        <p:spPr>
          <a:xfrm>
            <a:off x="3986217" y="2185974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4243458" y="1616259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4271015" y="5437574"/>
            <a:ext cx="313038" cy="52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121"/>
          <p:cNvSpPr/>
          <p:nvPr/>
        </p:nvSpPr>
        <p:spPr>
          <a:xfrm>
            <a:off x="3929058" y="6143606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4186299" y="5573891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2223138" y="5537568"/>
            <a:ext cx="313038" cy="52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121"/>
          <p:cNvSpPr/>
          <p:nvPr/>
        </p:nvSpPr>
        <p:spPr>
          <a:xfrm>
            <a:off x="1881181" y="6243600"/>
            <a:ext cx="10001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138422" y="5673885"/>
            <a:ext cx="560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48"/>
          <p:cNvGrpSpPr/>
          <p:nvPr/>
        </p:nvGrpSpPr>
        <p:grpSpPr>
          <a:xfrm>
            <a:off x="6000760" y="1071546"/>
            <a:ext cx="2500330" cy="5286412"/>
            <a:chOff x="1119163" y="1052500"/>
            <a:chExt cx="1919311" cy="5286412"/>
          </a:xfrm>
        </p:grpSpPr>
        <p:sp>
          <p:nvSpPr>
            <p:cNvPr id="50" name="Rectangle 49"/>
            <p:cNvSpPr/>
            <p:nvPr/>
          </p:nvSpPr>
          <p:spPr>
            <a:xfrm>
              <a:off x="1119163" y="1052500"/>
              <a:ext cx="1919311" cy="52864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119163" y="1052500"/>
              <a:ext cx="1919311" cy="157176"/>
            </a:xfrm>
            <a:prstGeom prst="rect">
              <a:avLst/>
            </a:prstGeom>
            <a:ln/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Прямоугольник 121"/>
          <p:cNvSpPr/>
          <p:nvPr/>
        </p:nvSpPr>
        <p:spPr>
          <a:xfrm>
            <a:off x="6243640" y="2308091"/>
            <a:ext cx="20764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1.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2.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3.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4. This is an example text.</a:t>
            </a:r>
          </a:p>
          <a:p>
            <a:pPr marL="228600" indent="-228600"/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228600" indent="-228600"/>
            <a:r>
              <a:rPr lang="en-US" sz="1200" dirty="0" smtClean="0">
                <a:latin typeface="Arial" pitchFamily="34" charset="0"/>
                <a:cs typeface="Arial" pitchFamily="34" charset="0"/>
              </a:rPr>
              <a:t>5. This is an example text.</a:t>
            </a:r>
          </a:p>
        </p:txBody>
      </p:sp>
      <p:sp>
        <p:nvSpPr>
          <p:cNvPr id="53" name="Прямоугольник 121"/>
          <p:cNvSpPr/>
          <p:nvPr/>
        </p:nvSpPr>
        <p:spPr>
          <a:xfrm>
            <a:off x="6296038" y="1624000"/>
            <a:ext cx="19907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ELEMENT 1</a:t>
            </a:r>
          </a:p>
        </p:txBody>
      </p:sp>
      <p:sp>
        <p:nvSpPr>
          <p:cNvPr id="54" name="Прямоугольник 121"/>
          <p:cNvSpPr/>
          <p:nvPr/>
        </p:nvSpPr>
        <p:spPr>
          <a:xfrm>
            <a:off x="6286512" y="4504390"/>
            <a:ext cx="18573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1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138</Words>
  <Application>Microsoft Office PowerPoint</Application>
  <PresentationFormat>全屏显示(4:3)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