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FRUITS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47"/>
          <p:cNvSpPr/>
          <p:nvPr/>
        </p:nvSpPr>
        <p:spPr>
          <a:xfrm>
            <a:off x="768202" y="4357694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48"/>
          <p:cNvSpPr/>
          <p:nvPr/>
        </p:nvSpPr>
        <p:spPr>
          <a:xfrm>
            <a:off x="768202" y="4357695"/>
            <a:ext cx="2214578" cy="285751"/>
          </a:xfrm>
          <a:prstGeom prst="rect">
            <a:avLst/>
          </a:prstGeom>
          <a:gradFill flip="none" rotWithShape="1">
            <a:gsLst>
              <a:gs pos="25000">
                <a:schemeClr val="accent3"/>
              </a:gs>
              <a:gs pos="100000">
                <a:schemeClr val="accent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21"/>
          <p:cNvSpPr/>
          <p:nvPr/>
        </p:nvSpPr>
        <p:spPr>
          <a:xfrm>
            <a:off x="934890" y="4839876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21"/>
          <p:cNvSpPr/>
          <p:nvPr/>
        </p:nvSpPr>
        <p:spPr>
          <a:xfrm>
            <a:off x="1320656" y="435769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19" name="Прямоугольник 47"/>
          <p:cNvSpPr/>
          <p:nvPr/>
        </p:nvSpPr>
        <p:spPr>
          <a:xfrm>
            <a:off x="3411408" y="4357694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48"/>
          <p:cNvSpPr/>
          <p:nvPr/>
        </p:nvSpPr>
        <p:spPr>
          <a:xfrm>
            <a:off x="3411408" y="4357695"/>
            <a:ext cx="2214578" cy="285751"/>
          </a:xfrm>
          <a:prstGeom prst="rect">
            <a:avLst/>
          </a:prstGeom>
          <a:gradFill flip="none" rotWithShape="1">
            <a:gsLst>
              <a:gs pos="2500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121"/>
          <p:cNvSpPr/>
          <p:nvPr/>
        </p:nvSpPr>
        <p:spPr>
          <a:xfrm>
            <a:off x="3578096" y="4839876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121"/>
          <p:cNvSpPr/>
          <p:nvPr/>
        </p:nvSpPr>
        <p:spPr>
          <a:xfrm>
            <a:off x="3963862" y="435769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23" name="Прямоугольник 47"/>
          <p:cNvSpPr/>
          <p:nvPr/>
        </p:nvSpPr>
        <p:spPr>
          <a:xfrm>
            <a:off x="6099676" y="4357694"/>
            <a:ext cx="2214578" cy="1500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48"/>
          <p:cNvSpPr/>
          <p:nvPr/>
        </p:nvSpPr>
        <p:spPr>
          <a:xfrm>
            <a:off x="6099676" y="4357695"/>
            <a:ext cx="2214578" cy="285751"/>
          </a:xfrm>
          <a:prstGeom prst="rect">
            <a:avLst/>
          </a:prstGeom>
          <a:gradFill flip="none" rotWithShape="1">
            <a:gsLst>
              <a:gs pos="25000">
                <a:schemeClr val="accent3"/>
              </a:gs>
              <a:gs pos="100000">
                <a:schemeClr val="accent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121"/>
          <p:cNvSpPr/>
          <p:nvPr/>
        </p:nvSpPr>
        <p:spPr>
          <a:xfrm>
            <a:off x="6266364" y="4839876"/>
            <a:ext cx="1838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121"/>
          <p:cNvSpPr/>
          <p:nvPr/>
        </p:nvSpPr>
        <p:spPr>
          <a:xfrm>
            <a:off x="6652130" y="435769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pic>
        <p:nvPicPr>
          <p:cNvPr id="27" name="Picture 2" descr="C:\Documents and Settings\Admin\Рабочий стол\фрукты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870" y="1714488"/>
            <a:ext cx="2069306" cy="2012578"/>
          </a:xfrm>
          <a:prstGeom prst="rect">
            <a:avLst/>
          </a:prstGeom>
          <a:noFill/>
        </p:spPr>
      </p:pic>
      <p:pic>
        <p:nvPicPr>
          <p:cNvPr id="28" name="Picture 4" descr="C:\Documents and Settings\Admin\Рабочий стол\фрукты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662256"/>
            <a:ext cx="1846810" cy="1983682"/>
          </a:xfrm>
          <a:prstGeom prst="rect">
            <a:avLst/>
          </a:prstGeom>
          <a:noFill/>
        </p:spPr>
      </p:pic>
      <p:pic>
        <p:nvPicPr>
          <p:cNvPr id="29" name="Picture 6" descr="C:\Documents and Settings\Admin\Рабочий стол\фрукты\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2272" y="1687010"/>
            <a:ext cx="1967792" cy="1934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55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74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