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9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75000"/>
                  <a:lumOff val="25000"/>
                </a:schemeClr>
              </a:gs>
              <a:gs pos="16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95000"/>
                  <a:lumOff val="5000"/>
                </a:schemeClr>
              </a:gs>
              <a:gs pos="53000">
                <a:schemeClr val="tx1">
                  <a:lumMod val="75000"/>
                  <a:lumOff val="25000"/>
                </a:schemeClr>
              </a:gs>
              <a:gs pos="7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CYLINDER TOOLBOX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люс 33"/>
          <p:cNvSpPr/>
          <p:nvPr/>
        </p:nvSpPr>
        <p:spPr>
          <a:xfrm>
            <a:off x="1321571" y="3464719"/>
            <a:ext cx="1285884" cy="1285884"/>
          </a:xfrm>
          <a:prstGeom prst="mathPlus">
            <a:avLst>
              <a:gd name="adj1" fmla="val 1952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множение 36"/>
          <p:cNvSpPr/>
          <p:nvPr/>
        </p:nvSpPr>
        <p:spPr>
          <a:xfrm>
            <a:off x="2678893" y="3536157"/>
            <a:ext cx="1643074" cy="1214446"/>
          </a:xfrm>
          <a:prstGeom prst="mathMultiply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еление 39"/>
          <p:cNvSpPr/>
          <p:nvPr/>
        </p:nvSpPr>
        <p:spPr>
          <a:xfrm>
            <a:off x="4393405" y="3679033"/>
            <a:ext cx="1571636" cy="857256"/>
          </a:xfrm>
          <a:prstGeom prst="mathDivide">
            <a:avLst>
              <a:gd name="adj1" fmla="val 23520"/>
              <a:gd name="adj2" fmla="val 5880"/>
              <a:gd name="adj3" fmla="val 84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 40"/>
          <p:cNvSpPr/>
          <p:nvPr/>
        </p:nvSpPr>
        <p:spPr>
          <a:xfrm>
            <a:off x="5965041" y="3607595"/>
            <a:ext cx="1393041" cy="1071570"/>
          </a:xfrm>
          <a:prstGeom prst="mathEqual">
            <a:avLst>
              <a:gd name="adj1" fmla="val 17298"/>
              <a:gd name="adj2" fmla="val 1176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571472" y="1678769"/>
            <a:ext cx="2071702" cy="114300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flipH="1">
            <a:off x="2928926" y="1678769"/>
            <a:ext cx="2071702" cy="114300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5400000" flipH="1">
            <a:off x="5250661" y="1678769"/>
            <a:ext cx="2071702" cy="114300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6200000" flipH="1">
            <a:off x="7036611" y="1678769"/>
            <a:ext cx="2071702" cy="1143008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75"/>
          <p:cNvSpPr/>
          <p:nvPr/>
        </p:nvSpPr>
        <p:spPr>
          <a:xfrm flipH="1">
            <a:off x="2285984" y="5357826"/>
            <a:ext cx="47053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