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FRUITS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47"/>
          <p:cNvSpPr/>
          <p:nvPr/>
        </p:nvSpPr>
        <p:spPr>
          <a:xfrm>
            <a:off x="597848" y="1026485"/>
            <a:ext cx="3786214" cy="15716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48"/>
          <p:cNvSpPr/>
          <p:nvPr/>
        </p:nvSpPr>
        <p:spPr>
          <a:xfrm>
            <a:off x="597848" y="1026485"/>
            <a:ext cx="3786214" cy="285751"/>
          </a:xfrm>
          <a:prstGeom prst="rect">
            <a:avLst/>
          </a:prstGeom>
          <a:gradFill flip="none" rotWithShape="1">
            <a:gsLst>
              <a:gs pos="25000">
                <a:schemeClr val="accent3"/>
              </a:gs>
              <a:gs pos="100000">
                <a:schemeClr val="accent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21"/>
          <p:cNvSpPr/>
          <p:nvPr/>
        </p:nvSpPr>
        <p:spPr>
          <a:xfrm>
            <a:off x="715814" y="1437529"/>
            <a:ext cx="35528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19" name="Прямоугольник 121"/>
          <p:cNvSpPr/>
          <p:nvPr/>
        </p:nvSpPr>
        <p:spPr>
          <a:xfrm>
            <a:off x="1946378" y="102648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24" name="Прямоугольник 47"/>
          <p:cNvSpPr/>
          <p:nvPr/>
        </p:nvSpPr>
        <p:spPr>
          <a:xfrm>
            <a:off x="4723668" y="1026485"/>
            <a:ext cx="3786214" cy="15716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48"/>
          <p:cNvSpPr/>
          <p:nvPr/>
        </p:nvSpPr>
        <p:spPr>
          <a:xfrm>
            <a:off x="4723668" y="1026485"/>
            <a:ext cx="3786214" cy="285751"/>
          </a:xfrm>
          <a:prstGeom prst="rect">
            <a:avLst/>
          </a:prstGeom>
          <a:gradFill flip="none" rotWithShape="1">
            <a:gsLst>
              <a:gs pos="25000">
                <a:schemeClr val="accent5"/>
              </a:gs>
              <a:gs pos="100000">
                <a:schemeClr val="accent6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121"/>
          <p:cNvSpPr/>
          <p:nvPr/>
        </p:nvSpPr>
        <p:spPr>
          <a:xfrm>
            <a:off x="4841634" y="1437529"/>
            <a:ext cx="35528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27" name="Прямоугольник 121"/>
          <p:cNvSpPr/>
          <p:nvPr/>
        </p:nvSpPr>
        <p:spPr>
          <a:xfrm>
            <a:off x="6072198" y="102648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pic>
        <p:nvPicPr>
          <p:cNvPr id="14" name="Picture 8" descr="C:\Documents and Settings\Admin\Рабочий стол\фрукты\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940" y="3000372"/>
            <a:ext cx="5033654" cy="3187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85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106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