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4F8C3B-25FC-403E-9D1A-E51D2B0AFEAD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A4A5C-C79A-4DE7-8C48-7854BDB0869A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74616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DECF3B58-E501-4EEB-A00F-14E133B123E8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C4D0A373-20C0-4FD9-ACA4-71854EAB3681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246302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-7938" y="4198938"/>
            <a:ext cx="9144001" cy="2195512"/>
          </a:xfrm>
          <a:prstGeom prst="rect">
            <a:avLst/>
          </a:prstGeom>
          <a:gradFill rotWithShape="1">
            <a:gsLst>
              <a:gs pos="50000">
                <a:sysClr val="window" lastClr="FFFFFF"/>
              </a:gs>
              <a:gs pos="100000">
                <a:sysClr val="window" lastClr="FFFFFF">
                  <a:lumMod val="75000"/>
                </a:sysClr>
              </a:gs>
              <a:gs pos="74000">
                <a:sysClr val="window" lastClr="FFFFFF">
                  <a:lumMod val="9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110" charset="0"/>
            </a:endParaRPr>
          </a:p>
        </p:txBody>
      </p:sp>
      <p:sp>
        <p:nvSpPr>
          <p:cNvPr id="18435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2835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nb-NO" altLang="zh-CN" sz="1500" b="1">
                <a:latin typeface="Calibri" pitchFamily="-110" charset="0"/>
                <a:cs typeface="Calibri" pitchFamily="-110" charset="0"/>
              </a:rPr>
              <a:t>SOCIAL MEDIA</a:t>
            </a:r>
            <a:endParaRPr lang="en-GB" sz="1500">
              <a:latin typeface="Calibri" pitchFamily="-110" charset="0"/>
              <a:cs typeface="Calibri" pitchFamily="-110" charset="0"/>
            </a:endParaRPr>
          </a:p>
        </p:txBody>
      </p:sp>
      <p:grpSp>
        <p:nvGrpSpPr>
          <p:cNvPr id="18436" name="Group 70"/>
          <p:cNvGrpSpPr>
            <a:grpSpLocks/>
          </p:cNvGrpSpPr>
          <p:nvPr/>
        </p:nvGrpSpPr>
        <p:grpSpPr bwMode="auto">
          <a:xfrm>
            <a:off x="1736725" y="527050"/>
            <a:ext cx="5654675" cy="6027738"/>
            <a:chOff x="1736784" y="527547"/>
            <a:chExt cx="5653934" cy="6027763"/>
          </a:xfrm>
        </p:grpSpPr>
        <p:cxnSp>
          <p:nvCxnSpPr>
            <p:cNvPr id="66" name="Straight Connector 65"/>
            <p:cNvCxnSpPr/>
            <p:nvPr/>
          </p:nvCxnSpPr>
          <p:spPr>
            <a:xfrm rot="5400000">
              <a:off x="3402488" y="2128713"/>
              <a:ext cx="2355860" cy="244601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2993701" y="3345372"/>
              <a:ext cx="3230576" cy="15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957412" y="3412047"/>
              <a:ext cx="3231726" cy="15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3438996" y="2160463"/>
              <a:ext cx="2355860" cy="244601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41" name="Group 62"/>
            <p:cNvGrpSpPr>
              <a:grpSpLocks/>
            </p:cNvGrpSpPr>
            <p:nvPr/>
          </p:nvGrpSpPr>
          <p:grpSpPr bwMode="auto">
            <a:xfrm>
              <a:off x="1736784" y="527547"/>
              <a:ext cx="5653934" cy="6027763"/>
              <a:chOff x="1767628" y="527547"/>
              <a:chExt cx="5653934" cy="6027763"/>
            </a:xfrm>
          </p:grpSpPr>
          <p:grpSp>
            <p:nvGrpSpPr>
              <p:cNvPr id="18442" name="Group 41"/>
              <p:cNvGrpSpPr>
                <a:grpSpLocks/>
              </p:cNvGrpSpPr>
              <p:nvPr/>
            </p:nvGrpSpPr>
            <p:grpSpPr bwMode="auto">
              <a:xfrm>
                <a:off x="3413950" y="2173869"/>
                <a:ext cx="2357947" cy="2357943"/>
                <a:chOff x="2372068" y="1134837"/>
                <a:chExt cx="1077807" cy="1077805"/>
              </a:xfrm>
            </p:grpSpPr>
            <p:sp>
              <p:nvSpPr>
                <p:cNvPr id="13" name="Oval 12"/>
                <p:cNvSpPr/>
                <p:nvPr/>
              </p:nvSpPr>
              <p:spPr bwMode="auto">
                <a:xfrm>
                  <a:off x="2372068" y="1134837"/>
                  <a:ext cx="1077807" cy="1077805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tx2">
                        <a:lumMod val="60000"/>
                        <a:lumOff val="40000"/>
                      </a:schemeClr>
                    </a:gs>
                    <a:gs pos="79000">
                      <a:schemeClr val="tx2">
                        <a:lumMod val="75000"/>
                      </a:schemeClr>
                    </a:gs>
                    <a:gs pos="0">
                      <a:schemeClr val="tx2">
                        <a:lumMod val="40000"/>
                        <a:lumOff val="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63500">
                  <a:noFill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endParaRPr lang="zh-CN" altLang="zh-CN" sz="1800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 bwMode="auto">
                <a:xfrm>
                  <a:off x="2597774" y="1224136"/>
                  <a:ext cx="651794" cy="360703"/>
                </a:xfrm>
                <a:prstGeom prst="ellipse">
                  <a:avLst/>
                </a:prstGeom>
                <a:gradFill>
                  <a:gsLst>
                    <a:gs pos="3200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63000"/>
                      </a:schemeClr>
                    </a:gs>
                  </a:gsLst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endParaRPr lang="zh-CN" altLang="zh-CN" sz="1800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</p:grpSp>
          <p:sp>
            <p:nvSpPr>
              <p:cNvPr id="18443" name="TextBox 14"/>
              <p:cNvSpPr txBox="1">
                <a:spLocks noChangeArrowheads="1"/>
              </p:cNvSpPr>
              <p:nvPr/>
            </p:nvSpPr>
            <p:spPr bwMode="auto">
              <a:xfrm>
                <a:off x="3413950" y="2898185"/>
                <a:ext cx="2357947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r>
                  <a:rPr lang="nb-NO" altLang="zh-CN" sz="2800" b="1">
                    <a:solidFill>
                      <a:schemeClr val="bg1"/>
                    </a:solidFill>
                  </a:rPr>
                  <a:t>SOCIAL MEDIA</a:t>
                </a:r>
              </a:p>
            </p:txBody>
          </p:sp>
          <p:sp>
            <p:nvSpPr>
              <p:cNvPr id="44" name="Ellipse 98"/>
              <p:cNvSpPr/>
              <p:nvPr/>
            </p:nvSpPr>
            <p:spPr bwMode="auto">
              <a:xfrm>
                <a:off x="2286000" y="5638800"/>
                <a:ext cx="1322798" cy="32215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chemeClr val="bg1">
                      <a:lumMod val="6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45" name="Ellipse 98"/>
              <p:cNvSpPr/>
              <p:nvPr/>
            </p:nvSpPr>
            <p:spPr bwMode="auto">
              <a:xfrm>
                <a:off x="4038664" y="6233153"/>
                <a:ext cx="1322798" cy="32215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chemeClr val="bg1">
                      <a:lumMod val="6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46" name="Ellipse 98"/>
              <p:cNvSpPr/>
              <p:nvPr/>
            </p:nvSpPr>
            <p:spPr bwMode="auto">
              <a:xfrm>
                <a:off x="5618410" y="5638800"/>
                <a:ext cx="1322798" cy="32215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chemeClr val="bg1">
                      <a:lumMod val="6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grpSp>
            <p:nvGrpSpPr>
              <p:cNvPr id="18453" name="Group 54"/>
              <p:cNvGrpSpPr>
                <a:grpSpLocks/>
              </p:cNvGrpSpPr>
              <p:nvPr/>
            </p:nvGrpSpPr>
            <p:grpSpPr bwMode="auto">
              <a:xfrm>
                <a:off x="4038664" y="527547"/>
                <a:ext cx="1202101" cy="1202099"/>
                <a:chOff x="4038664" y="527547"/>
                <a:chExt cx="1202101" cy="1202099"/>
              </a:xfrm>
            </p:grpSpPr>
            <p:grpSp>
              <p:nvGrpSpPr>
                <p:cNvPr id="18517" name="Group 41"/>
                <p:cNvGrpSpPr>
                  <a:grpSpLocks/>
                </p:cNvGrpSpPr>
                <p:nvPr/>
              </p:nvGrpSpPr>
              <p:grpSpPr bwMode="auto">
                <a:xfrm>
                  <a:off x="4038664" y="527547"/>
                  <a:ext cx="1202101" cy="1202099"/>
                  <a:chOff x="2372068" y="1134837"/>
                  <a:chExt cx="1077807" cy="1077805"/>
                </a:xfrm>
              </p:grpSpPr>
              <p:sp>
                <p:nvSpPr>
                  <p:cNvPr id="38" name="Oval 37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tx2">
                          <a:lumMod val="60000"/>
                          <a:lumOff val="40000"/>
                        </a:schemeClr>
                      </a:gs>
                      <a:gs pos="79000">
                        <a:schemeClr val="tx2">
                          <a:lumMod val="75000"/>
                        </a:schemeClr>
                      </a:gs>
                      <a:gs pos="0">
                        <a:schemeClr val="tx2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8518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4038664" y="943930"/>
                  <a:ext cx="120210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1800" b="1">
                      <a:solidFill>
                        <a:srgbClr val="FFFFFF"/>
                      </a:solidFill>
                    </a:rPr>
                    <a:t>SMS</a:t>
                  </a:r>
                </a:p>
              </p:txBody>
            </p:sp>
          </p:grpSp>
          <p:grpSp>
            <p:nvGrpSpPr>
              <p:cNvPr id="18454" name="Group 55"/>
              <p:cNvGrpSpPr>
                <a:grpSpLocks/>
              </p:cNvGrpSpPr>
              <p:nvPr/>
            </p:nvGrpSpPr>
            <p:grpSpPr bwMode="auto">
              <a:xfrm>
                <a:off x="5582250" y="1179482"/>
                <a:ext cx="1202101" cy="1202099"/>
                <a:chOff x="5582250" y="1179482"/>
                <a:chExt cx="1202101" cy="1202099"/>
              </a:xfrm>
            </p:grpSpPr>
            <p:grpSp>
              <p:nvGrpSpPr>
                <p:cNvPr id="18509" name="Group 41"/>
                <p:cNvGrpSpPr>
                  <a:grpSpLocks/>
                </p:cNvGrpSpPr>
                <p:nvPr/>
              </p:nvGrpSpPr>
              <p:grpSpPr bwMode="auto">
                <a:xfrm>
                  <a:off x="5582250" y="1179482"/>
                  <a:ext cx="1202101" cy="1202099"/>
                  <a:chOff x="2372068" y="1134837"/>
                  <a:chExt cx="1077807" cy="1077805"/>
                </a:xfrm>
              </p:grpSpPr>
              <p:sp>
                <p:nvSpPr>
                  <p:cNvPr id="17" name="Oval 16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tx2">
                          <a:lumMod val="60000"/>
                          <a:lumOff val="40000"/>
                        </a:schemeClr>
                      </a:gs>
                      <a:gs pos="79000">
                        <a:schemeClr val="tx2">
                          <a:lumMod val="75000"/>
                        </a:schemeClr>
                      </a:gs>
                      <a:gs pos="0">
                        <a:schemeClr val="tx2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8510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5582250" y="1595865"/>
                  <a:ext cx="120210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1800" b="1">
                      <a:solidFill>
                        <a:srgbClr val="FFFFFF"/>
                      </a:solidFill>
                    </a:rPr>
                    <a:t>BLOG</a:t>
                  </a:r>
                </a:p>
              </p:txBody>
            </p:sp>
          </p:grpSp>
          <p:grpSp>
            <p:nvGrpSpPr>
              <p:cNvPr id="18455" name="Group 56"/>
              <p:cNvGrpSpPr>
                <a:grpSpLocks/>
              </p:cNvGrpSpPr>
              <p:nvPr/>
            </p:nvGrpSpPr>
            <p:grpSpPr bwMode="auto">
              <a:xfrm>
                <a:off x="6219461" y="2751791"/>
                <a:ext cx="1202101" cy="1202099"/>
                <a:chOff x="6219461" y="2751791"/>
                <a:chExt cx="1202101" cy="1202099"/>
              </a:xfrm>
            </p:grpSpPr>
            <p:grpSp>
              <p:nvGrpSpPr>
                <p:cNvPr id="18501" name="Group 41"/>
                <p:cNvGrpSpPr>
                  <a:grpSpLocks/>
                </p:cNvGrpSpPr>
                <p:nvPr/>
              </p:nvGrpSpPr>
              <p:grpSpPr bwMode="auto">
                <a:xfrm>
                  <a:off x="6219461" y="2751791"/>
                  <a:ext cx="1202101" cy="1202099"/>
                  <a:chOff x="2372068" y="1134837"/>
                  <a:chExt cx="1077807" cy="1077805"/>
                </a:xfrm>
              </p:grpSpPr>
              <p:sp>
                <p:nvSpPr>
                  <p:cNvPr id="29" name="Oval 28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tx2">
                          <a:lumMod val="60000"/>
                          <a:lumOff val="40000"/>
                        </a:schemeClr>
                      </a:gs>
                      <a:gs pos="79000">
                        <a:schemeClr val="tx2">
                          <a:lumMod val="75000"/>
                        </a:schemeClr>
                      </a:gs>
                      <a:gs pos="0">
                        <a:schemeClr val="tx2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8502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6219461" y="3168174"/>
                  <a:ext cx="120210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1800" b="1">
                      <a:solidFill>
                        <a:srgbClr val="FFFFFF"/>
                      </a:solidFill>
                    </a:rPr>
                    <a:t>FORUM</a:t>
                  </a:r>
                </a:p>
              </p:txBody>
            </p:sp>
          </p:grpSp>
          <p:grpSp>
            <p:nvGrpSpPr>
              <p:cNvPr id="18456" name="Group 57"/>
              <p:cNvGrpSpPr>
                <a:grpSpLocks/>
              </p:cNvGrpSpPr>
              <p:nvPr/>
            </p:nvGrpSpPr>
            <p:grpSpPr bwMode="auto">
              <a:xfrm>
                <a:off x="5618410" y="4260703"/>
                <a:ext cx="1202101" cy="1202099"/>
                <a:chOff x="5618410" y="4260703"/>
                <a:chExt cx="1202101" cy="1202099"/>
              </a:xfrm>
            </p:grpSpPr>
            <p:grpSp>
              <p:nvGrpSpPr>
                <p:cNvPr id="18493" name="Group 41"/>
                <p:cNvGrpSpPr>
                  <a:grpSpLocks/>
                </p:cNvGrpSpPr>
                <p:nvPr/>
              </p:nvGrpSpPr>
              <p:grpSpPr bwMode="auto">
                <a:xfrm>
                  <a:off x="5618410" y="4260703"/>
                  <a:ext cx="1202101" cy="1202099"/>
                  <a:chOff x="2372068" y="1134837"/>
                  <a:chExt cx="1077807" cy="1077805"/>
                </a:xfrm>
              </p:grpSpPr>
              <p:sp>
                <p:nvSpPr>
                  <p:cNvPr id="20" name="Oval 19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tx2">
                          <a:lumMod val="60000"/>
                          <a:lumOff val="40000"/>
                        </a:schemeClr>
                      </a:gs>
                      <a:gs pos="79000">
                        <a:schemeClr val="tx2">
                          <a:lumMod val="75000"/>
                        </a:schemeClr>
                      </a:gs>
                      <a:gs pos="0">
                        <a:schemeClr val="tx2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8494" name="TextBox 49"/>
                <p:cNvSpPr txBox="1">
                  <a:spLocks noChangeArrowheads="1"/>
                </p:cNvSpPr>
                <p:nvPr/>
              </p:nvSpPr>
              <p:spPr bwMode="auto">
                <a:xfrm>
                  <a:off x="5618410" y="4677086"/>
                  <a:ext cx="120210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1800" b="1">
                      <a:solidFill>
                        <a:srgbClr val="FFFFFF"/>
                      </a:solidFill>
                    </a:rPr>
                    <a:t>MUSIC</a:t>
                  </a:r>
                </a:p>
              </p:txBody>
            </p:sp>
          </p:grpSp>
          <p:grpSp>
            <p:nvGrpSpPr>
              <p:cNvPr id="18457" name="Group 58"/>
              <p:cNvGrpSpPr>
                <a:grpSpLocks/>
              </p:cNvGrpSpPr>
              <p:nvPr/>
            </p:nvGrpSpPr>
            <p:grpSpPr bwMode="auto">
              <a:xfrm>
                <a:off x="4038664" y="4961350"/>
                <a:ext cx="1202101" cy="1202099"/>
                <a:chOff x="4038664" y="4961350"/>
                <a:chExt cx="1202101" cy="1202099"/>
              </a:xfrm>
            </p:grpSpPr>
            <p:grpSp>
              <p:nvGrpSpPr>
                <p:cNvPr id="18485" name="Group 41"/>
                <p:cNvGrpSpPr>
                  <a:grpSpLocks/>
                </p:cNvGrpSpPr>
                <p:nvPr/>
              </p:nvGrpSpPr>
              <p:grpSpPr bwMode="auto">
                <a:xfrm>
                  <a:off x="4038664" y="4961350"/>
                  <a:ext cx="1202101" cy="1202099"/>
                  <a:chOff x="2372068" y="1134837"/>
                  <a:chExt cx="1077807" cy="1077805"/>
                </a:xfrm>
              </p:grpSpPr>
              <p:sp>
                <p:nvSpPr>
                  <p:cNvPr id="35" name="Oval 34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tx2">
                          <a:lumMod val="60000"/>
                          <a:lumOff val="40000"/>
                        </a:schemeClr>
                      </a:gs>
                      <a:gs pos="79000">
                        <a:schemeClr val="tx2">
                          <a:lumMod val="75000"/>
                        </a:schemeClr>
                      </a:gs>
                      <a:gs pos="0">
                        <a:schemeClr val="tx2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8486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4038664" y="5377733"/>
                  <a:ext cx="120210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1800" b="1">
                      <a:solidFill>
                        <a:srgbClr val="FFFFFF"/>
                      </a:solidFill>
                    </a:rPr>
                    <a:t>E-MAIL</a:t>
                  </a:r>
                </a:p>
              </p:txBody>
            </p:sp>
          </p:grpSp>
          <p:grpSp>
            <p:nvGrpSpPr>
              <p:cNvPr id="18458" name="Group 59"/>
              <p:cNvGrpSpPr>
                <a:grpSpLocks/>
              </p:cNvGrpSpPr>
              <p:nvPr/>
            </p:nvGrpSpPr>
            <p:grpSpPr bwMode="auto">
              <a:xfrm>
                <a:off x="2368678" y="4260703"/>
                <a:ext cx="1202101" cy="1202099"/>
                <a:chOff x="2368678" y="4260703"/>
                <a:chExt cx="1202101" cy="1202099"/>
              </a:xfrm>
            </p:grpSpPr>
            <p:grpSp>
              <p:nvGrpSpPr>
                <p:cNvPr id="18477" name="Group 41"/>
                <p:cNvGrpSpPr>
                  <a:grpSpLocks/>
                </p:cNvGrpSpPr>
                <p:nvPr/>
              </p:nvGrpSpPr>
              <p:grpSpPr bwMode="auto">
                <a:xfrm>
                  <a:off x="2368678" y="4260703"/>
                  <a:ext cx="1202101" cy="1202099"/>
                  <a:chOff x="2372068" y="1134837"/>
                  <a:chExt cx="1077807" cy="1077805"/>
                </a:xfrm>
              </p:grpSpPr>
              <p:sp>
                <p:nvSpPr>
                  <p:cNvPr id="23" name="Oval 22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tx2">
                          <a:lumMod val="60000"/>
                          <a:lumOff val="40000"/>
                        </a:schemeClr>
                      </a:gs>
                      <a:gs pos="79000">
                        <a:schemeClr val="tx2">
                          <a:lumMod val="75000"/>
                        </a:schemeClr>
                      </a:gs>
                      <a:gs pos="0">
                        <a:schemeClr val="tx2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8478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2368678" y="4692475"/>
                  <a:ext cx="120210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1600" b="1">
                      <a:solidFill>
                        <a:srgbClr val="FFFFFF"/>
                      </a:solidFill>
                    </a:rPr>
                    <a:t>PODCAST</a:t>
                  </a:r>
                </a:p>
              </p:txBody>
            </p:sp>
          </p:grpSp>
          <p:grpSp>
            <p:nvGrpSpPr>
              <p:cNvPr id="18459" name="Group 60"/>
              <p:cNvGrpSpPr>
                <a:grpSpLocks/>
              </p:cNvGrpSpPr>
              <p:nvPr/>
            </p:nvGrpSpPr>
            <p:grpSpPr bwMode="auto">
              <a:xfrm>
                <a:off x="1767628" y="2751791"/>
                <a:ext cx="1202101" cy="1202099"/>
                <a:chOff x="1767628" y="2751791"/>
                <a:chExt cx="1202101" cy="1202099"/>
              </a:xfrm>
            </p:grpSpPr>
            <p:grpSp>
              <p:nvGrpSpPr>
                <p:cNvPr id="18469" name="Group 41"/>
                <p:cNvGrpSpPr>
                  <a:grpSpLocks/>
                </p:cNvGrpSpPr>
                <p:nvPr/>
              </p:nvGrpSpPr>
              <p:grpSpPr bwMode="auto">
                <a:xfrm>
                  <a:off x="1767628" y="2751791"/>
                  <a:ext cx="1202101" cy="1202099"/>
                  <a:chOff x="2372068" y="1134837"/>
                  <a:chExt cx="1077807" cy="1077805"/>
                </a:xfrm>
              </p:grpSpPr>
              <p:sp>
                <p:nvSpPr>
                  <p:cNvPr id="32" name="Oval 31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tx2">
                          <a:lumMod val="60000"/>
                          <a:lumOff val="40000"/>
                        </a:schemeClr>
                      </a:gs>
                      <a:gs pos="79000">
                        <a:schemeClr val="tx2">
                          <a:lumMod val="75000"/>
                        </a:schemeClr>
                      </a:gs>
                      <a:gs pos="0">
                        <a:schemeClr val="tx2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8470" name="TextBox 52"/>
                <p:cNvSpPr txBox="1">
                  <a:spLocks noChangeArrowheads="1"/>
                </p:cNvSpPr>
                <p:nvPr/>
              </p:nvSpPr>
              <p:spPr bwMode="auto">
                <a:xfrm>
                  <a:off x="1767628" y="3198952"/>
                  <a:ext cx="1202101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1400" b="1">
                      <a:solidFill>
                        <a:srgbClr val="FFFFFF"/>
                      </a:solidFill>
                    </a:rPr>
                    <a:t>PICTURES</a:t>
                  </a:r>
                </a:p>
              </p:txBody>
            </p:sp>
          </p:grpSp>
          <p:grpSp>
            <p:nvGrpSpPr>
              <p:cNvPr id="18460" name="Group 61"/>
              <p:cNvGrpSpPr>
                <a:grpSpLocks/>
              </p:cNvGrpSpPr>
              <p:nvPr/>
            </p:nvGrpSpPr>
            <p:grpSpPr bwMode="auto">
              <a:xfrm>
                <a:off x="2368678" y="1179482"/>
                <a:ext cx="1232372" cy="1202099"/>
                <a:chOff x="2368678" y="1179482"/>
                <a:chExt cx="1232372" cy="1202099"/>
              </a:xfrm>
            </p:grpSpPr>
            <p:grpSp>
              <p:nvGrpSpPr>
                <p:cNvPr id="18461" name="Group 41"/>
                <p:cNvGrpSpPr>
                  <a:grpSpLocks/>
                </p:cNvGrpSpPr>
                <p:nvPr/>
              </p:nvGrpSpPr>
              <p:grpSpPr bwMode="auto">
                <a:xfrm>
                  <a:off x="2398949" y="1179482"/>
                  <a:ext cx="1202101" cy="1202099"/>
                  <a:chOff x="2372068" y="1134837"/>
                  <a:chExt cx="1077807" cy="1077805"/>
                </a:xfrm>
              </p:grpSpPr>
              <p:sp>
                <p:nvSpPr>
                  <p:cNvPr id="26" name="Oval 25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tx2">
                          <a:lumMod val="60000"/>
                          <a:lumOff val="40000"/>
                        </a:schemeClr>
                      </a:gs>
                      <a:gs pos="79000">
                        <a:schemeClr val="tx2">
                          <a:lumMod val="75000"/>
                        </a:schemeClr>
                      </a:gs>
                      <a:gs pos="0">
                        <a:schemeClr val="tx2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8462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2368678" y="1595865"/>
                  <a:ext cx="120210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1800" b="1">
                      <a:solidFill>
                        <a:srgbClr val="FFFFFF"/>
                      </a:solidFill>
                    </a:rPr>
                    <a:t>VIDEO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1094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12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TZ-手动增减;XG-高光;KJ-平面;DH-静态</cp:keywords>
  <dc:description>PPTfans.cn</dc:description>
  <cp:revision>40</cp:revision>
  <dcterms:created xsi:type="dcterms:W3CDTF">2011-06-16T08:47:47Z</dcterms:created>
  <dcterms:modified xsi:type="dcterms:W3CDTF">2012-07-18T17:09:00Z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