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8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774310" y="3063884"/>
            <a:ext cx="7483689" cy="2520953"/>
            <a:chOff x="3155950" y="4022725"/>
            <a:chExt cx="5702300" cy="1920875"/>
          </a:xfrm>
        </p:grpSpPr>
        <p:sp>
          <p:nvSpPr>
            <p:cNvPr id="29" name="Ellipse 160"/>
            <p:cNvSpPr>
              <a:spLocks noChangeArrowheads="1"/>
            </p:cNvSpPr>
            <p:nvPr/>
          </p:nvSpPr>
          <p:spPr bwMode="auto">
            <a:xfrm>
              <a:off x="3155950" y="4022725"/>
              <a:ext cx="5702300" cy="1920875"/>
            </a:xfrm>
            <a:prstGeom prst="ellipse">
              <a:avLst/>
            </a:prstGeom>
            <a:gradFill rotWithShape="1">
              <a:gsLst>
                <a:gs pos="0">
                  <a:srgbClr val="3A3A3A"/>
                </a:gs>
                <a:gs pos="100000">
                  <a:srgbClr val="171717"/>
                </a:gs>
              </a:gsLst>
              <a:lin ang="5400000"/>
            </a:gradFill>
            <a:ln w="9525">
              <a:solidFill>
                <a:srgbClr val="C1C2C4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Ellipse 161"/>
            <p:cNvSpPr>
              <a:spLocks noChangeArrowheads="1"/>
            </p:cNvSpPr>
            <p:nvPr/>
          </p:nvSpPr>
          <p:spPr bwMode="auto">
            <a:xfrm>
              <a:off x="3484562" y="4124325"/>
              <a:ext cx="5086350" cy="162718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7D8D9"/>
                </a:gs>
              </a:gsLst>
              <a:lin ang="5400000"/>
            </a:gradFill>
            <a:ln w="9525">
              <a:solidFill>
                <a:srgbClr val="C1C2C4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357158" y="357166"/>
            <a:ext cx="5500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CYLINDER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TOOLBOX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109"/>
          <p:cNvGrpSpPr/>
          <p:nvPr/>
        </p:nvGrpSpPr>
        <p:grpSpPr>
          <a:xfrm>
            <a:off x="6143636" y="500042"/>
            <a:ext cx="1857388" cy="1857388"/>
            <a:chOff x="5429256" y="428604"/>
            <a:chExt cx="1857388" cy="1857388"/>
          </a:xfrm>
        </p:grpSpPr>
        <p:sp>
          <p:nvSpPr>
            <p:cNvPr id="105" name="Прямоугольник 104"/>
            <p:cNvSpPr/>
            <p:nvPr/>
          </p:nvSpPr>
          <p:spPr>
            <a:xfrm>
              <a:off x="5429256" y="428604"/>
              <a:ext cx="1857388" cy="18573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5429256" y="428604"/>
              <a:ext cx="1857388" cy="285752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6464180" y="522527"/>
            <a:ext cx="1149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  <a:endParaRPr lang="ru-R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6286512" y="928670"/>
            <a:ext cx="15941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Go ahead and replace it with your own text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46"/>
          <p:cNvGrpSpPr/>
          <p:nvPr/>
        </p:nvGrpSpPr>
        <p:grpSpPr>
          <a:xfrm>
            <a:off x="214282" y="2786058"/>
            <a:ext cx="1633738" cy="1895489"/>
            <a:chOff x="1695240" y="2714620"/>
            <a:chExt cx="1633738" cy="1895489"/>
          </a:xfrm>
        </p:grpSpPr>
        <p:sp>
          <p:nvSpPr>
            <p:cNvPr id="40" name="Ellipse 98"/>
            <p:cNvSpPr/>
            <p:nvPr/>
          </p:nvSpPr>
          <p:spPr bwMode="auto">
            <a:xfrm>
              <a:off x="1695240" y="4252919"/>
              <a:ext cx="1633738" cy="35719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5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Can 45"/>
            <p:cNvSpPr/>
            <p:nvPr/>
          </p:nvSpPr>
          <p:spPr>
            <a:xfrm>
              <a:off x="1857356" y="2714620"/>
              <a:ext cx="1285884" cy="1643074"/>
            </a:xfrm>
            <a:prstGeom prst="can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kstboks 86"/>
          <p:cNvSpPr txBox="1">
            <a:spLocks noChangeArrowheads="1"/>
          </p:cNvSpPr>
          <p:nvPr/>
        </p:nvSpPr>
        <p:spPr bwMode="auto">
          <a:xfrm>
            <a:off x="376398" y="3405187"/>
            <a:ext cx="12937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50"/>
          <p:cNvGrpSpPr/>
          <p:nvPr/>
        </p:nvGrpSpPr>
        <p:grpSpPr>
          <a:xfrm>
            <a:off x="3643306" y="1428736"/>
            <a:ext cx="1633738" cy="1895489"/>
            <a:chOff x="1695240" y="2714620"/>
            <a:chExt cx="1633738" cy="1895489"/>
          </a:xfrm>
        </p:grpSpPr>
        <p:sp>
          <p:nvSpPr>
            <p:cNvPr id="52" name="Ellipse 98"/>
            <p:cNvSpPr/>
            <p:nvPr/>
          </p:nvSpPr>
          <p:spPr bwMode="auto">
            <a:xfrm>
              <a:off x="1695240" y="4252919"/>
              <a:ext cx="1633738" cy="35719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5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Can 52"/>
            <p:cNvSpPr/>
            <p:nvPr/>
          </p:nvSpPr>
          <p:spPr>
            <a:xfrm>
              <a:off x="1857356" y="2714620"/>
              <a:ext cx="1285884" cy="1643074"/>
            </a:xfrm>
            <a:prstGeom prst="can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ekstboks 86"/>
          <p:cNvSpPr txBox="1">
            <a:spLocks noChangeArrowheads="1"/>
          </p:cNvSpPr>
          <p:nvPr/>
        </p:nvSpPr>
        <p:spPr bwMode="auto">
          <a:xfrm>
            <a:off x="3805422" y="2047865"/>
            <a:ext cx="12937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4"/>
          <p:cNvGrpSpPr/>
          <p:nvPr/>
        </p:nvGrpSpPr>
        <p:grpSpPr>
          <a:xfrm>
            <a:off x="7215206" y="2747957"/>
            <a:ext cx="1633738" cy="1895489"/>
            <a:chOff x="1695240" y="2714620"/>
            <a:chExt cx="1633738" cy="1895489"/>
          </a:xfrm>
        </p:grpSpPr>
        <p:sp>
          <p:nvSpPr>
            <p:cNvPr id="56" name="Ellipse 98"/>
            <p:cNvSpPr/>
            <p:nvPr/>
          </p:nvSpPr>
          <p:spPr bwMode="auto">
            <a:xfrm>
              <a:off x="1695240" y="4252919"/>
              <a:ext cx="1633738" cy="35719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5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Can 56"/>
            <p:cNvSpPr/>
            <p:nvPr/>
          </p:nvSpPr>
          <p:spPr>
            <a:xfrm>
              <a:off x="1857356" y="2714620"/>
              <a:ext cx="1285884" cy="1643074"/>
            </a:xfrm>
            <a:prstGeom prst="can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kstboks 86"/>
          <p:cNvSpPr txBox="1">
            <a:spLocks noChangeArrowheads="1"/>
          </p:cNvSpPr>
          <p:nvPr/>
        </p:nvSpPr>
        <p:spPr bwMode="auto">
          <a:xfrm>
            <a:off x="7377322" y="3367086"/>
            <a:ext cx="12937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2"/>
          <p:cNvGrpSpPr/>
          <p:nvPr/>
        </p:nvGrpSpPr>
        <p:grpSpPr>
          <a:xfrm>
            <a:off x="3643306" y="3643314"/>
            <a:ext cx="1633738" cy="1895489"/>
            <a:chOff x="1695240" y="2714620"/>
            <a:chExt cx="1633738" cy="1895489"/>
          </a:xfrm>
        </p:grpSpPr>
        <p:sp>
          <p:nvSpPr>
            <p:cNvPr id="64" name="Ellipse 98"/>
            <p:cNvSpPr/>
            <p:nvPr/>
          </p:nvSpPr>
          <p:spPr bwMode="auto">
            <a:xfrm>
              <a:off x="1695240" y="4252919"/>
              <a:ext cx="1633738" cy="35719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5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Can 64"/>
            <p:cNvSpPr/>
            <p:nvPr/>
          </p:nvSpPr>
          <p:spPr>
            <a:xfrm>
              <a:off x="1857356" y="2714620"/>
              <a:ext cx="1285884" cy="1643074"/>
            </a:xfrm>
            <a:prstGeom prst="can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kstboks 86"/>
          <p:cNvSpPr txBox="1">
            <a:spLocks noChangeArrowheads="1"/>
          </p:cNvSpPr>
          <p:nvPr/>
        </p:nvSpPr>
        <p:spPr bwMode="auto">
          <a:xfrm>
            <a:off x="3805422" y="4262443"/>
            <a:ext cx="12937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100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27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