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60B5-97CB-413B-BD73-3284CDBE4F2C}" type="datetime1">
              <a:rPr lang="nb-NO"/>
              <a:pPr>
                <a:defRPr/>
              </a:pPr>
              <a:t>19.07.2012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E0D7-223B-4F7A-BBDE-335E2D07C7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50078D3-F14B-44AF-AE8F-79EE605720E7}" type="datetime1">
              <a:rPr lang="nb-NO"/>
              <a:pPr>
                <a:defRPr/>
              </a:pPr>
              <a:t>19.07.2012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3FD5BE8-FA9E-4CA6-87D4-90BC1B638A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7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4114800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8" name="Rounded Rectangle 37"/>
          <p:cNvSpPr/>
          <p:nvPr/>
        </p:nvSpPr>
        <p:spPr>
          <a:xfrm rot="20974781">
            <a:off x="777016" y="1453216"/>
            <a:ext cx="7315200" cy="3886200"/>
          </a:xfrm>
          <a:prstGeom prst="roundRect">
            <a:avLst>
              <a:gd name="adj" fmla="val 269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dirty="0"/>
          </a:p>
        </p:txBody>
      </p:sp>
      <p:sp>
        <p:nvSpPr>
          <p:cNvPr id="39" name="Rounded Rectangle 38"/>
          <p:cNvSpPr/>
          <p:nvPr/>
        </p:nvSpPr>
        <p:spPr>
          <a:xfrm rot="816124">
            <a:off x="707178" y="1966500"/>
            <a:ext cx="7315200" cy="3886200"/>
          </a:xfrm>
          <a:prstGeom prst="roundRect">
            <a:avLst>
              <a:gd name="adj" fmla="val 269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14400" y="1744663"/>
            <a:ext cx="7315200" cy="3886200"/>
            <a:chOff x="914400" y="1744807"/>
            <a:chExt cx="7315200" cy="3886200"/>
          </a:xfrm>
        </p:grpSpPr>
        <p:sp>
          <p:nvSpPr>
            <p:cNvPr id="51" name="Rounded Rectangle 50"/>
            <p:cNvSpPr/>
            <p:nvPr/>
          </p:nvSpPr>
          <p:spPr>
            <a:xfrm>
              <a:off x="914400" y="1744807"/>
              <a:ext cx="7315200" cy="3886200"/>
            </a:xfrm>
            <a:prstGeom prst="roundRect">
              <a:avLst>
                <a:gd name="adj" fmla="val 2698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  <a:tileRect/>
            </a:gradFill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r="16200000">
                <a:schemeClr val="bg1">
                  <a:lumMod val="85000"/>
                  <a:alpha val="43000"/>
                </a:scheme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/>
            </a:p>
          </p:txBody>
        </p:sp>
        <p:sp>
          <p:nvSpPr>
            <p:cNvPr id="5145" name="TextBox 42"/>
            <p:cNvSpPr txBox="1">
              <a:spLocks noChangeArrowheads="1"/>
            </p:cNvSpPr>
            <p:nvPr/>
          </p:nvSpPr>
          <p:spPr bwMode="auto">
            <a:xfrm>
              <a:off x="1219200" y="2484438"/>
              <a:ext cx="5410200" cy="227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This is an example text.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Please fill in your own text – Example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This is an example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This is an example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Please fill in your own text – Example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This is an example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300">
                  <a:solidFill>
                    <a:srgbClr val="595959"/>
                  </a:solidFill>
                  <a:latin typeface="Calibri" pitchFamily="34" charset="0"/>
                </a:rPr>
                <a:t>This is an example text</a:t>
              </a:r>
            </a:p>
            <a:p>
              <a:pPr eaLnBrk="1" hangingPunct="1">
                <a:buFont typeface="Arial" charset="0"/>
                <a:buChar char="•"/>
              </a:pPr>
              <a:endParaRPr lang="en-GB" sz="1400">
                <a:solidFill>
                  <a:srgbClr val="595959"/>
                </a:solidFill>
                <a:latin typeface="Calibri" pitchFamily="34" charset="0"/>
              </a:endParaRPr>
            </a:p>
            <a:p>
              <a:pPr eaLnBrk="1" hangingPunct="1">
                <a:buFont typeface="Wingdings" pitchFamily="2" charset="2"/>
                <a:buChar char="ü"/>
              </a:pPr>
              <a:endParaRPr lang="en-GB" sz="1100">
                <a:solidFill>
                  <a:srgbClr val="404040"/>
                </a:solidFill>
                <a:latin typeface="Calibri" pitchFamily="34" charset="0"/>
              </a:endParaRPr>
            </a:p>
          </p:txBody>
        </p:sp>
        <p:sp>
          <p:nvSpPr>
            <p:cNvPr id="5146" name="TextBox 43"/>
            <p:cNvSpPr txBox="1">
              <a:spLocks noChangeArrowheads="1"/>
            </p:cNvSpPr>
            <p:nvPr/>
          </p:nvSpPr>
          <p:spPr bwMode="auto">
            <a:xfrm>
              <a:off x="1219200" y="2049463"/>
              <a:ext cx="2805113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A5E913"/>
                  </a:solidFill>
                  <a:latin typeface="Arial Narrow Bold" charset="0"/>
                </a:rPr>
                <a:t>OPPORTUNITIES</a:t>
              </a:r>
            </a:p>
            <a:p>
              <a:pPr eaLnBrk="1" hangingPunct="1">
                <a:buFont typeface="Wingdings" pitchFamily="2" charset="2"/>
                <a:buChar char="ü"/>
              </a:pPr>
              <a:endParaRPr lang="en-GB" sz="1100">
                <a:solidFill>
                  <a:srgbClr val="404040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9337675" y="6891338"/>
            <a:ext cx="1339850" cy="1355725"/>
            <a:chOff x="9337114" y="6891389"/>
            <a:chExt cx="1340448" cy="1355749"/>
          </a:xfrm>
        </p:grpSpPr>
        <p:sp>
          <p:nvSpPr>
            <p:cNvPr id="37" name="Right Triangle 36"/>
            <p:cNvSpPr>
              <a:spLocks noChangeArrowheads="1"/>
            </p:cNvSpPr>
            <p:nvPr/>
          </p:nvSpPr>
          <p:spPr bwMode="auto">
            <a:xfrm rot="5192797">
              <a:off x="9535090" y="7104667"/>
              <a:ext cx="1141433" cy="1143510"/>
            </a:xfrm>
            <a:prstGeom prst="rtTriangle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" name="Right Triangle 23"/>
            <p:cNvSpPr>
              <a:spLocks noChangeArrowheads="1"/>
            </p:cNvSpPr>
            <p:nvPr/>
          </p:nvSpPr>
          <p:spPr bwMode="auto">
            <a:xfrm rot="5192797">
              <a:off x="9338153" y="6890350"/>
              <a:ext cx="1141432" cy="1143510"/>
            </a:xfrm>
            <a:prstGeom prst="rtTriangle">
              <a:avLst/>
            </a:prstGeom>
            <a:solidFill>
              <a:srgbClr val="88C10F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878388" y="2590800"/>
            <a:ext cx="8685212" cy="8685213"/>
            <a:chOff x="4877864" y="2590800"/>
            <a:chExt cx="8685736" cy="8685736"/>
          </a:xfrm>
        </p:grpSpPr>
        <p:sp>
          <p:nvSpPr>
            <p:cNvPr id="35" name="Block Arc 34"/>
            <p:cNvSpPr/>
            <p:nvPr/>
          </p:nvSpPr>
          <p:spPr>
            <a:xfrm rot="17527859">
              <a:off x="4877864" y="2590800"/>
              <a:ext cx="8685736" cy="8685736"/>
            </a:xfrm>
            <a:prstGeom prst="blockArc">
              <a:avLst>
                <a:gd name="adj1" fmla="val 14914591"/>
                <a:gd name="adj2" fmla="val 20234209"/>
                <a:gd name="adj3" fmla="val 12927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  <a:gs pos="78000">
                  <a:schemeClr val="bg1">
                    <a:lumMod val="65000"/>
                  </a:schemeClr>
                </a:gs>
                <a:gs pos="3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>
              <a:off x="6108700" y="4044046"/>
              <a:ext cx="1130300" cy="656542"/>
              <a:chOff x="6108700" y="4044046"/>
              <a:chExt cx="1130300" cy="656542"/>
            </a:xfrm>
          </p:grpSpPr>
          <p:sp>
            <p:nvSpPr>
              <p:cNvPr id="5140" name="TextBox 48"/>
              <p:cNvSpPr txBox="1">
                <a:spLocks noChangeArrowheads="1"/>
              </p:cNvSpPr>
              <p:nvPr/>
            </p:nvSpPr>
            <p:spPr bwMode="auto">
              <a:xfrm>
                <a:off x="6110288" y="4054475"/>
                <a:ext cx="1128712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nb-NO" altLang="zh-CN" sz="3600">
                    <a:solidFill>
                      <a:schemeClr val="bg1"/>
                    </a:solidFill>
                    <a:latin typeface="Arial Narrow Bold" charset="0"/>
                  </a:rPr>
                  <a:t>O</a:t>
                </a:r>
              </a:p>
            </p:txBody>
          </p:sp>
          <p:sp>
            <p:nvSpPr>
              <p:cNvPr id="5141" name="TextBox 17"/>
              <p:cNvSpPr txBox="1">
                <a:spLocks noChangeArrowheads="1"/>
              </p:cNvSpPr>
              <p:nvPr/>
            </p:nvSpPr>
            <p:spPr bwMode="auto">
              <a:xfrm>
                <a:off x="6108700" y="4044046"/>
                <a:ext cx="1128713" cy="646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nb-NO" altLang="zh-CN" sz="3600">
                    <a:solidFill>
                      <a:srgbClr val="7F7F7F"/>
                    </a:solidFill>
                    <a:latin typeface="Arial Narrow Bold" charset="0"/>
                  </a:rPr>
                  <a:t>O</a:t>
                </a:r>
              </a:p>
            </p:txBody>
          </p:sp>
        </p:grpSp>
      </p:grpSp>
      <p:sp>
        <p:nvSpPr>
          <p:cNvPr id="5128" name="Rectangle 4"/>
          <p:cNvSpPr>
            <a:spLocks noChangeArrowheads="1"/>
          </p:cNvSpPr>
          <p:nvPr/>
        </p:nvSpPr>
        <p:spPr bwMode="gray">
          <a:xfrm>
            <a:off x="465138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800">
                <a:solidFill>
                  <a:srgbClr val="171717"/>
                </a:solidFill>
                <a:latin typeface="Calibri" pitchFamily="34" charset="0"/>
              </a:rPr>
              <a:t>Your own footer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978525" y="3625850"/>
            <a:ext cx="6588125" cy="6586538"/>
            <a:chOff x="5978525" y="3625850"/>
            <a:chExt cx="6588125" cy="6586538"/>
          </a:xfrm>
        </p:grpSpPr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6324600" y="3886200"/>
              <a:ext cx="2854325" cy="2978150"/>
            </a:xfrm>
            <a:custGeom>
              <a:avLst/>
              <a:gdLst>
                <a:gd name="T0" fmla="*/ 2851917 w 2854103"/>
                <a:gd name="T1" fmla="*/ 157019 h 2978657"/>
                <a:gd name="T2" fmla="*/ 2850289 w 2854103"/>
                <a:gd name="T3" fmla="*/ 156081 h 2978657"/>
                <a:gd name="T4" fmla="*/ 2829034 w 2854103"/>
                <a:gd name="T5" fmla="*/ 1093508 h 2978657"/>
                <a:gd name="T6" fmla="*/ 2794712 w 2854103"/>
                <a:gd name="T7" fmla="*/ 2933750 h 2978657"/>
                <a:gd name="T8" fmla="*/ 0 w 2854103"/>
                <a:gd name="T9" fmla="*/ 2933750 h 2978657"/>
                <a:gd name="T10" fmla="*/ 34322 w 2854103"/>
                <a:gd name="T11" fmla="*/ 2453190 h 2978657"/>
                <a:gd name="T12" fmla="*/ 205933 w 2854103"/>
                <a:gd name="T13" fmla="*/ 1858210 h 2978657"/>
                <a:gd name="T14" fmla="*/ 514833 w 2854103"/>
                <a:gd name="T15" fmla="*/ 1308998 h 2978657"/>
                <a:gd name="T16" fmla="*/ 926699 w 2854103"/>
                <a:gd name="T17" fmla="*/ 839879 h 2978657"/>
                <a:gd name="T18" fmla="*/ 1258480 w 2854103"/>
                <a:gd name="T19" fmla="*/ 553831 h 2978657"/>
                <a:gd name="T20" fmla="*/ 1624583 w 2854103"/>
                <a:gd name="T21" fmla="*/ 324993 h 2978657"/>
                <a:gd name="T22" fmla="*/ 2150856 w 2854103"/>
                <a:gd name="T23" fmla="*/ 141922 h 2978657"/>
                <a:gd name="T24" fmla="*/ 2848741 w 2854103"/>
                <a:gd name="T25" fmla="*/ 16061 h 2978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54103"/>
                <a:gd name="T40" fmla="*/ 0 h 2978657"/>
                <a:gd name="T41" fmla="*/ 2854103 w 2854103"/>
                <a:gd name="T42" fmla="*/ 2978657 h 29786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54103" h="2978657">
                  <a:moveTo>
                    <a:pt x="2851917" y="157019"/>
                  </a:moveTo>
                  <a:cubicBezTo>
                    <a:pt x="2851117" y="156863"/>
                    <a:pt x="2854103" y="0"/>
                    <a:pt x="2850289" y="156081"/>
                  </a:cubicBezTo>
                  <a:cubicBezTo>
                    <a:pt x="2846475" y="312162"/>
                    <a:pt x="2837768" y="630563"/>
                    <a:pt x="2829034" y="1093508"/>
                  </a:cubicBezTo>
                  <a:cubicBezTo>
                    <a:pt x="2820029" y="1579789"/>
                    <a:pt x="2791538" y="2689179"/>
                    <a:pt x="2794712" y="2933750"/>
                  </a:cubicBezTo>
                  <a:cubicBezTo>
                    <a:pt x="2383159" y="2956634"/>
                    <a:pt x="1056436" y="2978657"/>
                    <a:pt x="0" y="2933750"/>
                  </a:cubicBezTo>
                  <a:cubicBezTo>
                    <a:pt x="0" y="2656761"/>
                    <a:pt x="0" y="2632447"/>
                    <a:pt x="34322" y="2453190"/>
                  </a:cubicBezTo>
                  <a:cubicBezTo>
                    <a:pt x="68644" y="2273933"/>
                    <a:pt x="125848" y="2048908"/>
                    <a:pt x="205933" y="1858210"/>
                  </a:cubicBezTo>
                  <a:cubicBezTo>
                    <a:pt x="286018" y="1667512"/>
                    <a:pt x="394705" y="1478720"/>
                    <a:pt x="514833" y="1308998"/>
                  </a:cubicBezTo>
                  <a:cubicBezTo>
                    <a:pt x="634961" y="1139276"/>
                    <a:pt x="802758" y="965740"/>
                    <a:pt x="926699" y="839879"/>
                  </a:cubicBezTo>
                  <a:cubicBezTo>
                    <a:pt x="1050640" y="714018"/>
                    <a:pt x="1142166" y="639645"/>
                    <a:pt x="1258480" y="553831"/>
                  </a:cubicBezTo>
                  <a:cubicBezTo>
                    <a:pt x="1374794" y="468017"/>
                    <a:pt x="1475854" y="393644"/>
                    <a:pt x="1624583" y="324993"/>
                  </a:cubicBezTo>
                  <a:cubicBezTo>
                    <a:pt x="1773312" y="256342"/>
                    <a:pt x="1946830" y="193411"/>
                    <a:pt x="2150856" y="141922"/>
                  </a:cubicBezTo>
                  <a:cubicBezTo>
                    <a:pt x="2354882" y="90433"/>
                    <a:pt x="2728613" y="38945"/>
                    <a:pt x="2848741" y="16061"/>
                  </a:cubicBezTo>
                </a:path>
              </a:pathLst>
            </a:custGeom>
            <a:gradFill rotWithShape="1">
              <a:gsLst>
                <a:gs pos="0">
                  <a:srgbClr val="88C10F">
                    <a:alpha val="79999"/>
                  </a:srgbClr>
                </a:gs>
                <a:gs pos="100000">
                  <a:srgbClr val="A5E913">
                    <a:alpha val="7999"/>
                  </a:srgbClr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7" name="Freeform 41"/>
            <p:cNvSpPr>
              <a:spLocks/>
            </p:cNvSpPr>
            <p:nvPr/>
          </p:nvSpPr>
          <p:spPr bwMode="auto">
            <a:xfrm>
              <a:off x="7162800" y="4038600"/>
              <a:ext cx="2140974" cy="1600200"/>
            </a:xfrm>
            <a:custGeom>
              <a:avLst/>
              <a:gdLst>
                <a:gd name="connsiteX0" fmla="*/ 1094 w 1102"/>
                <a:gd name="connsiteY0" fmla="*/ 560 h 560"/>
                <a:gd name="connsiteX1" fmla="*/ 1094 w 1102"/>
                <a:gd name="connsiteY1" fmla="*/ 560 h 560"/>
                <a:gd name="connsiteX2" fmla="*/ 1084 w 1102"/>
                <a:gd name="connsiteY2" fmla="*/ 558 h 560"/>
                <a:gd name="connsiteX3" fmla="*/ 1070 w 1102"/>
                <a:gd name="connsiteY3" fmla="*/ 552 h 560"/>
                <a:gd name="connsiteX4" fmla="*/ 1030 w 1102"/>
                <a:gd name="connsiteY4" fmla="*/ 526 h 560"/>
                <a:gd name="connsiteX5" fmla="*/ 976 w 1102"/>
                <a:gd name="connsiteY5" fmla="*/ 490 h 560"/>
                <a:gd name="connsiteX6" fmla="*/ 910 w 1102"/>
                <a:gd name="connsiteY6" fmla="*/ 450 h 560"/>
                <a:gd name="connsiteX7" fmla="*/ 872 w 1102"/>
                <a:gd name="connsiteY7" fmla="*/ 430 h 560"/>
                <a:gd name="connsiteX8" fmla="*/ 832 w 1102"/>
                <a:gd name="connsiteY8" fmla="*/ 410 h 560"/>
                <a:gd name="connsiteX9" fmla="*/ 790 w 1102"/>
                <a:gd name="connsiteY9" fmla="*/ 392 h 560"/>
                <a:gd name="connsiteX10" fmla="*/ 746 w 1102"/>
                <a:gd name="connsiteY10" fmla="*/ 374 h 560"/>
                <a:gd name="connsiteX11" fmla="*/ 702 w 1102"/>
                <a:gd name="connsiteY11" fmla="*/ 360 h 560"/>
                <a:gd name="connsiteX12" fmla="*/ 654 w 1102"/>
                <a:gd name="connsiteY12" fmla="*/ 350 h 560"/>
                <a:gd name="connsiteX13" fmla="*/ 604 w 1102"/>
                <a:gd name="connsiteY13" fmla="*/ 342 h 560"/>
                <a:gd name="connsiteX14" fmla="*/ 580 w 1102"/>
                <a:gd name="connsiteY14" fmla="*/ 340 h 560"/>
                <a:gd name="connsiteX15" fmla="*/ 554 w 1102"/>
                <a:gd name="connsiteY15" fmla="*/ 340 h 560"/>
                <a:gd name="connsiteX16" fmla="*/ 554 w 1102"/>
                <a:gd name="connsiteY16" fmla="*/ 340 h 560"/>
                <a:gd name="connsiteX17" fmla="*/ 528 w 1102"/>
                <a:gd name="connsiteY17" fmla="*/ 340 h 560"/>
                <a:gd name="connsiteX18" fmla="*/ 502 w 1102"/>
                <a:gd name="connsiteY18" fmla="*/ 342 h 560"/>
                <a:gd name="connsiteX19" fmla="*/ 452 w 1102"/>
                <a:gd name="connsiteY19" fmla="*/ 350 h 560"/>
                <a:gd name="connsiteX20" fmla="*/ 402 w 1102"/>
                <a:gd name="connsiteY20" fmla="*/ 360 h 560"/>
                <a:gd name="connsiteX21" fmla="*/ 356 w 1102"/>
                <a:gd name="connsiteY21" fmla="*/ 374 h 560"/>
                <a:gd name="connsiteX22" fmla="*/ 310 w 1102"/>
                <a:gd name="connsiteY22" fmla="*/ 390 h 560"/>
                <a:gd name="connsiteX23" fmla="*/ 266 w 1102"/>
                <a:gd name="connsiteY23" fmla="*/ 408 h 560"/>
                <a:gd name="connsiteX24" fmla="*/ 226 w 1102"/>
                <a:gd name="connsiteY24" fmla="*/ 428 h 560"/>
                <a:gd name="connsiteX25" fmla="*/ 188 w 1102"/>
                <a:gd name="connsiteY25" fmla="*/ 448 h 560"/>
                <a:gd name="connsiteX26" fmla="*/ 120 w 1102"/>
                <a:gd name="connsiteY26" fmla="*/ 488 h 560"/>
                <a:gd name="connsiteX27" fmla="*/ 66 w 1102"/>
                <a:gd name="connsiteY27" fmla="*/ 522 h 560"/>
                <a:gd name="connsiteX28" fmla="*/ 26 w 1102"/>
                <a:gd name="connsiteY28" fmla="*/ 546 h 560"/>
                <a:gd name="connsiteX29" fmla="*/ 14 w 1102"/>
                <a:gd name="connsiteY29" fmla="*/ 554 h 560"/>
                <a:gd name="connsiteX30" fmla="*/ 4 w 1102"/>
                <a:gd name="connsiteY30" fmla="*/ 556 h 560"/>
                <a:gd name="connsiteX31" fmla="*/ 4 w 1102"/>
                <a:gd name="connsiteY31" fmla="*/ 556 h 560"/>
                <a:gd name="connsiteX32" fmla="*/ 2 w 1102"/>
                <a:gd name="connsiteY32" fmla="*/ 554 h 560"/>
                <a:gd name="connsiteX33" fmla="*/ 0 w 1102"/>
                <a:gd name="connsiteY33" fmla="*/ 552 h 560"/>
                <a:gd name="connsiteX34" fmla="*/ 0 w 1102"/>
                <a:gd name="connsiteY34" fmla="*/ 552 h 560"/>
                <a:gd name="connsiteX35" fmla="*/ 0 w 1102"/>
                <a:gd name="connsiteY35" fmla="*/ 550 h 560"/>
                <a:gd name="connsiteX36" fmla="*/ 0 w 1102"/>
                <a:gd name="connsiteY36" fmla="*/ 550 h 560"/>
                <a:gd name="connsiteX37" fmla="*/ 2 w 1102"/>
                <a:gd name="connsiteY37" fmla="*/ 522 h 560"/>
                <a:gd name="connsiteX38" fmla="*/ 4 w 1102"/>
                <a:gd name="connsiteY38" fmla="*/ 494 h 560"/>
                <a:gd name="connsiteX39" fmla="*/ 8 w 1102"/>
                <a:gd name="connsiteY39" fmla="*/ 466 h 560"/>
                <a:gd name="connsiteX40" fmla="*/ 14 w 1102"/>
                <a:gd name="connsiteY40" fmla="*/ 440 h 560"/>
                <a:gd name="connsiteX41" fmla="*/ 20 w 1102"/>
                <a:gd name="connsiteY41" fmla="*/ 412 h 560"/>
                <a:gd name="connsiteX42" fmla="*/ 28 w 1102"/>
                <a:gd name="connsiteY42" fmla="*/ 386 h 560"/>
                <a:gd name="connsiteX43" fmla="*/ 38 w 1102"/>
                <a:gd name="connsiteY43" fmla="*/ 362 h 560"/>
                <a:gd name="connsiteX44" fmla="*/ 48 w 1102"/>
                <a:gd name="connsiteY44" fmla="*/ 336 h 560"/>
                <a:gd name="connsiteX45" fmla="*/ 58 w 1102"/>
                <a:gd name="connsiteY45" fmla="*/ 312 h 560"/>
                <a:gd name="connsiteX46" fmla="*/ 70 w 1102"/>
                <a:gd name="connsiteY46" fmla="*/ 288 h 560"/>
                <a:gd name="connsiteX47" fmla="*/ 84 w 1102"/>
                <a:gd name="connsiteY47" fmla="*/ 266 h 560"/>
                <a:gd name="connsiteX48" fmla="*/ 98 w 1102"/>
                <a:gd name="connsiteY48" fmla="*/ 242 h 560"/>
                <a:gd name="connsiteX49" fmla="*/ 114 w 1102"/>
                <a:gd name="connsiteY49" fmla="*/ 222 h 560"/>
                <a:gd name="connsiteX50" fmla="*/ 130 w 1102"/>
                <a:gd name="connsiteY50" fmla="*/ 200 h 560"/>
                <a:gd name="connsiteX51" fmla="*/ 146 w 1102"/>
                <a:gd name="connsiteY51" fmla="*/ 180 h 560"/>
                <a:gd name="connsiteX52" fmla="*/ 164 w 1102"/>
                <a:gd name="connsiteY52" fmla="*/ 162 h 560"/>
                <a:gd name="connsiteX53" fmla="*/ 184 w 1102"/>
                <a:gd name="connsiteY53" fmla="*/ 144 h 560"/>
                <a:gd name="connsiteX54" fmla="*/ 204 w 1102"/>
                <a:gd name="connsiteY54" fmla="*/ 126 h 560"/>
                <a:gd name="connsiteX55" fmla="*/ 224 w 1102"/>
                <a:gd name="connsiteY55" fmla="*/ 110 h 560"/>
                <a:gd name="connsiteX56" fmla="*/ 246 w 1102"/>
                <a:gd name="connsiteY56" fmla="*/ 94 h 560"/>
                <a:gd name="connsiteX57" fmla="*/ 268 w 1102"/>
                <a:gd name="connsiteY57" fmla="*/ 80 h 560"/>
                <a:gd name="connsiteX58" fmla="*/ 290 w 1102"/>
                <a:gd name="connsiteY58" fmla="*/ 66 h 560"/>
                <a:gd name="connsiteX59" fmla="*/ 314 w 1102"/>
                <a:gd name="connsiteY59" fmla="*/ 54 h 560"/>
                <a:gd name="connsiteX60" fmla="*/ 338 w 1102"/>
                <a:gd name="connsiteY60" fmla="*/ 44 h 560"/>
                <a:gd name="connsiteX61" fmla="*/ 362 w 1102"/>
                <a:gd name="connsiteY61" fmla="*/ 34 h 560"/>
                <a:gd name="connsiteX62" fmla="*/ 388 w 1102"/>
                <a:gd name="connsiteY62" fmla="*/ 24 h 560"/>
                <a:gd name="connsiteX63" fmla="*/ 414 w 1102"/>
                <a:gd name="connsiteY63" fmla="*/ 18 h 560"/>
                <a:gd name="connsiteX64" fmla="*/ 440 w 1102"/>
                <a:gd name="connsiteY64" fmla="*/ 12 h 560"/>
                <a:gd name="connsiteX65" fmla="*/ 468 w 1102"/>
                <a:gd name="connsiteY65" fmla="*/ 6 h 560"/>
                <a:gd name="connsiteX66" fmla="*/ 494 w 1102"/>
                <a:gd name="connsiteY66" fmla="*/ 2 h 560"/>
                <a:gd name="connsiteX67" fmla="*/ 522 w 1102"/>
                <a:gd name="connsiteY67" fmla="*/ 0 h 560"/>
                <a:gd name="connsiteX68" fmla="*/ 550 w 1102"/>
                <a:gd name="connsiteY68" fmla="*/ 0 h 560"/>
                <a:gd name="connsiteX69" fmla="*/ 550 w 1102"/>
                <a:gd name="connsiteY69" fmla="*/ 0 h 560"/>
                <a:gd name="connsiteX70" fmla="*/ 580 w 1102"/>
                <a:gd name="connsiteY70" fmla="*/ 0 h 560"/>
                <a:gd name="connsiteX71" fmla="*/ 634 w 1102"/>
                <a:gd name="connsiteY71" fmla="*/ 6 h 560"/>
                <a:gd name="connsiteX72" fmla="*/ 662 w 1102"/>
                <a:gd name="connsiteY72" fmla="*/ 12 h 560"/>
                <a:gd name="connsiteX73" fmla="*/ 688 w 1102"/>
                <a:gd name="connsiteY73" fmla="*/ 18 h 560"/>
                <a:gd name="connsiteX74" fmla="*/ 714 w 1102"/>
                <a:gd name="connsiteY74" fmla="*/ 24 h 560"/>
                <a:gd name="connsiteX75" fmla="*/ 740 w 1102"/>
                <a:gd name="connsiteY75" fmla="*/ 34 h 560"/>
                <a:gd name="connsiteX76" fmla="*/ 764 w 1102"/>
                <a:gd name="connsiteY76" fmla="*/ 44 h 560"/>
                <a:gd name="connsiteX77" fmla="*/ 788 w 1102"/>
                <a:gd name="connsiteY77" fmla="*/ 54 h 560"/>
                <a:gd name="connsiteX78" fmla="*/ 812 w 1102"/>
                <a:gd name="connsiteY78" fmla="*/ 66 h 560"/>
                <a:gd name="connsiteX79" fmla="*/ 834 w 1102"/>
                <a:gd name="connsiteY79" fmla="*/ 80 h 560"/>
                <a:gd name="connsiteX80" fmla="*/ 858 w 1102"/>
                <a:gd name="connsiteY80" fmla="*/ 94 h 560"/>
                <a:gd name="connsiteX81" fmla="*/ 878 w 1102"/>
                <a:gd name="connsiteY81" fmla="*/ 110 h 560"/>
                <a:gd name="connsiteX82" fmla="*/ 900 w 1102"/>
                <a:gd name="connsiteY82" fmla="*/ 126 h 560"/>
                <a:gd name="connsiteX83" fmla="*/ 918 w 1102"/>
                <a:gd name="connsiteY83" fmla="*/ 142 h 560"/>
                <a:gd name="connsiteX84" fmla="*/ 938 w 1102"/>
                <a:gd name="connsiteY84" fmla="*/ 162 h 560"/>
                <a:gd name="connsiteX85" fmla="*/ 956 w 1102"/>
                <a:gd name="connsiteY85" fmla="*/ 180 h 560"/>
                <a:gd name="connsiteX86" fmla="*/ 974 w 1102"/>
                <a:gd name="connsiteY86" fmla="*/ 200 h 560"/>
                <a:gd name="connsiteX87" fmla="*/ 990 w 1102"/>
                <a:gd name="connsiteY87" fmla="*/ 222 h 560"/>
                <a:gd name="connsiteX88" fmla="*/ 1004 w 1102"/>
                <a:gd name="connsiteY88" fmla="*/ 242 h 560"/>
                <a:gd name="connsiteX89" fmla="*/ 1020 w 1102"/>
                <a:gd name="connsiteY89" fmla="*/ 266 h 560"/>
                <a:gd name="connsiteX90" fmla="*/ 1032 w 1102"/>
                <a:gd name="connsiteY90" fmla="*/ 288 h 560"/>
                <a:gd name="connsiteX91" fmla="*/ 1044 w 1102"/>
                <a:gd name="connsiteY91" fmla="*/ 312 h 560"/>
                <a:gd name="connsiteX92" fmla="*/ 1056 w 1102"/>
                <a:gd name="connsiteY92" fmla="*/ 336 h 560"/>
                <a:gd name="connsiteX93" fmla="*/ 1066 w 1102"/>
                <a:gd name="connsiteY93" fmla="*/ 362 h 560"/>
                <a:gd name="connsiteX94" fmla="*/ 1074 w 1102"/>
                <a:gd name="connsiteY94" fmla="*/ 386 h 560"/>
                <a:gd name="connsiteX95" fmla="*/ 1082 w 1102"/>
                <a:gd name="connsiteY95" fmla="*/ 412 h 560"/>
                <a:gd name="connsiteX96" fmla="*/ 1088 w 1102"/>
                <a:gd name="connsiteY96" fmla="*/ 440 h 560"/>
                <a:gd name="connsiteX97" fmla="*/ 1094 w 1102"/>
                <a:gd name="connsiteY97" fmla="*/ 466 h 560"/>
                <a:gd name="connsiteX98" fmla="*/ 1098 w 1102"/>
                <a:gd name="connsiteY98" fmla="*/ 494 h 560"/>
                <a:gd name="connsiteX99" fmla="*/ 1100 w 1102"/>
                <a:gd name="connsiteY99" fmla="*/ 522 h 560"/>
                <a:gd name="connsiteX100" fmla="*/ 1102 w 1102"/>
                <a:gd name="connsiteY100" fmla="*/ 550 h 560"/>
                <a:gd name="connsiteX101" fmla="*/ 1102 w 1102"/>
                <a:gd name="connsiteY101" fmla="*/ 550 h 560"/>
                <a:gd name="connsiteX102" fmla="*/ 1102 w 1102"/>
                <a:gd name="connsiteY102" fmla="*/ 552 h 560"/>
                <a:gd name="connsiteX103" fmla="*/ 1102 w 1102"/>
                <a:gd name="connsiteY103" fmla="*/ 552 h 560"/>
                <a:gd name="connsiteX104" fmla="*/ 1100 w 1102"/>
                <a:gd name="connsiteY104" fmla="*/ 556 h 560"/>
                <a:gd name="connsiteX105" fmla="*/ 1100 w 1102"/>
                <a:gd name="connsiteY105" fmla="*/ 558 h 560"/>
                <a:gd name="connsiteX106" fmla="*/ 1098 w 1102"/>
                <a:gd name="connsiteY106" fmla="*/ 560 h 560"/>
                <a:gd name="connsiteX107" fmla="*/ 1094 w 1102"/>
                <a:gd name="connsiteY107" fmla="*/ 56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746 w 1102"/>
                <a:gd name="connsiteY45" fmla="*/ 374 h 560"/>
                <a:gd name="connsiteX46" fmla="*/ 702 w 1102"/>
                <a:gd name="connsiteY46" fmla="*/ 360 h 560"/>
                <a:gd name="connsiteX47" fmla="*/ 654 w 1102"/>
                <a:gd name="connsiteY47" fmla="*/ 350 h 560"/>
                <a:gd name="connsiteX48" fmla="*/ 604 w 1102"/>
                <a:gd name="connsiteY48" fmla="*/ 342 h 560"/>
                <a:gd name="connsiteX49" fmla="*/ 580 w 1102"/>
                <a:gd name="connsiteY49" fmla="*/ 340 h 560"/>
                <a:gd name="connsiteX50" fmla="*/ 554 w 1102"/>
                <a:gd name="connsiteY50" fmla="*/ 340 h 560"/>
                <a:gd name="connsiteX51" fmla="*/ 554 w 1102"/>
                <a:gd name="connsiteY51" fmla="*/ 340 h 560"/>
                <a:gd name="connsiteX52" fmla="*/ 528 w 1102"/>
                <a:gd name="connsiteY52" fmla="*/ 340 h 560"/>
                <a:gd name="connsiteX53" fmla="*/ 502 w 1102"/>
                <a:gd name="connsiteY53" fmla="*/ 342 h 560"/>
                <a:gd name="connsiteX54" fmla="*/ 452 w 1102"/>
                <a:gd name="connsiteY54" fmla="*/ 350 h 560"/>
                <a:gd name="connsiteX55" fmla="*/ 402 w 1102"/>
                <a:gd name="connsiteY55" fmla="*/ 360 h 560"/>
                <a:gd name="connsiteX56" fmla="*/ 356 w 1102"/>
                <a:gd name="connsiteY56" fmla="*/ 374 h 560"/>
                <a:gd name="connsiteX57" fmla="*/ 310 w 1102"/>
                <a:gd name="connsiteY57" fmla="*/ 390 h 560"/>
                <a:gd name="connsiteX58" fmla="*/ 266 w 1102"/>
                <a:gd name="connsiteY58" fmla="*/ 408 h 560"/>
                <a:gd name="connsiteX59" fmla="*/ 226 w 1102"/>
                <a:gd name="connsiteY59" fmla="*/ 428 h 560"/>
                <a:gd name="connsiteX60" fmla="*/ 188 w 1102"/>
                <a:gd name="connsiteY60" fmla="*/ 448 h 560"/>
                <a:gd name="connsiteX61" fmla="*/ 120 w 1102"/>
                <a:gd name="connsiteY61" fmla="*/ 488 h 560"/>
                <a:gd name="connsiteX62" fmla="*/ 66 w 1102"/>
                <a:gd name="connsiteY62" fmla="*/ 522 h 560"/>
                <a:gd name="connsiteX63" fmla="*/ 26 w 1102"/>
                <a:gd name="connsiteY63" fmla="*/ 546 h 560"/>
                <a:gd name="connsiteX64" fmla="*/ 14 w 1102"/>
                <a:gd name="connsiteY64" fmla="*/ 554 h 560"/>
                <a:gd name="connsiteX65" fmla="*/ 4 w 1102"/>
                <a:gd name="connsiteY65" fmla="*/ 556 h 560"/>
                <a:gd name="connsiteX66" fmla="*/ 4 w 1102"/>
                <a:gd name="connsiteY66" fmla="*/ 556 h 560"/>
                <a:gd name="connsiteX67" fmla="*/ 2 w 1102"/>
                <a:gd name="connsiteY67" fmla="*/ 554 h 560"/>
                <a:gd name="connsiteX68" fmla="*/ 0 w 1102"/>
                <a:gd name="connsiteY68" fmla="*/ 552 h 560"/>
                <a:gd name="connsiteX69" fmla="*/ 0 w 1102"/>
                <a:gd name="connsiteY69" fmla="*/ 552 h 560"/>
                <a:gd name="connsiteX70" fmla="*/ 0 w 1102"/>
                <a:gd name="connsiteY70" fmla="*/ 550 h 560"/>
                <a:gd name="connsiteX71" fmla="*/ 0 w 1102"/>
                <a:gd name="connsiteY71" fmla="*/ 550 h 560"/>
                <a:gd name="connsiteX72" fmla="*/ 2 w 1102"/>
                <a:gd name="connsiteY72" fmla="*/ 522 h 560"/>
                <a:gd name="connsiteX73" fmla="*/ 4 w 1102"/>
                <a:gd name="connsiteY73" fmla="*/ 494 h 560"/>
                <a:gd name="connsiteX74" fmla="*/ 8 w 1102"/>
                <a:gd name="connsiteY74" fmla="*/ 466 h 560"/>
                <a:gd name="connsiteX75" fmla="*/ 14 w 1102"/>
                <a:gd name="connsiteY75" fmla="*/ 440 h 560"/>
                <a:gd name="connsiteX76" fmla="*/ 20 w 1102"/>
                <a:gd name="connsiteY76" fmla="*/ 412 h 560"/>
                <a:gd name="connsiteX77" fmla="*/ 28 w 1102"/>
                <a:gd name="connsiteY77" fmla="*/ 386 h 560"/>
                <a:gd name="connsiteX78" fmla="*/ 38 w 1102"/>
                <a:gd name="connsiteY78" fmla="*/ 362 h 560"/>
                <a:gd name="connsiteX79" fmla="*/ 48 w 1102"/>
                <a:gd name="connsiteY79" fmla="*/ 336 h 560"/>
                <a:gd name="connsiteX80" fmla="*/ 58 w 1102"/>
                <a:gd name="connsiteY80" fmla="*/ 312 h 560"/>
                <a:gd name="connsiteX81" fmla="*/ 70 w 1102"/>
                <a:gd name="connsiteY81" fmla="*/ 288 h 560"/>
                <a:gd name="connsiteX82" fmla="*/ 84 w 1102"/>
                <a:gd name="connsiteY82" fmla="*/ 266 h 560"/>
                <a:gd name="connsiteX83" fmla="*/ 98 w 1102"/>
                <a:gd name="connsiteY83" fmla="*/ 242 h 560"/>
                <a:gd name="connsiteX84" fmla="*/ 114 w 1102"/>
                <a:gd name="connsiteY84" fmla="*/ 222 h 560"/>
                <a:gd name="connsiteX85" fmla="*/ 130 w 1102"/>
                <a:gd name="connsiteY85" fmla="*/ 200 h 560"/>
                <a:gd name="connsiteX86" fmla="*/ 146 w 1102"/>
                <a:gd name="connsiteY86" fmla="*/ 180 h 560"/>
                <a:gd name="connsiteX87" fmla="*/ 164 w 1102"/>
                <a:gd name="connsiteY87" fmla="*/ 162 h 560"/>
                <a:gd name="connsiteX88" fmla="*/ 184 w 1102"/>
                <a:gd name="connsiteY88" fmla="*/ 144 h 560"/>
                <a:gd name="connsiteX89" fmla="*/ 204 w 1102"/>
                <a:gd name="connsiteY89" fmla="*/ 126 h 560"/>
                <a:gd name="connsiteX90" fmla="*/ 224 w 1102"/>
                <a:gd name="connsiteY90" fmla="*/ 110 h 560"/>
                <a:gd name="connsiteX91" fmla="*/ 246 w 1102"/>
                <a:gd name="connsiteY91" fmla="*/ 94 h 560"/>
                <a:gd name="connsiteX92" fmla="*/ 268 w 1102"/>
                <a:gd name="connsiteY92" fmla="*/ 80 h 560"/>
                <a:gd name="connsiteX93" fmla="*/ 290 w 1102"/>
                <a:gd name="connsiteY93" fmla="*/ 66 h 560"/>
                <a:gd name="connsiteX94" fmla="*/ 314 w 1102"/>
                <a:gd name="connsiteY94" fmla="*/ 54 h 560"/>
                <a:gd name="connsiteX95" fmla="*/ 338 w 1102"/>
                <a:gd name="connsiteY95" fmla="*/ 44 h 560"/>
                <a:gd name="connsiteX96" fmla="*/ 362 w 1102"/>
                <a:gd name="connsiteY96" fmla="*/ 34 h 560"/>
                <a:gd name="connsiteX97" fmla="*/ 388 w 1102"/>
                <a:gd name="connsiteY97" fmla="*/ 24 h 560"/>
                <a:gd name="connsiteX98" fmla="*/ 414 w 1102"/>
                <a:gd name="connsiteY98" fmla="*/ 18 h 560"/>
                <a:gd name="connsiteX99" fmla="*/ 440 w 1102"/>
                <a:gd name="connsiteY99" fmla="*/ 12 h 560"/>
                <a:gd name="connsiteX100" fmla="*/ 468 w 1102"/>
                <a:gd name="connsiteY100" fmla="*/ 6 h 560"/>
                <a:gd name="connsiteX101" fmla="*/ 494 w 1102"/>
                <a:gd name="connsiteY101" fmla="*/ 2 h 560"/>
                <a:gd name="connsiteX102" fmla="*/ 522 w 1102"/>
                <a:gd name="connsiteY102" fmla="*/ 0 h 560"/>
                <a:gd name="connsiteX103" fmla="*/ 550 w 1102"/>
                <a:gd name="connsiteY103" fmla="*/ 0 h 560"/>
                <a:gd name="connsiteX104" fmla="*/ 550 w 1102"/>
                <a:gd name="connsiteY104" fmla="*/ 0 h 560"/>
                <a:gd name="connsiteX105" fmla="*/ 580 w 1102"/>
                <a:gd name="connsiteY105" fmla="*/ 0 h 560"/>
                <a:gd name="connsiteX106" fmla="*/ 659 w 1102"/>
                <a:gd name="connsiteY106" fmla="*/ 31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746 w 1102"/>
                <a:gd name="connsiteY45" fmla="*/ 374 h 560"/>
                <a:gd name="connsiteX46" fmla="*/ 702 w 1102"/>
                <a:gd name="connsiteY46" fmla="*/ 360 h 560"/>
                <a:gd name="connsiteX47" fmla="*/ 654 w 1102"/>
                <a:gd name="connsiteY47" fmla="*/ 350 h 560"/>
                <a:gd name="connsiteX48" fmla="*/ 604 w 1102"/>
                <a:gd name="connsiteY48" fmla="*/ 342 h 560"/>
                <a:gd name="connsiteX49" fmla="*/ 580 w 1102"/>
                <a:gd name="connsiteY49" fmla="*/ 340 h 560"/>
                <a:gd name="connsiteX50" fmla="*/ 554 w 1102"/>
                <a:gd name="connsiteY50" fmla="*/ 340 h 560"/>
                <a:gd name="connsiteX51" fmla="*/ 554 w 1102"/>
                <a:gd name="connsiteY51" fmla="*/ 340 h 560"/>
                <a:gd name="connsiteX52" fmla="*/ 528 w 1102"/>
                <a:gd name="connsiteY52" fmla="*/ 340 h 560"/>
                <a:gd name="connsiteX53" fmla="*/ 502 w 1102"/>
                <a:gd name="connsiteY53" fmla="*/ 342 h 560"/>
                <a:gd name="connsiteX54" fmla="*/ 452 w 1102"/>
                <a:gd name="connsiteY54" fmla="*/ 350 h 560"/>
                <a:gd name="connsiteX55" fmla="*/ 402 w 1102"/>
                <a:gd name="connsiteY55" fmla="*/ 360 h 560"/>
                <a:gd name="connsiteX56" fmla="*/ 356 w 1102"/>
                <a:gd name="connsiteY56" fmla="*/ 374 h 560"/>
                <a:gd name="connsiteX57" fmla="*/ 310 w 1102"/>
                <a:gd name="connsiteY57" fmla="*/ 390 h 560"/>
                <a:gd name="connsiteX58" fmla="*/ 266 w 1102"/>
                <a:gd name="connsiteY58" fmla="*/ 408 h 560"/>
                <a:gd name="connsiteX59" fmla="*/ 226 w 1102"/>
                <a:gd name="connsiteY59" fmla="*/ 428 h 560"/>
                <a:gd name="connsiteX60" fmla="*/ 188 w 1102"/>
                <a:gd name="connsiteY60" fmla="*/ 448 h 560"/>
                <a:gd name="connsiteX61" fmla="*/ 120 w 1102"/>
                <a:gd name="connsiteY61" fmla="*/ 488 h 560"/>
                <a:gd name="connsiteX62" fmla="*/ 66 w 1102"/>
                <a:gd name="connsiteY62" fmla="*/ 522 h 560"/>
                <a:gd name="connsiteX63" fmla="*/ 26 w 1102"/>
                <a:gd name="connsiteY63" fmla="*/ 546 h 560"/>
                <a:gd name="connsiteX64" fmla="*/ 14 w 1102"/>
                <a:gd name="connsiteY64" fmla="*/ 554 h 560"/>
                <a:gd name="connsiteX65" fmla="*/ 4 w 1102"/>
                <a:gd name="connsiteY65" fmla="*/ 556 h 560"/>
                <a:gd name="connsiteX66" fmla="*/ 4 w 1102"/>
                <a:gd name="connsiteY66" fmla="*/ 556 h 560"/>
                <a:gd name="connsiteX67" fmla="*/ 2 w 1102"/>
                <a:gd name="connsiteY67" fmla="*/ 554 h 560"/>
                <a:gd name="connsiteX68" fmla="*/ 0 w 1102"/>
                <a:gd name="connsiteY68" fmla="*/ 552 h 560"/>
                <a:gd name="connsiteX69" fmla="*/ 0 w 1102"/>
                <a:gd name="connsiteY69" fmla="*/ 552 h 560"/>
                <a:gd name="connsiteX70" fmla="*/ 0 w 1102"/>
                <a:gd name="connsiteY70" fmla="*/ 550 h 560"/>
                <a:gd name="connsiteX71" fmla="*/ 0 w 1102"/>
                <a:gd name="connsiteY71" fmla="*/ 550 h 560"/>
                <a:gd name="connsiteX72" fmla="*/ 2 w 1102"/>
                <a:gd name="connsiteY72" fmla="*/ 522 h 560"/>
                <a:gd name="connsiteX73" fmla="*/ 4 w 1102"/>
                <a:gd name="connsiteY73" fmla="*/ 494 h 560"/>
                <a:gd name="connsiteX74" fmla="*/ 8 w 1102"/>
                <a:gd name="connsiteY74" fmla="*/ 466 h 560"/>
                <a:gd name="connsiteX75" fmla="*/ 14 w 1102"/>
                <a:gd name="connsiteY75" fmla="*/ 440 h 560"/>
                <a:gd name="connsiteX76" fmla="*/ 20 w 1102"/>
                <a:gd name="connsiteY76" fmla="*/ 412 h 560"/>
                <a:gd name="connsiteX77" fmla="*/ 28 w 1102"/>
                <a:gd name="connsiteY77" fmla="*/ 386 h 560"/>
                <a:gd name="connsiteX78" fmla="*/ 38 w 1102"/>
                <a:gd name="connsiteY78" fmla="*/ 362 h 560"/>
                <a:gd name="connsiteX79" fmla="*/ 48 w 1102"/>
                <a:gd name="connsiteY79" fmla="*/ 336 h 560"/>
                <a:gd name="connsiteX80" fmla="*/ 58 w 1102"/>
                <a:gd name="connsiteY80" fmla="*/ 312 h 560"/>
                <a:gd name="connsiteX81" fmla="*/ 70 w 1102"/>
                <a:gd name="connsiteY81" fmla="*/ 288 h 560"/>
                <a:gd name="connsiteX82" fmla="*/ 84 w 1102"/>
                <a:gd name="connsiteY82" fmla="*/ 266 h 560"/>
                <a:gd name="connsiteX83" fmla="*/ 98 w 1102"/>
                <a:gd name="connsiteY83" fmla="*/ 242 h 560"/>
                <a:gd name="connsiteX84" fmla="*/ 114 w 1102"/>
                <a:gd name="connsiteY84" fmla="*/ 222 h 560"/>
                <a:gd name="connsiteX85" fmla="*/ 130 w 1102"/>
                <a:gd name="connsiteY85" fmla="*/ 200 h 560"/>
                <a:gd name="connsiteX86" fmla="*/ 146 w 1102"/>
                <a:gd name="connsiteY86" fmla="*/ 180 h 560"/>
                <a:gd name="connsiteX87" fmla="*/ 164 w 1102"/>
                <a:gd name="connsiteY87" fmla="*/ 162 h 560"/>
                <a:gd name="connsiteX88" fmla="*/ 184 w 1102"/>
                <a:gd name="connsiteY88" fmla="*/ 144 h 560"/>
                <a:gd name="connsiteX89" fmla="*/ 204 w 1102"/>
                <a:gd name="connsiteY89" fmla="*/ 126 h 560"/>
                <a:gd name="connsiteX90" fmla="*/ 224 w 1102"/>
                <a:gd name="connsiteY90" fmla="*/ 110 h 560"/>
                <a:gd name="connsiteX91" fmla="*/ 246 w 1102"/>
                <a:gd name="connsiteY91" fmla="*/ 94 h 560"/>
                <a:gd name="connsiteX92" fmla="*/ 268 w 1102"/>
                <a:gd name="connsiteY92" fmla="*/ 80 h 560"/>
                <a:gd name="connsiteX93" fmla="*/ 290 w 1102"/>
                <a:gd name="connsiteY93" fmla="*/ 66 h 560"/>
                <a:gd name="connsiteX94" fmla="*/ 314 w 1102"/>
                <a:gd name="connsiteY94" fmla="*/ 54 h 560"/>
                <a:gd name="connsiteX95" fmla="*/ 338 w 1102"/>
                <a:gd name="connsiteY95" fmla="*/ 44 h 560"/>
                <a:gd name="connsiteX96" fmla="*/ 362 w 1102"/>
                <a:gd name="connsiteY96" fmla="*/ 34 h 560"/>
                <a:gd name="connsiteX97" fmla="*/ 388 w 1102"/>
                <a:gd name="connsiteY97" fmla="*/ 24 h 560"/>
                <a:gd name="connsiteX98" fmla="*/ 414 w 1102"/>
                <a:gd name="connsiteY98" fmla="*/ 18 h 560"/>
                <a:gd name="connsiteX99" fmla="*/ 440 w 1102"/>
                <a:gd name="connsiteY99" fmla="*/ 12 h 560"/>
                <a:gd name="connsiteX100" fmla="*/ 468 w 1102"/>
                <a:gd name="connsiteY100" fmla="*/ 6 h 560"/>
                <a:gd name="connsiteX101" fmla="*/ 494 w 1102"/>
                <a:gd name="connsiteY101" fmla="*/ 2 h 560"/>
                <a:gd name="connsiteX102" fmla="*/ 522 w 1102"/>
                <a:gd name="connsiteY102" fmla="*/ 0 h 560"/>
                <a:gd name="connsiteX103" fmla="*/ 550 w 1102"/>
                <a:gd name="connsiteY103" fmla="*/ 0 h 560"/>
                <a:gd name="connsiteX104" fmla="*/ 550 w 1102"/>
                <a:gd name="connsiteY104" fmla="*/ 0 h 560"/>
                <a:gd name="connsiteX105" fmla="*/ 580 w 1102"/>
                <a:gd name="connsiteY105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746 w 1102"/>
                <a:gd name="connsiteY45" fmla="*/ 374 h 560"/>
                <a:gd name="connsiteX46" fmla="*/ 702 w 1102"/>
                <a:gd name="connsiteY46" fmla="*/ 360 h 560"/>
                <a:gd name="connsiteX47" fmla="*/ 654 w 1102"/>
                <a:gd name="connsiteY47" fmla="*/ 350 h 560"/>
                <a:gd name="connsiteX48" fmla="*/ 580 w 1102"/>
                <a:gd name="connsiteY48" fmla="*/ 340 h 560"/>
                <a:gd name="connsiteX49" fmla="*/ 554 w 1102"/>
                <a:gd name="connsiteY49" fmla="*/ 340 h 560"/>
                <a:gd name="connsiteX50" fmla="*/ 554 w 1102"/>
                <a:gd name="connsiteY50" fmla="*/ 340 h 560"/>
                <a:gd name="connsiteX51" fmla="*/ 528 w 1102"/>
                <a:gd name="connsiteY51" fmla="*/ 340 h 560"/>
                <a:gd name="connsiteX52" fmla="*/ 502 w 1102"/>
                <a:gd name="connsiteY52" fmla="*/ 342 h 560"/>
                <a:gd name="connsiteX53" fmla="*/ 452 w 1102"/>
                <a:gd name="connsiteY53" fmla="*/ 350 h 560"/>
                <a:gd name="connsiteX54" fmla="*/ 402 w 1102"/>
                <a:gd name="connsiteY54" fmla="*/ 360 h 560"/>
                <a:gd name="connsiteX55" fmla="*/ 356 w 1102"/>
                <a:gd name="connsiteY55" fmla="*/ 374 h 560"/>
                <a:gd name="connsiteX56" fmla="*/ 310 w 1102"/>
                <a:gd name="connsiteY56" fmla="*/ 390 h 560"/>
                <a:gd name="connsiteX57" fmla="*/ 266 w 1102"/>
                <a:gd name="connsiteY57" fmla="*/ 408 h 560"/>
                <a:gd name="connsiteX58" fmla="*/ 226 w 1102"/>
                <a:gd name="connsiteY58" fmla="*/ 428 h 560"/>
                <a:gd name="connsiteX59" fmla="*/ 188 w 1102"/>
                <a:gd name="connsiteY59" fmla="*/ 448 h 560"/>
                <a:gd name="connsiteX60" fmla="*/ 120 w 1102"/>
                <a:gd name="connsiteY60" fmla="*/ 488 h 560"/>
                <a:gd name="connsiteX61" fmla="*/ 66 w 1102"/>
                <a:gd name="connsiteY61" fmla="*/ 522 h 560"/>
                <a:gd name="connsiteX62" fmla="*/ 26 w 1102"/>
                <a:gd name="connsiteY62" fmla="*/ 546 h 560"/>
                <a:gd name="connsiteX63" fmla="*/ 14 w 1102"/>
                <a:gd name="connsiteY63" fmla="*/ 554 h 560"/>
                <a:gd name="connsiteX64" fmla="*/ 4 w 1102"/>
                <a:gd name="connsiteY64" fmla="*/ 556 h 560"/>
                <a:gd name="connsiteX65" fmla="*/ 4 w 1102"/>
                <a:gd name="connsiteY65" fmla="*/ 556 h 560"/>
                <a:gd name="connsiteX66" fmla="*/ 2 w 1102"/>
                <a:gd name="connsiteY66" fmla="*/ 554 h 560"/>
                <a:gd name="connsiteX67" fmla="*/ 0 w 1102"/>
                <a:gd name="connsiteY67" fmla="*/ 552 h 560"/>
                <a:gd name="connsiteX68" fmla="*/ 0 w 1102"/>
                <a:gd name="connsiteY68" fmla="*/ 552 h 560"/>
                <a:gd name="connsiteX69" fmla="*/ 0 w 1102"/>
                <a:gd name="connsiteY69" fmla="*/ 550 h 560"/>
                <a:gd name="connsiteX70" fmla="*/ 0 w 1102"/>
                <a:gd name="connsiteY70" fmla="*/ 550 h 560"/>
                <a:gd name="connsiteX71" fmla="*/ 2 w 1102"/>
                <a:gd name="connsiteY71" fmla="*/ 522 h 560"/>
                <a:gd name="connsiteX72" fmla="*/ 4 w 1102"/>
                <a:gd name="connsiteY72" fmla="*/ 494 h 560"/>
                <a:gd name="connsiteX73" fmla="*/ 8 w 1102"/>
                <a:gd name="connsiteY73" fmla="*/ 466 h 560"/>
                <a:gd name="connsiteX74" fmla="*/ 14 w 1102"/>
                <a:gd name="connsiteY74" fmla="*/ 440 h 560"/>
                <a:gd name="connsiteX75" fmla="*/ 20 w 1102"/>
                <a:gd name="connsiteY75" fmla="*/ 412 h 560"/>
                <a:gd name="connsiteX76" fmla="*/ 28 w 1102"/>
                <a:gd name="connsiteY76" fmla="*/ 386 h 560"/>
                <a:gd name="connsiteX77" fmla="*/ 38 w 1102"/>
                <a:gd name="connsiteY77" fmla="*/ 362 h 560"/>
                <a:gd name="connsiteX78" fmla="*/ 48 w 1102"/>
                <a:gd name="connsiteY78" fmla="*/ 336 h 560"/>
                <a:gd name="connsiteX79" fmla="*/ 58 w 1102"/>
                <a:gd name="connsiteY79" fmla="*/ 312 h 560"/>
                <a:gd name="connsiteX80" fmla="*/ 70 w 1102"/>
                <a:gd name="connsiteY80" fmla="*/ 288 h 560"/>
                <a:gd name="connsiteX81" fmla="*/ 84 w 1102"/>
                <a:gd name="connsiteY81" fmla="*/ 266 h 560"/>
                <a:gd name="connsiteX82" fmla="*/ 98 w 1102"/>
                <a:gd name="connsiteY82" fmla="*/ 242 h 560"/>
                <a:gd name="connsiteX83" fmla="*/ 114 w 1102"/>
                <a:gd name="connsiteY83" fmla="*/ 222 h 560"/>
                <a:gd name="connsiteX84" fmla="*/ 130 w 1102"/>
                <a:gd name="connsiteY84" fmla="*/ 200 h 560"/>
                <a:gd name="connsiteX85" fmla="*/ 146 w 1102"/>
                <a:gd name="connsiteY85" fmla="*/ 180 h 560"/>
                <a:gd name="connsiteX86" fmla="*/ 164 w 1102"/>
                <a:gd name="connsiteY86" fmla="*/ 162 h 560"/>
                <a:gd name="connsiteX87" fmla="*/ 184 w 1102"/>
                <a:gd name="connsiteY87" fmla="*/ 144 h 560"/>
                <a:gd name="connsiteX88" fmla="*/ 204 w 1102"/>
                <a:gd name="connsiteY88" fmla="*/ 126 h 560"/>
                <a:gd name="connsiteX89" fmla="*/ 224 w 1102"/>
                <a:gd name="connsiteY89" fmla="*/ 110 h 560"/>
                <a:gd name="connsiteX90" fmla="*/ 246 w 1102"/>
                <a:gd name="connsiteY90" fmla="*/ 94 h 560"/>
                <a:gd name="connsiteX91" fmla="*/ 268 w 1102"/>
                <a:gd name="connsiteY91" fmla="*/ 80 h 560"/>
                <a:gd name="connsiteX92" fmla="*/ 290 w 1102"/>
                <a:gd name="connsiteY92" fmla="*/ 66 h 560"/>
                <a:gd name="connsiteX93" fmla="*/ 314 w 1102"/>
                <a:gd name="connsiteY93" fmla="*/ 54 h 560"/>
                <a:gd name="connsiteX94" fmla="*/ 338 w 1102"/>
                <a:gd name="connsiteY94" fmla="*/ 44 h 560"/>
                <a:gd name="connsiteX95" fmla="*/ 362 w 1102"/>
                <a:gd name="connsiteY95" fmla="*/ 34 h 560"/>
                <a:gd name="connsiteX96" fmla="*/ 388 w 1102"/>
                <a:gd name="connsiteY96" fmla="*/ 24 h 560"/>
                <a:gd name="connsiteX97" fmla="*/ 414 w 1102"/>
                <a:gd name="connsiteY97" fmla="*/ 18 h 560"/>
                <a:gd name="connsiteX98" fmla="*/ 440 w 1102"/>
                <a:gd name="connsiteY98" fmla="*/ 12 h 560"/>
                <a:gd name="connsiteX99" fmla="*/ 468 w 1102"/>
                <a:gd name="connsiteY99" fmla="*/ 6 h 560"/>
                <a:gd name="connsiteX100" fmla="*/ 494 w 1102"/>
                <a:gd name="connsiteY100" fmla="*/ 2 h 560"/>
                <a:gd name="connsiteX101" fmla="*/ 522 w 1102"/>
                <a:gd name="connsiteY101" fmla="*/ 0 h 560"/>
                <a:gd name="connsiteX102" fmla="*/ 550 w 1102"/>
                <a:gd name="connsiteY102" fmla="*/ 0 h 560"/>
                <a:gd name="connsiteX103" fmla="*/ 550 w 1102"/>
                <a:gd name="connsiteY103" fmla="*/ 0 h 560"/>
                <a:gd name="connsiteX104" fmla="*/ 580 w 1102"/>
                <a:gd name="connsiteY104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746 w 1102"/>
                <a:gd name="connsiteY45" fmla="*/ 374 h 560"/>
                <a:gd name="connsiteX46" fmla="*/ 702 w 1102"/>
                <a:gd name="connsiteY46" fmla="*/ 360 h 560"/>
                <a:gd name="connsiteX47" fmla="*/ 580 w 1102"/>
                <a:gd name="connsiteY47" fmla="*/ 340 h 560"/>
                <a:gd name="connsiteX48" fmla="*/ 554 w 1102"/>
                <a:gd name="connsiteY48" fmla="*/ 340 h 560"/>
                <a:gd name="connsiteX49" fmla="*/ 554 w 1102"/>
                <a:gd name="connsiteY49" fmla="*/ 340 h 560"/>
                <a:gd name="connsiteX50" fmla="*/ 528 w 1102"/>
                <a:gd name="connsiteY50" fmla="*/ 340 h 560"/>
                <a:gd name="connsiteX51" fmla="*/ 502 w 1102"/>
                <a:gd name="connsiteY51" fmla="*/ 342 h 560"/>
                <a:gd name="connsiteX52" fmla="*/ 452 w 1102"/>
                <a:gd name="connsiteY52" fmla="*/ 350 h 560"/>
                <a:gd name="connsiteX53" fmla="*/ 402 w 1102"/>
                <a:gd name="connsiteY53" fmla="*/ 360 h 560"/>
                <a:gd name="connsiteX54" fmla="*/ 356 w 1102"/>
                <a:gd name="connsiteY54" fmla="*/ 374 h 560"/>
                <a:gd name="connsiteX55" fmla="*/ 310 w 1102"/>
                <a:gd name="connsiteY55" fmla="*/ 390 h 560"/>
                <a:gd name="connsiteX56" fmla="*/ 266 w 1102"/>
                <a:gd name="connsiteY56" fmla="*/ 408 h 560"/>
                <a:gd name="connsiteX57" fmla="*/ 226 w 1102"/>
                <a:gd name="connsiteY57" fmla="*/ 428 h 560"/>
                <a:gd name="connsiteX58" fmla="*/ 188 w 1102"/>
                <a:gd name="connsiteY58" fmla="*/ 448 h 560"/>
                <a:gd name="connsiteX59" fmla="*/ 120 w 1102"/>
                <a:gd name="connsiteY59" fmla="*/ 488 h 560"/>
                <a:gd name="connsiteX60" fmla="*/ 66 w 1102"/>
                <a:gd name="connsiteY60" fmla="*/ 522 h 560"/>
                <a:gd name="connsiteX61" fmla="*/ 26 w 1102"/>
                <a:gd name="connsiteY61" fmla="*/ 546 h 560"/>
                <a:gd name="connsiteX62" fmla="*/ 14 w 1102"/>
                <a:gd name="connsiteY62" fmla="*/ 554 h 560"/>
                <a:gd name="connsiteX63" fmla="*/ 4 w 1102"/>
                <a:gd name="connsiteY63" fmla="*/ 556 h 560"/>
                <a:gd name="connsiteX64" fmla="*/ 4 w 1102"/>
                <a:gd name="connsiteY64" fmla="*/ 556 h 560"/>
                <a:gd name="connsiteX65" fmla="*/ 2 w 1102"/>
                <a:gd name="connsiteY65" fmla="*/ 554 h 560"/>
                <a:gd name="connsiteX66" fmla="*/ 0 w 1102"/>
                <a:gd name="connsiteY66" fmla="*/ 552 h 560"/>
                <a:gd name="connsiteX67" fmla="*/ 0 w 1102"/>
                <a:gd name="connsiteY67" fmla="*/ 552 h 560"/>
                <a:gd name="connsiteX68" fmla="*/ 0 w 1102"/>
                <a:gd name="connsiteY68" fmla="*/ 550 h 560"/>
                <a:gd name="connsiteX69" fmla="*/ 0 w 1102"/>
                <a:gd name="connsiteY69" fmla="*/ 550 h 560"/>
                <a:gd name="connsiteX70" fmla="*/ 2 w 1102"/>
                <a:gd name="connsiteY70" fmla="*/ 522 h 560"/>
                <a:gd name="connsiteX71" fmla="*/ 4 w 1102"/>
                <a:gd name="connsiteY71" fmla="*/ 494 h 560"/>
                <a:gd name="connsiteX72" fmla="*/ 8 w 1102"/>
                <a:gd name="connsiteY72" fmla="*/ 466 h 560"/>
                <a:gd name="connsiteX73" fmla="*/ 14 w 1102"/>
                <a:gd name="connsiteY73" fmla="*/ 440 h 560"/>
                <a:gd name="connsiteX74" fmla="*/ 20 w 1102"/>
                <a:gd name="connsiteY74" fmla="*/ 412 h 560"/>
                <a:gd name="connsiteX75" fmla="*/ 28 w 1102"/>
                <a:gd name="connsiteY75" fmla="*/ 386 h 560"/>
                <a:gd name="connsiteX76" fmla="*/ 38 w 1102"/>
                <a:gd name="connsiteY76" fmla="*/ 362 h 560"/>
                <a:gd name="connsiteX77" fmla="*/ 48 w 1102"/>
                <a:gd name="connsiteY77" fmla="*/ 336 h 560"/>
                <a:gd name="connsiteX78" fmla="*/ 58 w 1102"/>
                <a:gd name="connsiteY78" fmla="*/ 312 h 560"/>
                <a:gd name="connsiteX79" fmla="*/ 70 w 1102"/>
                <a:gd name="connsiteY79" fmla="*/ 288 h 560"/>
                <a:gd name="connsiteX80" fmla="*/ 84 w 1102"/>
                <a:gd name="connsiteY80" fmla="*/ 266 h 560"/>
                <a:gd name="connsiteX81" fmla="*/ 98 w 1102"/>
                <a:gd name="connsiteY81" fmla="*/ 242 h 560"/>
                <a:gd name="connsiteX82" fmla="*/ 114 w 1102"/>
                <a:gd name="connsiteY82" fmla="*/ 222 h 560"/>
                <a:gd name="connsiteX83" fmla="*/ 130 w 1102"/>
                <a:gd name="connsiteY83" fmla="*/ 200 h 560"/>
                <a:gd name="connsiteX84" fmla="*/ 146 w 1102"/>
                <a:gd name="connsiteY84" fmla="*/ 180 h 560"/>
                <a:gd name="connsiteX85" fmla="*/ 164 w 1102"/>
                <a:gd name="connsiteY85" fmla="*/ 162 h 560"/>
                <a:gd name="connsiteX86" fmla="*/ 184 w 1102"/>
                <a:gd name="connsiteY86" fmla="*/ 144 h 560"/>
                <a:gd name="connsiteX87" fmla="*/ 204 w 1102"/>
                <a:gd name="connsiteY87" fmla="*/ 126 h 560"/>
                <a:gd name="connsiteX88" fmla="*/ 224 w 1102"/>
                <a:gd name="connsiteY88" fmla="*/ 110 h 560"/>
                <a:gd name="connsiteX89" fmla="*/ 246 w 1102"/>
                <a:gd name="connsiteY89" fmla="*/ 94 h 560"/>
                <a:gd name="connsiteX90" fmla="*/ 268 w 1102"/>
                <a:gd name="connsiteY90" fmla="*/ 80 h 560"/>
                <a:gd name="connsiteX91" fmla="*/ 290 w 1102"/>
                <a:gd name="connsiteY91" fmla="*/ 66 h 560"/>
                <a:gd name="connsiteX92" fmla="*/ 314 w 1102"/>
                <a:gd name="connsiteY92" fmla="*/ 54 h 560"/>
                <a:gd name="connsiteX93" fmla="*/ 338 w 1102"/>
                <a:gd name="connsiteY93" fmla="*/ 44 h 560"/>
                <a:gd name="connsiteX94" fmla="*/ 362 w 1102"/>
                <a:gd name="connsiteY94" fmla="*/ 34 h 560"/>
                <a:gd name="connsiteX95" fmla="*/ 388 w 1102"/>
                <a:gd name="connsiteY95" fmla="*/ 24 h 560"/>
                <a:gd name="connsiteX96" fmla="*/ 414 w 1102"/>
                <a:gd name="connsiteY96" fmla="*/ 18 h 560"/>
                <a:gd name="connsiteX97" fmla="*/ 440 w 1102"/>
                <a:gd name="connsiteY97" fmla="*/ 12 h 560"/>
                <a:gd name="connsiteX98" fmla="*/ 468 w 1102"/>
                <a:gd name="connsiteY98" fmla="*/ 6 h 560"/>
                <a:gd name="connsiteX99" fmla="*/ 494 w 1102"/>
                <a:gd name="connsiteY99" fmla="*/ 2 h 560"/>
                <a:gd name="connsiteX100" fmla="*/ 522 w 1102"/>
                <a:gd name="connsiteY100" fmla="*/ 0 h 560"/>
                <a:gd name="connsiteX101" fmla="*/ 550 w 1102"/>
                <a:gd name="connsiteY101" fmla="*/ 0 h 560"/>
                <a:gd name="connsiteX102" fmla="*/ 550 w 1102"/>
                <a:gd name="connsiteY102" fmla="*/ 0 h 560"/>
                <a:gd name="connsiteX103" fmla="*/ 580 w 1102"/>
                <a:gd name="connsiteY103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746 w 1102"/>
                <a:gd name="connsiteY45" fmla="*/ 374 h 560"/>
                <a:gd name="connsiteX46" fmla="*/ 580 w 1102"/>
                <a:gd name="connsiteY46" fmla="*/ 340 h 560"/>
                <a:gd name="connsiteX47" fmla="*/ 554 w 1102"/>
                <a:gd name="connsiteY47" fmla="*/ 340 h 560"/>
                <a:gd name="connsiteX48" fmla="*/ 554 w 1102"/>
                <a:gd name="connsiteY48" fmla="*/ 340 h 560"/>
                <a:gd name="connsiteX49" fmla="*/ 528 w 1102"/>
                <a:gd name="connsiteY49" fmla="*/ 340 h 560"/>
                <a:gd name="connsiteX50" fmla="*/ 502 w 1102"/>
                <a:gd name="connsiteY50" fmla="*/ 342 h 560"/>
                <a:gd name="connsiteX51" fmla="*/ 452 w 1102"/>
                <a:gd name="connsiteY51" fmla="*/ 350 h 560"/>
                <a:gd name="connsiteX52" fmla="*/ 402 w 1102"/>
                <a:gd name="connsiteY52" fmla="*/ 360 h 560"/>
                <a:gd name="connsiteX53" fmla="*/ 356 w 1102"/>
                <a:gd name="connsiteY53" fmla="*/ 374 h 560"/>
                <a:gd name="connsiteX54" fmla="*/ 310 w 1102"/>
                <a:gd name="connsiteY54" fmla="*/ 390 h 560"/>
                <a:gd name="connsiteX55" fmla="*/ 266 w 1102"/>
                <a:gd name="connsiteY55" fmla="*/ 408 h 560"/>
                <a:gd name="connsiteX56" fmla="*/ 226 w 1102"/>
                <a:gd name="connsiteY56" fmla="*/ 428 h 560"/>
                <a:gd name="connsiteX57" fmla="*/ 188 w 1102"/>
                <a:gd name="connsiteY57" fmla="*/ 448 h 560"/>
                <a:gd name="connsiteX58" fmla="*/ 120 w 1102"/>
                <a:gd name="connsiteY58" fmla="*/ 488 h 560"/>
                <a:gd name="connsiteX59" fmla="*/ 66 w 1102"/>
                <a:gd name="connsiteY59" fmla="*/ 522 h 560"/>
                <a:gd name="connsiteX60" fmla="*/ 26 w 1102"/>
                <a:gd name="connsiteY60" fmla="*/ 546 h 560"/>
                <a:gd name="connsiteX61" fmla="*/ 14 w 1102"/>
                <a:gd name="connsiteY61" fmla="*/ 554 h 560"/>
                <a:gd name="connsiteX62" fmla="*/ 4 w 1102"/>
                <a:gd name="connsiteY62" fmla="*/ 556 h 560"/>
                <a:gd name="connsiteX63" fmla="*/ 4 w 1102"/>
                <a:gd name="connsiteY63" fmla="*/ 556 h 560"/>
                <a:gd name="connsiteX64" fmla="*/ 2 w 1102"/>
                <a:gd name="connsiteY64" fmla="*/ 554 h 560"/>
                <a:gd name="connsiteX65" fmla="*/ 0 w 1102"/>
                <a:gd name="connsiteY65" fmla="*/ 552 h 560"/>
                <a:gd name="connsiteX66" fmla="*/ 0 w 1102"/>
                <a:gd name="connsiteY66" fmla="*/ 552 h 560"/>
                <a:gd name="connsiteX67" fmla="*/ 0 w 1102"/>
                <a:gd name="connsiteY67" fmla="*/ 550 h 560"/>
                <a:gd name="connsiteX68" fmla="*/ 0 w 1102"/>
                <a:gd name="connsiteY68" fmla="*/ 550 h 560"/>
                <a:gd name="connsiteX69" fmla="*/ 2 w 1102"/>
                <a:gd name="connsiteY69" fmla="*/ 522 h 560"/>
                <a:gd name="connsiteX70" fmla="*/ 4 w 1102"/>
                <a:gd name="connsiteY70" fmla="*/ 494 h 560"/>
                <a:gd name="connsiteX71" fmla="*/ 8 w 1102"/>
                <a:gd name="connsiteY71" fmla="*/ 466 h 560"/>
                <a:gd name="connsiteX72" fmla="*/ 14 w 1102"/>
                <a:gd name="connsiteY72" fmla="*/ 440 h 560"/>
                <a:gd name="connsiteX73" fmla="*/ 20 w 1102"/>
                <a:gd name="connsiteY73" fmla="*/ 412 h 560"/>
                <a:gd name="connsiteX74" fmla="*/ 28 w 1102"/>
                <a:gd name="connsiteY74" fmla="*/ 386 h 560"/>
                <a:gd name="connsiteX75" fmla="*/ 38 w 1102"/>
                <a:gd name="connsiteY75" fmla="*/ 362 h 560"/>
                <a:gd name="connsiteX76" fmla="*/ 48 w 1102"/>
                <a:gd name="connsiteY76" fmla="*/ 336 h 560"/>
                <a:gd name="connsiteX77" fmla="*/ 58 w 1102"/>
                <a:gd name="connsiteY77" fmla="*/ 312 h 560"/>
                <a:gd name="connsiteX78" fmla="*/ 70 w 1102"/>
                <a:gd name="connsiteY78" fmla="*/ 288 h 560"/>
                <a:gd name="connsiteX79" fmla="*/ 84 w 1102"/>
                <a:gd name="connsiteY79" fmla="*/ 266 h 560"/>
                <a:gd name="connsiteX80" fmla="*/ 98 w 1102"/>
                <a:gd name="connsiteY80" fmla="*/ 242 h 560"/>
                <a:gd name="connsiteX81" fmla="*/ 114 w 1102"/>
                <a:gd name="connsiteY81" fmla="*/ 222 h 560"/>
                <a:gd name="connsiteX82" fmla="*/ 130 w 1102"/>
                <a:gd name="connsiteY82" fmla="*/ 200 h 560"/>
                <a:gd name="connsiteX83" fmla="*/ 146 w 1102"/>
                <a:gd name="connsiteY83" fmla="*/ 180 h 560"/>
                <a:gd name="connsiteX84" fmla="*/ 164 w 1102"/>
                <a:gd name="connsiteY84" fmla="*/ 162 h 560"/>
                <a:gd name="connsiteX85" fmla="*/ 184 w 1102"/>
                <a:gd name="connsiteY85" fmla="*/ 144 h 560"/>
                <a:gd name="connsiteX86" fmla="*/ 204 w 1102"/>
                <a:gd name="connsiteY86" fmla="*/ 126 h 560"/>
                <a:gd name="connsiteX87" fmla="*/ 224 w 1102"/>
                <a:gd name="connsiteY87" fmla="*/ 110 h 560"/>
                <a:gd name="connsiteX88" fmla="*/ 246 w 1102"/>
                <a:gd name="connsiteY88" fmla="*/ 94 h 560"/>
                <a:gd name="connsiteX89" fmla="*/ 268 w 1102"/>
                <a:gd name="connsiteY89" fmla="*/ 80 h 560"/>
                <a:gd name="connsiteX90" fmla="*/ 290 w 1102"/>
                <a:gd name="connsiteY90" fmla="*/ 66 h 560"/>
                <a:gd name="connsiteX91" fmla="*/ 314 w 1102"/>
                <a:gd name="connsiteY91" fmla="*/ 54 h 560"/>
                <a:gd name="connsiteX92" fmla="*/ 338 w 1102"/>
                <a:gd name="connsiteY92" fmla="*/ 44 h 560"/>
                <a:gd name="connsiteX93" fmla="*/ 362 w 1102"/>
                <a:gd name="connsiteY93" fmla="*/ 34 h 560"/>
                <a:gd name="connsiteX94" fmla="*/ 388 w 1102"/>
                <a:gd name="connsiteY94" fmla="*/ 24 h 560"/>
                <a:gd name="connsiteX95" fmla="*/ 414 w 1102"/>
                <a:gd name="connsiteY95" fmla="*/ 18 h 560"/>
                <a:gd name="connsiteX96" fmla="*/ 440 w 1102"/>
                <a:gd name="connsiteY96" fmla="*/ 12 h 560"/>
                <a:gd name="connsiteX97" fmla="*/ 468 w 1102"/>
                <a:gd name="connsiteY97" fmla="*/ 6 h 560"/>
                <a:gd name="connsiteX98" fmla="*/ 494 w 1102"/>
                <a:gd name="connsiteY98" fmla="*/ 2 h 560"/>
                <a:gd name="connsiteX99" fmla="*/ 522 w 1102"/>
                <a:gd name="connsiteY99" fmla="*/ 0 h 560"/>
                <a:gd name="connsiteX100" fmla="*/ 550 w 1102"/>
                <a:gd name="connsiteY100" fmla="*/ 0 h 560"/>
                <a:gd name="connsiteX101" fmla="*/ 550 w 1102"/>
                <a:gd name="connsiteY101" fmla="*/ 0 h 560"/>
                <a:gd name="connsiteX102" fmla="*/ 580 w 1102"/>
                <a:gd name="connsiteY102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790 w 1102"/>
                <a:gd name="connsiteY44" fmla="*/ 392 h 560"/>
                <a:gd name="connsiteX45" fmla="*/ 580 w 1102"/>
                <a:gd name="connsiteY45" fmla="*/ 340 h 560"/>
                <a:gd name="connsiteX46" fmla="*/ 554 w 1102"/>
                <a:gd name="connsiteY46" fmla="*/ 340 h 560"/>
                <a:gd name="connsiteX47" fmla="*/ 554 w 1102"/>
                <a:gd name="connsiteY47" fmla="*/ 340 h 560"/>
                <a:gd name="connsiteX48" fmla="*/ 528 w 1102"/>
                <a:gd name="connsiteY48" fmla="*/ 340 h 560"/>
                <a:gd name="connsiteX49" fmla="*/ 502 w 1102"/>
                <a:gd name="connsiteY49" fmla="*/ 342 h 560"/>
                <a:gd name="connsiteX50" fmla="*/ 452 w 1102"/>
                <a:gd name="connsiteY50" fmla="*/ 350 h 560"/>
                <a:gd name="connsiteX51" fmla="*/ 402 w 1102"/>
                <a:gd name="connsiteY51" fmla="*/ 360 h 560"/>
                <a:gd name="connsiteX52" fmla="*/ 356 w 1102"/>
                <a:gd name="connsiteY52" fmla="*/ 374 h 560"/>
                <a:gd name="connsiteX53" fmla="*/ 310 w 1102"/>
                <a:gd name="connsiteY53" fmla="*/ 390 h 560"/>
                <a:gd name="connsiteX54" fmla="*/ 266 w 1102"/>
                <a:gd name="connsiteY54" fmla="*/ 408 h 560"/>
                <a:gd name="connsiteX55" fmla="*/ 226 w 1102"/>
                <a:gd name="connsiteY55" fmla="*/ 428 h 560"/>
                <a:gd name="connsiteX56" fmla="*/ 188 w 1102"/>
                <a:gd name="connsiteY56" fmla="*/ 448 h 560"/>
                <a:gd name="connsiteX57" fmla="*/ 120 w 1102"/>
                <a:gd name="connsiteY57" fmla="*/ 488 h 560"/>
                <a:gd name="connsiteX58" fmla="*/ 66 w 1102"/>
                <a:gd name="connsiteY58" fmla="*/ 522 h 560"/>
                <a:gd name="connsiteX59" fmla="*/ 26 w 1102"/>
                <a:gd name="connsiteY59" fmla="*/ 546 h 560"/>
                <a:gd name="connsiteX60" fmla="*/ 14 w 1102"/>
                <a:gd name="connsiteY60" fmla="*/ 554 h 560"/>
                <a:gd name="connsiteX61" fmla="*/ 4 w 1102"/>
                <a:gd name="connsiteY61" fmla="*/ 556 h 560"/>
                <a:gd name="connsiteX62" fmla="*/ 4 w 1102"/>
                <a:gd name="connsiteY62" fmla="*/ 556 h 560"/>
                <a:gd name="connsiteX63" fmla="*/ 2 w 1102"/>
                <a:gd name="connsiteY63" fmla="*/ 554 h 560"/>
                <a:gd name="connsiteX64" fmla="*/ 0 w 1102"/>
                <a:gd name="connsiteY64" fmla="*/ 552 h 560"/>
                <a:gd name="connsiteX65" fmla="*/ 0 w 1102"/>
                <a:gd name="connsiteY65" fmla="*/ 552 h 560"/>
                <a:gd name="connsiteX66" fmla="*/ 0 w 1102"/>
                <a:gd name="connsiteY66" fmla="*/ 550 h 560"/>
                <a:gd name="connsiteX67" fmla="*/ 0 w 1102"/>
                <a:gd name="connsiteY67" fmla="*/ 550 h 560"/>
                <a:gd name="connsiteX68" fmla="*/ 2 w 1102"/>
                <a:gd name="connsiteY68" fmla="*/ 522 h 560"/>
                <a:gd name="connsiteX69" fmla="*/ 4 w 1102"/>
                <a:gd name="connsiteY69" fmla="*/ 494 h 560"/>
                <a:gd name="connsiteX70" fmla="*/ 8 w 1102"/>
                <a:gd name="connsiteY70" fmla="*/ 466 h 560"/>
                <a:gd name="connsiteX71" fmla="*/ 14 w 1102"/>
                <a:gd name="connsiteY71" fmla="*/ 440 h 560"/>
                <a:gd name="connsiteX72" fmla="*/ 20 w 1102"/>
                <a:gd name="connsiteY72" fmla="*/ 412 h 560"/>
                <a:gd name="connsiteX73" fmla="*/ 28 w 1102"/>
                <a:gd name="connsiteY73" fmla="*/ 386 h 560"/>
                <a:gd name="connsiteX74" fmla="*/ 38 w 1102"/>
                <a:gd name="connsiteY74" fmla="*/ 362 h 560"/>
                <a:gd name="connsiteX75" fmla="*/ 48 w 1102"/>
                <a:gd name="connsiteY75" fmla="*/ 336 h 560"/>
                <a:gd name="connsiteX76" fmla="*/ 58 w 1102"/>
                <a:gd name="connsiteY76" fmla="*/ 312 h 560"/>
                <a:gd name="connsiteX77" fmla="*/ 70 w 1102"/>
                <a:gd name="connsiteY77" fmla="*/ 288 h 560"/>
                <a:gd name="connsiteX78" fmla="*/ 84 w 1102"/>
                <a:gd name="connsiteY78" fmla="*/ 266 h 560"/>
                <a:gd name="connsiteX79" fmla="*/ 98 w 1102"/>
                <a:gd name="connsiteY79" fmla="*/ 242 h 560"/>
                <a:gd name="connsiteX80" fmla="*/ 114 w 1102"/>
                <a:gd name="connsiteY80" fmla="*/ 222 h 560"/>
                <a:gd name="connsiteX81" fmla="*/ 130 w 1102"/>
                <a:gd name="connsiteY81" fmla="*/ 200 h 560"/>
                <a:gd name="connsiteX82" fmla="*/ 146 w 1102"/>
                <a:gd name="connsiteY82" fmla="*/ 180 h 560"/>
                <a:gd name="connsiteX83" fmla="*/ 164 w 1102"/>
                <a:gd name="connsiteY83" fmla="*/ 162 h 560"/>
                <a:gd name="connsiteX84" fmla="*/ 184 w 1102"/>
                <a:gd name="connsiteY84" fmla="*/ 144 h 560"/>
                <a:gd name="connsiteX85" fmla="*/ 204 w 1102"/>
                <a:gd name="connsiteY85" fmla="*/ 126 h 560"/>
                <a:gd name="connsiteX86" fmla="*/ 224 w 1102"/>
                <a:gd name="connsiteY86" fmla="*/ 110 h 560"/>
                <a:gd name="connsiteX87" fmla="*/ 246 w 1102"/>
                <a:gd name="connsiteY87" fmla="*/ 94 h 560"/>
                <a:gd name="connsiteX88" fmla="*/ 268 w 1102"/>
                <a:gd name="connsiteY88" fmla="*/ 80 h 560"/>
                <a:gd name="connsiteX89" fmla="*/ 290 w 1102"/>
                <a:gd name="connsiteY89" fmla="*/ 66 h 560"/>
                <a:gd name="connsiteX90" fmla="*/ 314 w 1102"/>
                <a:gd name="connsiteY90" fmla="*/ 54 h 560"/>
                <a:gd name="connsiteX91" fmla="*/ 338 w 1102"/>
                <a:gd name="connsiteY91" fmla="*/ 44 h 560"/>
                <a:gd name="connsiteX92" fmla="*/ 362 w 1102"/>
                <a:gd name="connsiteY92" fmla="*/ 34 h 560"/>
                <a:gd name="connsiteX93" fmla="*/ 388 w 1102"/>
                <a:gd name="connsiteY93" fmla="*/ 24 h 560"/>
                <a:gd name="connsiteX94" fmla="*/ 414 w 1102"/>
                <a:gd name="connsiteY94" fmla="*/ 18 h 560"/>
                <a:gd name="connsiteX95" fmla="*/ 440 w 1102"/>
                <a:gd name="connsiteY95" fmla="*/ 12 h 560"/>
                <a:gd name="connsiteX96" fmla="*/ 468 w 1102"/>
                <a:gd name="connsiteY96" fmla="*/ 6 h 560"/>
                <a:gd name="connsiteX97" fmla="*/ 494 w 1102"/>
                <a:gd name="connsiteY97" fmla="*/ 2 h 560"/>
                <a:gd name="connsiteX98" fmla="*/ 522 w 1102"/>
                <a:gd name="connsiteY98" fmla="*/ 0 h 560"/>
                <a:gd name="connsiteX99" fmla="*/ 550 w 1102"/>
                <a:gd name="connsiteY99" fmla="*/ 0 h 560"/>
                <a:gd name="connsiteX100" fmla="*/ 550 w 1102"/>
                <a:gd name="connsiteY100" fmla="*/ 0 h 560"/>
                <a:gd name="connsiteX101" fmla="*/ 580 w 1102"/>
                <a:gd name="connsiteY101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832 w 1102"/>
                <a:gd name="connsiteY43" fmla="*/ 410 h 560"/>
                <a:gd name="connsiteX44" fmla="*/ 580 w 1102"/>
                <a:gd name="connsiteY44" fmla="*/ 340 h 560"/>
                <a:gd name="connsiteX45" fmla="*/ 554 w 1102"/>
                <a:gd name="connsiteY45" fmla="*/ 340 h 560"/>
                <a:gd name="connsiteX46" fmla="*/ 554 w 1102"/>
                <a:gd name="connsiteY46" fmla="*/ 340 h 560"/>
                <a:gd name="connsiteX47" fmla="*/ 528 w 1102"/>
                <a:gd name="connsiteY47" fmla="*/ 340 h 560"/>
                <a:gd name="connsiteX48" fmla="*/ 502 w 1102"/>
                <a:gd name="connsiteY48" fmla="*/ 342 h 560"/>
                <a:gd name="connsiteX49" fmla="*/ 452 w 1102"/>
                <a:gd name="connsiteY49" fmla="*/ 350 h 560"/>
                <a:gd name="connsiteX50" fmla="*/ 402 w 1102"/>
                <a:gd name="connsiteY50" fmla="*/ 360 h 560"/>
                <a:gd name="connsiteX51" fmla="*/ 356 w 1102"/>
                <a:gd name="connsiteY51" fmla="*/ 374 h 560"/>
                <a:gd name="connsiteX52" fmla="*/ 310 w 1102"/>
                <a:gd name="connsiteY52" fmla="*/ 390 h 560"/>
                <a:gd name="connsiteX53" fmla="*/ 266 w 1102"/>
                <a:gd name="connsiteY53" fmla="*/ 408 h 560"/>
                <a:gd name="connsiteX54" fmla="*/ 226 w 1102"/>
                <a:gd name="connsiteY54" fmla="*/ 428 h 560"/>
                <a:gd name="connsiteX55" fmla="*/ 188 w 1102"/>
                <a:gd name="connsiteY55" fmla="*/ 448 h 560"/>
                <a:gd name="connsiteX56" fmla="*/ 120 w 1102"/>
                <a:gd name="connsiteY56" fmla="*/ 488 h 560"/>
                <a:gd name="connsiteX57" fmla="*/ 66 w 1102"/>
                <a:gd name="connsiteY57" fmla="*/ 522 h 560"/>
                <a:gd name="connsiteX58" fmla="*/ 26 w 1102"/>
                <a:gd name="connsiteY58" fmla="*/ 546 h 560"/>
                <a:gd name="connsiteX59" fmla="*/ 14 w 1102"/>
                <a:gd name="connsiteY59" fmla="*/ 554 h 560"/>
                <a:gd name="connsiteX60" fmla="*/ 4 w 1102"/>
                <a:gd name="connsiteY60" fmla="*/ 556 h 560"/>
                <a:gd name="connsiteX61" fmla="*/ 4 w 1102"/>
                <a:gd name="connsiteY61" fmla="*/ 556 h 560"/>
                <a:gd name="connsiteX62" fmla="*/ 2 w 1102"/>
                <a:gd name="connsiteY62" fmla="*/ 554 h 560"/>
                <a:gd name="connsiteX63" fmla="*/ 0 w 1102"/>
                <a:gd name="connsiteY63" fmla="*/ 552 h 560"/>
                <a:gd name="connsiteX64" fmla="*/ 0 w 1102"/>
                <a:gd name="connsiteY64" fmla="*/ 552 h 560"/>
                <a:gd name="connsiteX65" fmla="*/ 0 w 1102"/>
                <a:gd name="connsiteY65" fmla="*/ 550 h 560"/>
                <a:gd name="connsiteX66" fmla="*/ 0 w 1102"/>
                <a:gd name="connsiteY66" fmla="*/ 550 h 560"/>
                <a:gd name="connsiteX67" fmla="*/ 2 w 1102"/>
                <a:gd name="connsiteY67" fmla="*/ 522 h 560"/>
                <a:gd name="connsiteX68" fmla="*/ 4 w 1102"/>
                <a:gd name="connsiteY68" fmla="*/ 494 h 560"/>
                <a:gd name="connsiteX69" fmla="*/ 8 w 1102"/>
                <a:gd name="connsiteY69" fmla="*/ 466 h 560"/>
                <a:gd name="connsiteX70" fmla="*/ 14 w 1102"/>
                <a:gd name="connsiteY70" fmla="*/ 440 h 560"/>
                <a:gd name="connsiteX71" fmla="*/ 20 w 1102"/>
                <a:gd name="connsiteY71" fmla="*/ 412 h 560"/>
                <a:gd name="connsiteX72" fmla="*/ 28 w 1102"/>
                <a:gd name="connsiteY72" fmla="*/ 386 h 560"/>
                <a:gd name="connsiteX73" fmla="*/ 38 w 1102"/>
                <a:gd name="connsiteY73" fmla="*/ 362 h 560"/>
                <a:gd name="connsiteX74" fmla="*/ 48 w 1102"/>
                <a:gd name="connsiteY74" fmla="*/ 336 h 560"/>
                <a:gd name="connsiteX75" fmla="*/ 58 w 1102"/>
                <a:gd name="connsiteY75" fmla="*/ 312 h 560"/>
                <a:gd name="connsiteX76" fmla="*/ 70 w 1102"/>
                <a:gd name="connsiteY76" fmla="*/ 288 h 560"/>
                <a:gd name="connsiteX77" fmla="*/ 84 w 1102"/>
                <a:gd name="connsiteY77" fmla="*/ 266 h 560"/>
                <a:gd name="connsiteX78" fmla="*/ 98 w 1102"/>
                <a:gd name="connsiteY78" fmla="*/ 242 h 560"/>
                <a:gd name="connsiteX79" fmla="*/ 114 w 1102"/>
                <a:gd name="connsiteY79" fmla="*/ 222 h 560"/>
                <a:gd name="connsiteX80" fmla="*/ 130 w 1102"/>
                <a:gd name="connsiteY80" fmla="*/ 200 h 560"/>
                <a:gd name="connsiteX81" fmla="*/ 146 w 1102"/>
                <a:gd name="connsiteY81" fmla="*/ 180 h 560"/>
                <a:gd name="connsiteX82" fmla="*/ 164 w 1102"/>
                <a:gd name="connsiteY82" fmla="*/ 162 h 560"/>
                <a:gd name="connsiteX83" fmla="*/ 184 w 1102"/>
                <a:gd name="connsiteY83" fmla="*/ 144 h 560"/>
                <a:gd name="connsiteX84" fmla="*/ 204 w 1102"/>
                <a:gd name="connsiteY84" fmla="*/ 126 h 560"/>
                <a:gd name="connsiteX85" fmla="*/ 224 w 1102"/>
                <a:gd name="connsiteY85" fmla="*/ 110 h 560"/>
                <a:gd name="connsiteX86" fmla="*/ 246 w 1102"/>
                <a:gd name="connsiteY86" fmla="*/ 94 h 560"/>
                <a:gd name="connsiteX87" fmla="*/ 268 w 1102"/>
                <a:gd name="connsiteY87" fmla="*/ 80 h 560"/>
                <a:gd name="connsiteX88" fmla="*/ 290 w 1102"/>
                <a:gd name="connsiteY88" fmla="*/ 66 h 560"/>
                <a:gd name="connsiteX89" fmla="*/ 314 w 1102"/>
                <a:gd name="connsiteY89" fmla="*/ 54 h 560"/>
                <a:gd name="connsiteX90" fmla="*/ 338 w 1102"/>
                <a:gd name="connsiteY90" fmla="*/ 44 h 560"/>
                <a:gd name="connsiteX91" fmla="*/ 362 w 1102"/>
                <a:gd name="connsiteY91" fmla="*/ 34 h 560"/>
                <a:gd name="connsiteX92" fmla="*/ 388 w 1102"/>
                <a:gd name="connsiteY92" fmla="*/ 24 h 560"/>
                <a:gd name="connsiteX93" fmla="*/ 414 w 1102"/>
                <a:gd name="connsiteY93" fmla="*/ 18 h 560"/>
                <a:gd name="connsiteX94" fmla="*/ 440 w 1102"/>
                <a:gd name="connsiteY94" fmla="*/ 12 h 560"/>
                <a:gd name="connsiteX95" fmla="*/ 468 w 1102"/>
                <a:gd name="connsiteY95" fmla="*/ 6 h 560"/>
                <a:gd name="connsiteX96" fmla="*/ 494 w 1102"/>
                <a:gd name="connsiteY96" fmla="*/ 2 h 560"/>
                <a:gd name="connsiteX97" fmla="*/ 522 w 1102"/>
                <a:gd name="connsiteY97" fmla="*/ 0 h 560"/>
                <a:gd name="connsiteX98" fmla="*/ 550 w 1102"/>
                <a:gd name="connsiteY98" fmla="*/ 0 h 560"/>
                <a:gd name="connsiteX99" fmla="*/ 550 w 1102"/>
                <a:gd name="connsiteY99" fmla="*/ 0 h 560"/>
                <a:gd name="connsiteX100" fmla="*/ 580 w 1102"/>
                <a:gd name="connsiteY100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872 w 1102"/>
                <a:gd name="connsiteY42" fmla="*/ 430 h 560"/>
                <a:gd name="connsiteX43" fmla="*/ 580 w 1102"/>
                <a:gd name="connsiteY43" fmla="*/ 340 h 560"/>
                <a:gd name="connsiteX44" fmla="*/ 554 w 1102"/>
                <a:gd name="connsiteY44" fmla="*/ 340 h 560"/>
                <a:gd name="connsiteX45" fmla="*/ 554 w 1102"/>
                <a:gd name="connsiteY45" fmla="*/ 340 h 560"/>
                <a:gd name="connsiteX46" fmla="*/ 528 w 1102"/>
                <a:gd name="connsiteY46" fmla="*/ 340 h 560"/>
                <a:gd name="connsiteX47" fmla="*/ 502 w 1102"/>
                <a:gd name="connsiteY47" fmla="*/ 342 h 560"/>
                <a:gd name="connsiteX48" fmla="*/ 452 w 1102"/>
                <a:gd name="connsiteY48" fmla="*/ 350 h 560"/>
                <a:gd name="connsiteX49" fmla="*/ 402 w 1102"/>
                <a:gd name="connsiteY49" fmla="*/ 360 h 560"/>
                <a:gd name="connsiteX50" fmla="*/ 356 w 1102"/>
                <a:gd name="connsiteY50" fmla="*/ 374 h 560"/>
                <a:gd name="connsiteX51" fmla="*/ 310 w 1102"/>
                <a:gd name="connsiteY51" fmla="*/ 390 h 560"/>
                <a:gd name="connsiteX52" fmla="*/ 266 w 1102"/>
                <a:gd name="connsiteY52" fmla="*/ 408 h 560"/>
                <a:gd name="connsiteX53" fmla="*/ 226 w 1102"/>
                <a:gd name="connsiteY53" fmla="*/ 428 h 560"/>
                <a:gd name="connsiteX54" fmla="*/ 188 w 1102"/>
                <a:gd name="connsiteY54" fmla="*/ 448 h 560"/>
                <a:gd name="connsiteX55" fmla="*/ 120 w 1102"/>
                <a:gd name="connsiteY55" fmla="*/ 488 h 560"/>
                <a:gd name="connsiteX56" fmla="*/ 66 w 1102"/>
                <a:gd name="connsiteY56" fmla="*/ 522 h 560"/>
                <a:gd name="connsiteX57" fmla="*/ 26 w 1102"/>
                <a:gd name="connsiteY57" fmla="*/ 546 h 560"/>
                <a:gd name="connsiteX58" fmla="*/ 14 w 1102"/>
                <a:gd name="connsiteY58" fmla="*/ 554 h 560"/>
                <a:gd name="connsiteX59" fmla="*/ 4 w 1102"/>
                <a:gd name="connsiteY59" fmla="*/ 556 h 560"/>
                <a:gd name="connsiteX60" fmla="*/ 4 w 1102"/>
                <a:gd name="connsiteY60" fmla="*/ 556 h 560"/>
                <a:gd name="connsiteX61" fmla="*/ 2 w 1102"/>
                <a:gd name="connsiteY61" fmla="*/ 554 h 560"/>
                <a:gd name="connsiteX62" fmla="*/ 0 w 1102"/>
                <a:gd name="connsiteY62" fmla="*/ 552 h 560"/>
                <a:gd name="connsiteX63" fmla="*/ 0 w 1102"/>
                <a:gd name="connsiteY63" fmla="*/ 552 h 560"/>
                <a:gd name="connsiteX64" fmla="*/ 0 w 1102"/>
                <a:gd name="connsiteY64" fmla="*/ 550 h 560"/>
                <a:gd name="connsiteX65" fmla="*/ 0 w 1102"/>
                <a:gd name="connsiteY65" fmla="*/ 550 h 560"/>
                <a:gd name="connsiteX66" fmla="*/ 2 w 1102"/>
                <a:gd name="connsiteY66" fmla="*/ 522 h 560"/>
                <a:gd name="connsiteX67" fmla="*/ 4 w 1102"/>
                <a:gd name="connsiteY67" fmla="*/ 494 h 560"/>
                <a:gd name="connsiteX68" fmla="*/ 8 w 1102"/>
                <a:gd name="connsiteY68" fmla="*/ 466 h 560"/>
                <a:gd name="connsiteX69" fmla="*/ 14 w 1102"/>
                <a:gd name="connsiteY69" fmla="*/ 440 h 560"/>
                <a:gd name="connsiteX70" fmla="*/ 20 w 1102"/>
                <a:gd name="connsiteY70" fmla="*/ 412 h 560"/>
                <a:gd name="connsiteX71" fmla="*/ 28 w 1102"/>
                <a:gd name="connsiteY71" fmla="*/ 386 h 560"/>
                <a:gd name="connsiteX72" fmla="*/ 38 w 1102"/>
                <a:gd name="connsiteY72" fmla="*/ 362 h 560"/>
                <a:gd name="connsiteX73" fmla="*/ 48 w 1102"/>
                <a:gd name="connsiteY73" fmla="*/ 336 h 560"/>
                <a:gd name="connsiteX74" fmla="*/ 58 w 1102"/>
                <a:gd name="connsiteY74" fmla="*/ 312 h 560"/>
                <a:gd name="connsiteX75" fmla="*/ 70 w 1102"/>
                <a:gd name="connsiteY75" fmla="*/ 288 h 560"/>
                <a:gd name="connsiteX76" fmla="*/ 84 w 1102"/>
                <a:gd name="connsiteY76" fmla="*/ 266 h 560"/>
                <a:gd name="connsiteX77" fmla="*/ 98 w 1102"/>
                <a:gd name="connsiteY77" fmla="*/ 242 h 560"/>
                <a:gd name="connsiteX78" fmla="*/ 114 w 1102"/>
                <a:gd name="connsiteY78" fmla="*/ 222 h 560"/>
                <a:gd name="connsiteX79" fmla="*/ 130 w 1102"/>
                <a:gd name="connsiteY79" fmla="*/ 200 h 560"/>
                <a:gd name="connsiteX80" fmla="*/ 146 w 1102"/>
                <a:gd name="connsiteY80" fmla="*/ 180 h 560"/>
                <a:gd name="connsiteX81" fmla="*/ 164 w 1102"/>
                <a:gd name="connsiteY81" fmla="*/ 162 h 560"/>
                <a:gd name="connsiteX82" fmla="*/ 184 w 1102"/>
                <a:gd name="connsiteY82" fmla="*/ 144 h 560"/>
                <a:gd name="connsiteX83" fmla="*/ 204 w 1102"/>
                <a:gd name="connsiteY83" fmla="*/ 126 h 560"/>
                <a:gd name="connsiteX84" fmla="*/ 224 w 1102"/>
                <a:gd name="connsiteY84" fmla="*/ 110 h 560"/>
                <a:gd name="connsiteX85" fmla="*/ 246 w 1102"/>
                <a:gd name="connsiteY85" fmla="*/ 94 h 560"/>
                <a:gd name="connsiteX86" fmla="*/ 268 w 1102"/>
                <a:gd name="connsiteY86" fmla="*/ 80 h 560"/>
                <a:gd name="connsiteX87" fmla="*/ 290 w 1102"/>
                <a:gd name="connsiteY87" fmla="*/ 66 h 560"/>
                <a:gd name="connsiteX88" fmla="*/ 314 w 1102"/>
                <a:gd name="connsiteY88" fmla="*/ 54 h 560"/>
                <a:gd name="connsiteX89" fmla="*/ 338 w 1102"/>
                <a:gd name="connsiteY89" fmla="*/ 44 h 560"/>
                <a:gd name="connsiteX90" fmla="*/ 362 w 1102"/>
                <a:gd name="connsiteY90" fmla="*/ 34 h 560"/>
                <a:gd name="connsiteX91" fmla="*/ 388 w 1102"/>
                <a:gd name="connsiteY91" fmla="*/ 24 h 560"/>
                <a:gd name="connsiteX92" fmla="*/ 414 w 1102"/>
                <a:gd name="connsiteY92" fmla="*/ 18 h 560"/>
                <a:gd name="connsiteX93" fmla="*/ 440 w 1102"/>
                <a:gd name="connsiteY93" fmla="*/ 12 h 560"/>
                <a:gd name="connsiteX94" fmla="*/ 468 w 1102"/>
                <a:gd name="connsiteY94" fmla="*/ 6 h 560"/>
                <a:gd name="connsiteX95" fmla="*/ 494 w 1102"/>
                <a:gd name="connsiteY95" fmla="*/ 2 h 560"/>
                <a:gd name="connsiteX96" fmla="*/ 522 w 1102"/>
                <a:gd name="connsiteY96" fmla="*/ 0 h 560"/>
                <a:gd name="connsiteX97" fmla="*/ 550 w 1102"/>
                <a:gd name="connsiteY97" fmla="*/ 0 h 560"/>
                <a:gd name="connsiteX98" fmla="*/ 550 w 1102"/>
                <a:gd name="connsiteY98" fmla="*/ 0 h 560"/>
                <a:gd name="connsiteX99" fmla="*/ 580 w 1102"/>
                <a:gd name="connsiteY99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910 w 1102"/>
                <a:gd name="connsiteY41" fmla="*/ 450 h 560"/>
                <a:gd name="connsiteX42" fmla="*/ 580 w 1102"/>
                <a:gd name="connsiteY42" fmla="*/ 340 h 560"/>
                <a:gd name="connsiteX43" fmla="*/ 554 w 1102"/>
                <a:gd name="connsiteY43" fmla="*/ 340 h 560"/>
                <a:gd name="connsiteX44" fmla="*/ 554 w 1102"/>
                <a:gd name="connsiteY44" fmla="*/ 340 h 560"/>
                <a:gd name="connsiteX45" fmla="*/ 528 w 1102"/>
                <a:gd name="connsiteY45" fmla="*/ 340 h 560"/>
                <a:gd name="connsiteX46" fmla="*/ 502 w 1102"/>
                <a:gd name="connsiteY46" fmla="*/ 342 h 560"/>
                <a:gd name="connsiteX47" fmla="*/ 452 w 1102"/>
                <a:gd name="connsiteY47" fmla="*/ 350 h 560"/>
                <a:gd name="connsiteX48" fmla="*/ 402 w 1102"/>
                <a:gd name="connsiteY48" fmla="*/ 360 h 560"/>
                <a:gd name="connsiteX49" fmla="*/ 356 w 1102"/>
                <a:gd name="connsiteY49" fmla="*/ 374 h 560"/>
                <a:gd name="connsiteX50" fmla="*/ 310 w 1102"/>
                <a:gd name="connsiteY50" fmla="*/ 390 h 560"/>
                <a:gd name="connsiteX51" fmla="*/ 266 w 1102"/>
                <a:gd name="connsiteY51" fmla="*/ 408 h 560"/>
                <a:gd name="connsiteX52" fmla="*/ 226 w 1102"/>
                <a:gd name="connsiteY52" fmla="*/ 428 h 560"/>
                <a:gd name="connsiteX53" fmla="*/ 188 w 1102"/>
                <a:gd name="connsiteY53" fmla="*/ 448 h 560"/>
                <a:gd name="connsiteX54" fmla="*/ 120 w 1102"/>
                <a:gd name="connsiteY54" fmla="*/ 488 h 560"/>
                <a:gd name="connsiteX55" fmla="*/ 66 w 1102"/>
                <a:gd name="connsiteY55" fmla="*/ 522 h 560"/>
                <a:gd name="connsiteX56" fmla="*/ 26 w 1102"/>
                <a:gd name="connsiteY56" fmla="*/ 546 h 560"/>
                <a:gd name="connsiteX57" fmla="*/ 14 w 1102"/>
                <a:gd name="connsiteY57" fmla="*/ 554 h 560"/>
                <a:gd name="connsiteX58" fmla="*/ 4 w 1102"/>
                <a:gd name="connsiteY58" fmla="*/ 556 h 560"/>
                <a:gd name="connsiteX59" fmla="*/ 4 w 1102"/>
                <a:gd name="connsiteY59" fmla="*/ 556 h 560"/>
                <a:gd name="connsiteX60" fmla="*/ 2 w 1102"/>
                <a:gd name="connsiteY60" fmla="*/ 554 h 560"/>
                <a:gd name="connsiteX61" fmla="*/ 0 w 1102"/>
                <a:gd name="connsiteY61" fmla="*/ 552 h 560"/>
                <a:gd name="connsiteX62" fmla="*/ 0 w 1102"/>
                <a:gd name="connsiteY62" fmla="*/ 552 h 560"/>
                <a:gd name="connsiteX63" fmla="*/ 0 w 1102"/>
                <a:gd name="connsiteY63" fmla="*/ 550 h 560"/>
                <a:gd name="connsiteX64" fmla="*/ 0 w 1102"/>
                <a:gd name="connsiteY64" fmla="*/ 550 h 560"/>
                <a:gd name="connsiteX65" fmla="*/ 2 w 1102"/>
                <a:gd name="connsiteY65" fmla="*/ 522 h 560"/>
                <a:gd name="connsiteX66" fmla="*/ 4 w 1102"/>
                <a:gd name="connsiteY66" fmla="*/ 494 h 560"/>
                <a:gd name="connsiteX67" fmla="*/ 8 w 1102"/>
                <a:gd name="connsiteY67" fmla="*/ 466 h 560"/>
                <a:gd name="connsiteX68" fmla="*/ 14 w 1102"/>
                <a:gd name="connsiteY68" fmla="*/ 440 h 560"/>
                <a:gd name="connsiteX69" fmla="*/ 20 w 1102"/>
                <a:gd name="connsiteY69" fmla="*/ 412 h 560"/>
                <a:gd name="connsiteX70" fmla="*/ 28 w 1102"/>
                <a:gd name="connsiteY70" fmla="*/ 386 h 560"/>
                <a:gd name="connsiteX71" fmla="*/ 38 w 1102"/>
                <a:gd name="connsiteY71" fmla="*/ 362 h 560"/>
                <a:gd name="connsiteX72" fmla="*/ 48 w 1102"/>
                <a:gd name="connsiteY72" fmla="*/ 336 h 560"/>
                <a:gd name="connsiteX73" fmla="*/ 58 w 1102"/>
                <a:gd name="connsiteY73" fmla="*/ 312 h 560"/>
                <a:gd name="connsiteX74" fmla="*/ 70 w 1102"/>
                <a:gd name="connsiteY74" fmla="*/ 288 h 560"/>
                <a:gd name="connsiteX75" fmla="*/ 84 w 1102"/>
                <a:gd name="connsiteY75" fmla="*/ 266 h 560"/>
                <a:gd name="connsiteX76" fmla="*/ 98 w 1102"/>
                <a:gd name="connsiteY76" fmla="*/ 242 h 560"/>
                <a:gd name="connsiteX77" fmla="*/ 114 w 1102"/>
                <a:gd name="connsiteY77" fmla="*/ 222 h 560"/>
                <a:gd name="connsiteX78" fmla="*/ 130 w 1102"/>
                <a:gd name="connsiteY78" fmla="*/ 200 h 560"/>
                <a:gd name="connsiteX79" fmla="*/ 146 w 1102"/>
                <a:gd name="connsiteY79" fmla="*/ 180 h 560"/>
                <a:gd name="connsiteX80" fmla="*/ 164 w 1102"/>
                <a:gd name="connsiteY80" fmla="*/ 162 h 560"/>
                <a:gd name="connsiteX81" fmla="*/ 184 w 1102"/>
                <a:gd name="connsiteY81" fmla="*/ 144 h 560"/>
                <a:gd name="connsiteX82" fmla="*/ 204 w 1102"/>
                <a:gd name="connsiteY82" fmla="*/ 126 h 560"/>
                <a:gd name="connsiteX83" fmla="*/ 224 w 1102"/>
                <a:gd name="connsiteY83" fmla="*/ 110 h 560"/>
                <a:gd name="connsiteX84" fmla="*/ 246 w 1102"/>
                <a:gd name="connsiteY84" fmla="*/ 94 h 560"/>
                <a:gd name="connsiteX85" fmla="*/ 268 w 1102"/>
                <a:gd name="connsiteY85" fmla="*/ 80 h 560"/>
                <a:gd name="connsiteX86" fmla="*/ 290 w 1102"/>
                <a:gd name="connsiteY86" fmla="*/ 66 h 560"/>
                <a:gd name="connsiteX87" fmla="*/ 314 w 1102"/>
                <a:gd name="connsiteY87" fmla="*/ 54 h 560"/>
                <a:gd name="connsiteX88" fmla="*/ 338 w 1102"/>
                <a:gd name="connsiteY88" fmla="*/ 44 h 560"/>
                <a:gd name="connsiteX89" fmla="*/ 362 w 1102"/>
                <a:gd name="connsiteY89" fmla="*/ 34 h 560"/>
                <a:gd name="connsiteX90" fmla="*/ 388 w 1102"/>
                <a:gd name="connsiteY90" fmla="*/ 24 h 560"/>
                <a:gd name="connsiteX91" fmla="*/ 414 w 1102"/>
                <a:gd name="connsiteY91" fmla="*/ 18 h 560"/>
                <a:gd name="connsiteX92" fmla="*/ 440 w 1102"/>
                <a:gd name="connsiteY92" fmla="*/ 12 h 560"/>
                <a:gd name="connsiteX93" fmla="*/ 468 w 1102"/>
                <a:gd name="connsiteY93" fmla="*/ 6 h 560"/>
                <a:gd name="connsiteX94" fmla="*/ 494 w 1102"/>
                <a:gd name="connsiteY94" fmla="*/ 2 h 560"/>
                <a:gd name="connsiteX95" fmla="*/ 522 w 1102"/>
                <a:gd name="connsiteY95" fmla="*/ 0 h 560"/>
                <a:gd name="connsiteX96" fmla="*/ 550 w 1102"/>
                <a:gd name="connsiteY96" fmla="*/ 0 h 560"/>
                <a:gd name="connsiteX97" fmla="*/ 550 w 1102"/>
                <a:gd name="connsiteY97" fmla="*/ 0 h 560"/>
                <a:gd name="connsiteX98" fmla="*/ 580 w 1102"/>
                <a:gd name="connsiteY98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976 w 1102"/>
                <a:gd name="connsiteY40" fmla="*/ 490 h 560"/>
                <a:gd name="connsiteX41" fmla="*/ 580 w 1102"/>
                <a:gd name="connsiteY41" fmla="*/ 340 h 560"/>
                <a:gd name="connsiteX42" fmla="*/ 554 w 1102"/>
                <a:gd name="connsiteY42" fmla="*/ 340 h 560"/>
                <a:gd name="connsiteX43" fmla="*/ 554 w 1102"/>
                <a:gd name="connsiteY43" fmla="*/ 340 h 560"/>
                <a:gd name="connsiteX44" fmla="*/ 528 w 1102"/>
                <a:gd name="connsiteY44" fmla="*/ 340 h 560"/>
                <a:gd name="connsiteX45" fmla="*/ 502 w 1102"/>
                <a:gd name="connsiteY45" fmla="*/ 342 h 560"/>
                <a:gd name="connsiteX46" fmla="*/ 452 w 1102"/>
                <a:gd name="connsiteY46" fmla="*/ 350 h 560"/>
                <a:gd name="connsiteX47" fmla="*/ 402 w 1102"/>
                <a:gd name="connsiteY47" fmla="*/ 360 h 560"/>
                <a:gd name="connsiteX48" fmla="*/ 356 w 1102"/>
                <a:gd name="connsiteY48" fmla="*/ 374 h 560"/>
                <a:gd name="connsiteX49" fmla="*/ 310 w 1102"/>
                <a:gd name="connsiteY49" fmla="*/ 390 h 560"/>
                <a:gd name="connsiteX50" fmla="*/ 266 w 1102"/>
                <a:gd name="connsiteY50" fmla="*/ 408 h 560"/>
                <a:gd name="connsiteX51" fmla="*/ 226 w 1102"/>
                <a:gd name="connsiteY51" fmla="*/ 428 h 560"/>
                <a:gd name="connsiteX52" fmla="*/ 188 w 1102"/>
                <a:gd name="connsiteY52" fmla="*/ 448 h 560"/>
                <a:gd name="connsiteX53" fmla="*/ 120 w 1102"/>
                <a:gd name="connsiteY53" fmla="*/ 488 h 560"/>
                <a:gd name="connsiteX54" fmla="*/ 66 w 1102"/>
                <a:gd name="connsiteY54" fmla="*/ 522 h 560"/>
                <a:gd name="connsiteX55" fmla="*/ 26 w 1102"/>
                <a:gd name="connsiteY55" fmla="*/ 546 h 560"/>
                <a:gd name="connsiteX56" fmla="*/ 14 w 1102"/>
                <a:gd name="connsiteY56" fmla="*/ 554 h 560"/>
                <a:gd name="connsiteX57" fmla="*/ 4 w 1102"/>
                <a:gd name="connsiteY57" fmla="*/ 556 h 560"/>
                <a:gd name="connsiteX58" fmla="*/ 4 w 1102"/>
                <a:gd name="connsiteY58" fmla="*/ 556 h 560"/>
                <a:gd name="connsiteX59" fmla="*/ 2 w 1102"/>
                <a:gd name="connsiteY59" fmla="*/ 554 h 560"/>
                <a:gd name="connsiteX60" fmla="*/ 0 w 1102"/>
                <a:gd name="connsiteY60" fmla="*/ 552 h 560"/>
                <a:gd name="connsiteX61" fmla="*/ 0 w 1102"/>
                <a:gd name="connsiteY61" fmla="*/ 552 h 560"/>
                <a:gd name="connsiteX62" fmla="*/ 0 w 1102"/>
                <a:gd name="connsiteY62" fmla="*/ 550 h 560"/>
                <a:gd name="connsiteX63" fmla="*/ 0 w 1102"/>
                <a:gd name="connsiteY63" fmla="*/ 550 h 560"/>
                <a:gd name="connsiteX64" fmla="*/ 2 w 1102"/>
                <a:gd name="connsiteY64" fmla="*/ 522 h 560"/>
                <a:gd name="connsiteX65" fmla="*/ 4 w 1102"/>
                <a:gd name="connsiteY65" fmla="*/ 494 h 560"/>
                <a:gd name="connsiteX66" fmla="*/ 8 w 1102"/>
                <a:gd name="connsiteY66" fmla="*/ 466 h 560"/>
                <a:gd name="connsiteX67" fmla="*/ 14 w 1102"/>
                <a:gd name="connsiteY67" fmla="*/ 440 h 560"/>
                <a:gd name="connsiteX68" fmla="*/ 20 w 1102"/>
                <a:gd name="connsiteY68" fmla="*/ 412 h 560"/>
                <a:gd name="connsiteX69" fmla="*/ 28 w 1102"/>
                <a:gd name="connsiteY69" fmla="*/ 386 h 560"/>
                <a:gd name="connsiteX70" fmla="*/ 38 w 1102"/>
                <a:gd name="connsiteY70" fmla="*/ 362 h 560"/>
                <a:gd name="connsiteX71" fmla="*/ 48 w 1102"/>
                <a:gd name="connsiteY71" fmla="*/ 336 h 560"/>
                <a:gd name="connsiteX72" fmla="*/ 58 w 1102"/>
                <a:gd name="connsiteY72" fmla="*/ 312 h 560"/>
                <a:gd name="connsiteX73" fmla="*/ 70 w 1102"/>
                <a:gd name="connsiteY73" fmla="*/ 288 h 560"/>
                <a:gd name="connsiteX74" fmla="*/ 84 w 1102"/>
                <a:gd name="connsiteY74" fmla="*/ 266 h 560"/>
                <a:gd name="connsiteX75" fmla="*/ 98 w 1102"/>
                <a:gd name="connsiteY75" fmla="*/ 242 h 560"/>
                <a:gd name="connsiteX76" fmla="*/ 114 w 1102"/>
                <a:gd name="connsiteY76" fmla="*/ 222 h 560"/>
                <a:gd name="connsiteX77" fmla="*/ 130 w 1102"/>
                <a:gd name="connsiteY77" fmla="*/ 200 h 560"/>
                <a:gd name="connsiteX78" fmla="*/ 146 w 1102"/>
                <a:gd name="connsiteY78" fmla="*/ 180 h 560"/>
                <a:gd name="connsiteX79" fmla="*/ 164 w 1102"/>
                <a:gd name="connsiteY79" fmla="*/ 162 h 560"/>
                <a:gd name="connsiteX80" fmla="*/ 184 w 1102"/>
                <a:gd name="connsiteY80" fmla="*/ 144 h 560"/>
                <a:gd name="connsiteX81" fmla="*/ 204 w 1102"/>
                <a:gd name="connsiteY81" fmla="*/ 126 h 560"/>
                <a:gd name="connsiteX82" fmla="*/ 224 w 1102"/>
                <a:gd name="connsiteY82" fmla="*/ 110 h 560"/>
                <a:gd name="connsiteX83" fmla="*/ 246 w 1102"/>
                <a:gd name="connsiteY83" fmla="*/ 94 h 560"/>
                <a:gd name="connsiteX84" fmla="*/ 268 w 1102"/>
                <a:gd name="connsiteY84" fmla="*/ 80 h 560"/>
                <a:gd name="connsiteX85" fmla="*/ 290 w 1102"/>
                <a:gd name="connsiteY85" fmla="*/ 66 h 560"/>
                <a:gd name="connsiteX86" fmla="*/ 314 w 1102"/>
                <a:gd name="connsiteY86" fmla="*/ 54 h 560"/>
                <a:gd name="connsiteX87" fmla="*/ 338 w 1102"/>
                <a:gd name="connsiteY87" fmla="*/ 44 h 560"/>
                <a:gd name="connsiteX88" fmla="*/ 362 w 1102"/>
                <a:gd name="connsiteY88" fmla="*/ 34 h 560"/>
                <a:gd name="connsiteX89" fmla="*/ 388 w 1102"/>
                <a:gd name="connsiteY89" fmla="*/ 24 h 560"/>
                <a:gd name="connsiteX90" fmla="*/ 414 w 1102"/>
                <a:gd name="connsiteY90" fmla="*/ 18 h 560"/>
                <a:gd name="connsiteX91" fmla="*/ 440 w 1102"/>
                <a:gd name="connsiteY91" fmla="*/ 12 h 560"/>
                <a:gd name="connsiteX92" fmla="*/ 468 w 1102"/>
                <a:gd name="connsiteY92" fmla="*/ 6 h 560"/>
                <a:gd name="connsiteX93" fmla="*/ 494 w 1102"/>
                <a:gd name="connsiteY93" fmla="*/ 2 h 560"/>
                <a:gd name="connsiteX94" fmla="*/ 522 w 1102"/>
                <a:gd name="connsiteY94" fmla="*/ 0 h 560"/>
                <a:gd name="connsiteX95" fmla="*/ 550 w 1102"/>
                <a:gd name="connsiteY95" fmla="*/ 0 h 560"/>
                <a:gd name="connsiteX96" fmla="*/ 550 w 1102"/>
                <a:gd name="connsiteY96" fmla="*/ 0 h 560"/>
                <a:gd name="connsiteX97" fmla="*/ 580 w 1102"/>
                <a:gd name="connsiteY97" fmla="*/ 0 h 560"/>
                <a:gd name="connsiteX0" fmla="*/ 662 w 1102"/>
                <a:gd name="connsiteY0" fmla="*/ 12 h 560"/>
                <a:gd name="connsiteX1" fmla="*/ 688 w 1102"/>
                <a:gd name="connsiteY1" fmla="*/ 18 h 560"/>
                <a:gd name="connsiteX2" fmla="*/ 714 w 1102"/>
                <a:gd name="connsiteY2" fmla="*/ 24 h 560"/>
                <a:gd name="connsiteX3" fmla="*/ 740 w 1102"/>
                <a:gd name="connsiteY3" fmla="*/ 34 h 560"/>
                <a:gd name="connsiteX4" fmla="*/ 764 w 1102"/>
                <a:gd name="connsiteY4" fmla="*/ 44 h 560"/>
                <a:gd name="connsiteX5" fmla="*/ 788 w 1102"/>
                <a:gd name="connsiteY5" fmla="*/ 54 h 560"/>
                <a:gd name="connsiteX6" fmla="*/ 812 w 1102"/>
                <a:gd name="connsiteY6" fmla="*/ 66 h 560"/>
                <a:gd name="connsiteX7" fmla="*/ 834 w 1102"/>
                <a:gd name="connsiteY7" fmla="*/ 80 h 560"/>
                <a:gd name="connsiteX8" fmla="*/ 858 w 1102"/>
                <a:gd name="connsiteY8" fmla="*/ 94 h 560"/>
                <a:gd name="connsiteX9" fmla="*/ 878 w 1102"/>
                <a:gd name="connsiteY9" fmla="*/ 110 h 560"/>
                <a:gd name="connsiteX10" fmla="*/ 900 w 1102"/>
                <a:gd name="connsiteY10" fmla="*/ 126 h 560"/>
                <a:gd name="connsiteX11" fmla="*/ 918 w 1102"/>
                <a:gd name="connsiteY11" fmla="*/ 142 h 560"/>
                <a:gd name="connsiteX12" fmla="*/ 938 w 1102"/>
                <a:gd name="connsiteY12" fmla="*/ 162 h 560"/>
                <a:gd name="connsiteX13" fmla="*/ 956 w 1102"/>
                <a:gd name="connsiteY13" fmla="*/ 180 h 560"/>
                <a:gd name="connsiteX14" fmla="*/ 974 w 1102"/>
                <a:gd name="connsiteY14" fmla="*/ 200 h 560"/>
                <a:gd name="connsiteX15" fmla="*/ 990 w 1102"/>
                <a:gd name="connsiteY15" fmla="*/ 222 h 560"/>
                <a:gd name="connsiteX16" fmla="*/ 1004 w 1102"/>
                <a:gd name="connsiteY16" fmla="*/ 242 h 560"/>
                <a:gd name="connsiteX17" fmla="*/ 1020 w 1102"/>
                <a:gd name="connsiteY17" fmla="*/ 266 h 560"/>
                <a:gd name="connsiteX18" fmla="*/ 1032 w 1102"/>
                <a:gd name="connsiteY18" fmla="*/ 288 h 560"/>
                <a:gd name="connsiteX19" fmla="*/ 1044 w 1102"/>
                <a:gd name="connsiteY19" fmla="*/ 312 h 560"/>
                <a:gd name="connsiteX20" fmla="*/ 1056 w 1102"/>
                <a:gd name="connsiteY20" fmla="*/ 336 h 560"/>
                <a:gd name="connsiteX21" fmla="*/ 1066 w 1102"/>
                <a:gd name="connsiteY21" fmla="*/ 362 h 560"/>
                <a:gd name="connsiteX22" fmla="*/ 1074 w 1102"/>
                <a:gd name="connsiteY22" fmla="*/ 386 h 560"/>
                <a:gd name="connsiteX23" fmla="*/ 1082 w 1102"/>
                <a:gd name="connsiteY23" fmla="*/ 412 h 560"/>
                <a:gd name="connsiteX24" fmla="*/ 1088 w 1102"/>
                <a:gd name="connsiteY24" fmla="*/ 440 h 560"/>
                <a:gd name="connsiteX25" fmla="*/ 1094 w 1102"/>
                <a:gd name="connsiteY25" fmla="*/ 466 h 560"/>
                <a:gd name="connsiteX26" fmla="*/ 1098 w 1102"/>
                <a:gd name="connsiteY26" fmla="*/ 494 h 560"/>
                <a:gd name="connsiteX27" fmla="*/ 1100 w 1102"/>
                <a:gd name="connsiteY27" fmla="*/ 522 h 560"/>
                <a:gd name="connsiteX28" fmla="*/ 1102 w 1102"/>
                <a:gd name="connsiteY28" fmla="*/ 550 h 560"/>
                <a:gd name="connsiteX29" fmla="*/ 1102 w 1102"/>
                <a:gd name="connsiteY29" fmla="*/ 550 h 560"/>
                <a:gd name="connsiteX30" fmla="*/ 1102 w 1102"/>
                <a:gd name="connsiteY30" fmla="*/ 552 h 560"/>
                <a:gd name="connsiteX31" fmla="*/ 1102 w 1102"/>
                <a:gd name="connsiteY31" fmla="*/ 552 h 560"/>
                <a:gd name="connsiteX32" fmla="*/ 1100 w 1102"/>
                <a:gd name="connsiteY32" fmla="*/ 556 h 560"/>
                <a:gd name="connsiteX33" fmla="*/ 1100 w 1102"/>
                <a:gd name="connsiteY33" fmla="*/ 558 h 560"/>
                <a:gd name="connsiteX34" fmla="*/ 1098 w 1102"/>
                <a:gd name="connsiteY34" fmla="*/ 560 h 560"/>
                <a:gd name="connsiteX35" fmla="*/ 1094 w 1102"/>
                <a:gd name="connsiteY35" fmla="*/ 560 h 560"/>
                <a:gd name="connsiteX36" fmla="*/ 1094 w 1102"/>
                <a:gd name="connsiteY36" fmla="*/ 560 h 560"/>
                <a:gd name="connsiteX37" fmla="*/ 1084 w 1102"/>
                <a:gd name="connsiteY37" fmla="*/ 558 h 560"/>
                <a:gd name="connsiteX38" fmla="*/ 1070 w 1102"/>
                <a:gd name="connsiteY38" fmla="*/ 552 h 560"/>
                <a:gd name="connsiteX39" fmla="*/ 1030 w 1102"/>
                <a:gd name="connsiteY39" fmla="*/ 526 h 560"/>
                <a:gd name="connsiteX40" fmla="*/ 580 w 1102"/>
                <a:gd name="connsiteY40" fmla="*/ 340 h 560"/>
                <a:gd name="connsiteX41" fmla="*/ 554 w 1102"/>
                <a:gd name="connsiteY41" fmla="*/ 340 h 560"/>
                <a:gd name="connsiteX42" fmla="*/ 554 w 1102"/>
                <a:gd name="connsiteY42" fmla="*/ 340 h 560"/>
                <a:gd name="connsiteX43" fmla="*/ 528 w 1102"/>
                <a:gd name="connsiteY43" fmla="*/ 340 h 560"/>
                <a:gd name="connsiteX44" fmla="*/ 502 w 1102"/>
                <a:gd name="connsiteY44" fmla="*/ 342 h 560"/>
                <a:gd name="connsiteX45" fmla="*/ 452 w 1102"/>
                <a:gd name="connsiteY45" fmla="*/ 350 h 560"/>
                <a:gd name="connsiteX46" fmla="*/ 402 w 1102"/>
                <a:gd name="connsiteY46" fmla="*/ 360 h 560"/>
                <a:gd name="connsiteX47" fmla="*/ 356 w 1102"/>
                <a:gd name="connsiteY47" fmla="*/ 374 h 560"/>
                <a:gd name="connsiteX48" fmla="*/ 310 w 1102"/>
                <a:gd name="connsiteY48" fmla="*/ 390 h 560"/>
                <a:gd name="connsiteX49" fmla="*/ 266 w 1102"/>
                <a:gd name="connsiteY49" fmla="*/ 408 h 560"/>
                <a:gd name="connsiteX50" fmla="*/ 226 w 1102"/>
                <a:gd name="connsiteY50" fmla="*/ 428 h 560"/>
                <a:gd name="connsiteX51" fmla="*/ 188 w 1102"/>
                <a:gd name="connsiteY51" fmla="*/ 448 h 560"/>
                <a:gd name="connsiteX52" fmla="*/ 120 w 1102"/>
                <a:gd name="connsiteY52" fmla="*/ 488 h 560"/>
                <a:gd name="connsiteX53" fmla="*/ 66 w 1102"/>
                <a:gd name="connsiteY53" fmla="*/ 522 h 560"/>
                <a:gd name="connsiteX54" fmla="*/ 26 w 1102"/>
                <a:gd name="connsiteY54" fmla="*/ 546 h 560"/>
                <a:gd name="connsiteX55" fmla="*/ 14 w 1102"/>
                <a:gd name="connsiteY55" fmla="*/ 554 h 560"/>
                <a:gd name="connsiteX56" fmla="*/ 4 w 1102"/>
                <a:gd name="connsiteY56" fmla="*/ 556 h 560"/>
                <a:gd name="connsiteX57" fmla="*/ 4 w 1102"/>
                <a:gd name="connsiteY57" fmla="*/ 556 h 560"/>
                <a:gd name="connsiteX58" fmla="*/ 2 w 1102"/>
                <a:gd name="connsiteY58" fmla="*/ 554 h 560"/>
                <a:gd name="connsiteX59" fmla="*/ 0 w 1102"/>
                <a:gd name="connsiteY59" fmla="*/ 552 h 560"/>
                <a:gd name="connsiteX60" fmla="*/ 0 w 1102"/>
                <a:gd name="connsiteY60" fmla="*/ 552 h 560"/>
                <a:gd name="connsiteX61" fmla="*/ 0 w 1102"/>
                <a:gd name="connsiteY61" fmla="*/ 550 h 560"/>
                <a:gd name="connsiteX62" fmla="*/ 0 w 1102"/>
                <a:gd name="connsiteY62" fmla="*/ 550 h 560"/>
                <a:gd name="connsiteX63" fmla="*/ 2 w 1102"/>
                <a:gd name="connsiteY63" fmla="*/ 522 h 560"/>
                <a:gd name="connsiteX64" fmla="*/ 4 w 1102"/>
                <a:gd name="connsiteY64" fmla="*/ 494 h 560"/>
                <a:gd name="connsiteX65" fmla="*/ 8 w 1102"/>
                <a:gd name="connsiteY65" fmla="*/ 466 h 560"/>
                <a:gd name="connsiteX66" fmla="*/ 14 w 1102"/>
                <a:gd name="connsiteY66" fmla="*/ 440 h 560"/>
                <a:gd name="connsiteX67" fmla="*/ 20 w 1102"/>
                <a:gd name="connsiteY67" fmla="*/ 412 h 560"/>
                <a:gd name="connsiteX68" fmla="*/ 28 w 1102"/>
                <a:gd name="connsiteY68" fmla="*/ 386 h 560"/>
                <a:gd name="connsiteX69" fmla="*/ 38 w 1102"/>
                <a:gd name="connsiteY69" fmla="*/ 362 h 560"/>
                <a:gd name="connsiteX70" fmla="*/ 48 w 1102"/>
                <a:gd name="connsiteY70" fmla="*/ 336 h 560"/>
                <a:gd name="connsiteX71" fmla="*/ 58 w 1102"/>
                <a:gd name="connsiteY71" fmla="*/ 312 h 560"/>
                <a:gd name="connsiteX72" fmla="*/ 70 w 1102"/>
                <a:gd name="connsiteY72" fmla="*/ 288 h 560"/>
                <a:gd name="connsiteX73" fmla="*/ 84 w 1102"/>
                <a:gd name="connsiteY73" fmla="*/ 266 h 560"/>
                <a:gd name="connsiteX74" fmla="*/ 98 w 1102"/>
                <a:gd name="connsiteY74" fmla="*/ 242 h 560"/>
                <a:gd name="connsiteX75" fmla="*/ 114 w 1102"/>
                <a:gd name="connsiteY75" fmla="*/ 222 h 560"/>
                <a:gd name="connsiteX76" fmla="*/ 130 w 1102"/>
                <a:gd name="connsiteY76" fmla="*/ 200 h 560"/>
                <a:gd name="connsiteX77" fmla="*/ 146 w 1102"/>
                <a:gd name="connsiteY77" fmla="*/ 180 h 560"/>
                <a:gd name="connsiteX78" fmla="*/ 164 w 1102"/>
                <a:gd name="connsiteY78" fmla="*/ 162 h 560"/>
                <a:gd name="connsiteX79" fmla="*/ 184 w 1102"/>
                <a:gd name="connsiteY79" fmla="*/ 144 h 560"/>
                <a:gd name="connsiteX80" fmla="*/ 204 w 1102"/>
                <a:gd name="connsiteY80" fmla="*/ 126 h 560"/>
                <a:gd name="connsiteX81" fmla="*/ 224 w 1102"/>
                <a:gd name="connsiteY81" fmla="*/ 110 h 560"/>
                <a:gd name="connsiteX82" fmla="*/ 246 w 1102"/>
                <a:gd name="connsiteY82" fmla="*/ 94 h 560"/>
                <a:gd name="connsiteX83" fmla="*/ 268 w 1102"/>
                <a:gd name="connsiteY83" fmla="*/ 80 h 560"/>
                <a:gd name="connsiteX84" fmla="*/ 290 w 1102"/>
                <a:gd name="connsiteY84" fmla="*/ 66 h 560"/>
                <a:gd name="connsiteX85" fmla="*/ 314 w 1102"/>
                <a:gd name="connsiteY85" fmla="*/ 54 h 560"/>
                <a:gd name="connsiteX86" fmla="*/ 338 w 1102"/>
                <a:gd name="connsiteY86" fmla="*/ 44 h 560"/>
                <a:gd name="connsiteX87" fmla="*/ 362 w 1102"/>
                <a:gd name="connsiteY87" fmla="*/ 34 h 560"/>
                <a:gd name="connsiteX88" fmla="*/ 388 w 1102"/>
                <a:gd name="connsiteY88" fmla="*/ 24 h 560"/>
                <a:gd name="connsiteX89" fmla="*/ 414 w 1102"/>
                <a:gd name="connsiteY89" fmla="*/ 18 h 560"/>
                <a:gd name="connsiteX90" fmla="*/ 440 w 1102"/>
                <a:gd name="connsiteY90" fmla="*/ 12 h 560"/>
                <a:gd name="connsiteX91" fmla="*/ 468 w 1102"/>
                <a:gd name="connsiteY91" fmla="*/ 6 h 560"/>
                <a:gd name="connsiteX92" fmla="*/ 494 w 1102"/>
                <a:gd name="connsiteY92" fmla="*/ 2 h 560"/>
                <a:gd name="connsiteX93" fmla="*/ 522 w 1102"/>
                <a:gd name="connsiteY93" fmla="*/ 0 h 560"/>
                <a:gd name="connsiteX94" fmla="*/ 550 w 1102"/>
                <a:gd name="connsiteY94" fmla="*/ 0 h 560"/>
                <a:gd name="connsiteX95" fmla="*/ 550 w 1102"/>
                <a:gd name="connsiteY95" fmla="*/ 0 h 560"/>
                <a:gd name="connsiteX96" fmla="*/ 580 w 1102"/>
                <a:gd name="connsiteY96" fmla="*/ 0 h 560"/>
                <a:gd name="connsiteX0" fmla="*/ 688 w 1102"/>
                <a:gd name="connsiteY0" fmla="*/ 18 h 560"/>
                <a:gd name="connsiteX1" fmla="*/ 714 w 1102"/>
                <a:gd name="connsiteY1" fmla="*/ 24 h 560"/>
                <a:gd name="connsiteX2" fmla="*/ 740 w 1102"/>
                <a:gd name="connsiteY2" fmla="*/ 34 h 560"/>
                <a:gd name="connsiteX3" fmla="*/ 764 w 1102"/>
                <a:gd name="connsiteY3" fmla="*/ 44 h 560"/>
                <a:gd name="connsiteX4" fmla="*/ 788 w 1102"/>
                <a:gd name="connsiteY4" fmla="*/ 54 h 560"/>
                <a:gd name="connsiteX5" fmla="*/ 812 w 1102"/>
                <a:gd name="connsiteY5" fmla="*/ 66 h 560"/>
                <a:gd name="connsiteX6" fmla="*/ 834 w 1102"/>
                <a:gd name="connsiteY6" fmla="*/ 80 h 560"/>
                <a:gd name="connsiteX7" fmla="*/ 858 w 1102"/>
                <a:gd name="connsiteY7" fmla="*/ 94 h 560"/>
                <a:gd name="connsiteX8" fmla="*/ 878 w 1102"/>
                <a:gd name="connsiteY8" fmla="*/ 110 h 560"/>
                <a:gd name="connsiteX9" fmla="*/ 900 w 1102"/>
                <a:gd name="connsiteY9" fmla="*/ 126 h 560"/>
                <a:gd name="connsiteX10" fmla="*/ 918 w 1102"/>
                <a:gd name="connsiteY10" fmla="*/ 142 h 560"/>
                <a:gd name="connsiteX11" fmla="*/ 938 w 1102"/>
                <a:gd name="connsiteY11" fmla="*/ 162 h 560"/>
                <a:gd name="connsiteX12" fmla="*/ 956 w 1102"/>
                <a:gd name="connsiteY12" fmla="*/ 180 h 560"/>
                <a:gd name="connsiteX13" fmla="*/ 974 w 1102"/>
                <a:gd name="connsiteY13" fmla="*/ 200 h 560"/>
                <a:gd name="connsiteX14" fmla="*/ 990 w 1102"/>
                <a:gd name="connsiteY14" fmla="*/ 222 h 560"/>
                <a:gd name="connsiteX15" fmla="*/ 1004 w 1102"/>
                <a:gd name="connsiteY15" fmla="*/ 242 h 560"/>
                <a:gd name="connsiteX16" fmla="*/ 1020 w 1102"/>
                <a:gd name="connsiteY16" fmla="*/ 266 h 560"/>
                <a:gd name="connsiteX17" fmla="*/ 1032 w 1102"/>
                <a:gd name="connsiteY17" fmla="*/ 288 h 560"/>
                <a:gd name="connsiteX18" fmla="*/ 1044 w 1102"/>
                <a:gd name="connsiteY18" fmla="*/ 312 h 560"/>
                <a:gd name="connsiteX19" fmla="*/ 1056 w 1102"/>
                <a:gd name="connsiteY19" fmla="*/ 336 h 560"/>
                <a:gd name="connsiteX20" fmla="*/ 1066 w 1102"/>
                <a:gd name="connsiteY20" fmla="*/ 362 h 560"/>
                <a:gd name="connsiteX21" fmla="*/ 1074 w 1102"/>
                <a:gd name="connsiteY21" fmla="*/ 386 h 560"/>
                <a:gd name="connsiteX22" fmla="*/ 1082 w 1102"/>
                <a:gd name="connsiteY22" fmla="*/ 412 h 560"/>
                <a:gd name="connsiteX23" fmla="*/ 1088 w 1102"/>
                <a:gd name="connsiteY23" fmla="*/ 440 h 560"/>
                <a:gd name="connsiteX24" fmla="*/ 1094 w 1102"/>
                <a:gd name="connsiteY24" fmla="*/ 466 h 560"/>
                <a:gd name="connsiteX25" fmla="*/ 1098 w 1102"/>
                <a:gd name="connsiteY25" fmla="*/ 494 h 560"/>
                <a:gd name="connsiteX26" fmla="*/ 1100 w 1102"/>
                <a:gd name="connsiteY26" fmla="*/ 522 h 560"/>
                <a:gd name="connsiteX27" fmla="*/ 1102 w 1102"/>
                <a:gd name="connsiteY27" fmla="*/ 550 h 560"/>
                <a:gd name="connsiteX28" fmla="*/ 1102 w 1102"/>
                <a:gd name="connsiteY28" fmla="*/ 550 h 560"/>
                <a:gd name="connsiteX29" fmla="*/ 1102 w 1102"/>
                <a:gd name="connsiteY29" fmla="*/ 552 h 560"/>
                <a:gd name="connsiteX30" fmla="*/ 1102 w 1102"/>
                <a:gd name="connsiteY30" fmla="*/ 552 h 560"/>
                <a:gd name="connsiteX31" fmla="*/ 1100 w 1102"/>
                <a:gd name="connsiteY31" fmla="*/ 556 h 560"/>
                <a:gd name="connsiteX32" fmla="*/ 1100 w 1102"/>
                <a:gd name="connsiteY32" fmla="*/ 558 h 560"/>
                <a:gd name="connsiteX33" fmla="*/ 1098 w 1102"/>
                <a:gd name="connsiteY33" fmla="*/ 560 h 560"/>
                <a:gd name="connsiteX34" fmla="*/ 1094 w 1102"/>
                <a:gd name="connsiteY34" fmla="*/ 560 h 560"/>
                <a:gd name="connsiteX35" fmla="*/ 1094 w 1102"/>
                <a:gd name="connsiteY35" fmla="*/ 560 h 560"/>
                <a:gd name="connsiteX36" fmla="*/ 1084 w 1102"/>
                <a:gd name="connsiteY36" fmla="*/ 558 h 560"/>
                <a:gd name="connsiteX37" fmla="*/ 1070 w 1102"/>
                <a:gd name="connsiteY37" fmla="*/ 552 h 560"/>
                <a:gd name="connsiteX38" fmla="*/ 1030 w 1102"/>
                <a:gd name="connsiteY38" fmla="*/ 526 h 560"/>
                <a:gd name="connsiteX39" fmla="*/ 580 w 1102"/>
                <a:gd name="connsiteY39" fmla="*/ 340 h 560"/>
                <a:gd name="connsiteX40" fmla="*/ 554 w 1102"/>
                <a:gd name="connsiteY40" fmla="*/ 340 h 560"/>
                <a:gd name="connsiteX41" fmla="*/ 554 w 1102"/>
                <a:gd name="connsiteY41" fmla="*/ 340 h 560"/>
                <a:gd name="connsiteX42" fmla="*/ 528 w 1102"/>
                <a:gd name="connsiteY42" fmla="*/ 340 h 560"/>
                <a:gd name="connsiteX43" fmla="*/ 502 w 1102"/>
                <a:gd name="connsiteY43" fmla="*/ 342 h 560"/>
                <a:gd name="connsiteX44" fmla="*/ 452 w 1102"/>
                <a:gd name="connsiteY44" fmla="*/ 350 h 560"/>
                <a:gd name="connsiteX45" fmla="*/ 402 w 1102"/>
                <a:gd name="connsiteY45" fmla="*/ 360 h 560"/>
                <a:gd name="connsiteX46" fmla="*/ 356 w 1102"/>
                <a:gd name="connsiteY46" fmla="*/ 374 h 560"/>
                <a:gd name="connsiteX47" fmla="*/ 310 w 1102"/>
                <a:gd name="connsiteY47" fmla="*/ 390 h 560"/>
                <a:gd name="connsiteX48" fmla="*/ 266 w 1102"/>
                <a:gd name="connsiteY48" fmla="*/ 408 h 560"/>
                <a:gd name="connsiteX49" fmla="*/ 226 w 1102"/>
                <a:gd name="connsiteY49" fmla="*/ 428 h 560"/>
                <a:gd name="connsiteX50" fmla="*/ 188 w 1102"/>
                <a:gd name="connsiteY50" fmla="*/ 448 h 560"/>
                <a:gd name="connsiteX51" fmla="*/ 120 w 1102"/>
                <a:gd name="connsiteY51" fmla="*/ 488 h 560"/>
                <a:gd name="connsiteX52" fmla="*/ 66 w 1102"/>
                <a:gd name="connsiteY52" fmla="*/ 522 h 560"/>
                <a:gd name="connsiteX53" fmla="*/ 26 w 1102"/>
                <a:gd name="connsiteY53" fmla="*/ 546 h 560"/>
                <a:gd name="connsiteX54" fmla="*/ 14 w 1102"/>
                <a:gd name="connsiteY54" fmla="*/ 554 h 560"/>
                <a:gd name="connsiteX55" fmla="*/ 4 w 1102"/>
                <a:gd name="connsiteY55" fmla="*/ 556 h 560"/>
                <a:gd name="connsiteX56" fmla="*/ 4 w 1102"/>
                <a:gd name="connsiteY56" fmla="*/ 556 h 560"/>
                <a:gd name="connsiteX57" fmla="*/ 2 w 1102"/>
                <a:gd name="connsiteY57" fmla="*/ 554 h 560"/>
                <a:gd name="connsiteX58" fmla="*/ 0 w 1102"/>
                <a:gd name="connsiteY58" fmla="*/ 552 h 560"/>
                <a:gd name="connsiteX59" fmla="*/ 0 w 1102"/>
                <a:gd name="connsiteY59" fmla="*/ 552 h 560"/>
                <a:gd name="connsiteX60" fmla="*/ 0 w 1102"/>
                <a:gd name="connsiteY60" fmla="*/ 550 h 560"/>
                <a:gd name="connsiteX61" fmla="*/ 0 w 1102"/>
                <a:gd name="connsiteY61" fmla="*/ 550 h 560"/>
                <a:gd name="connsiteX62" fmla="*/ 2 w 1102"/>
                <a:gd name="connsiteY62" fmla="*/ 522 h 560"/>
                <a:gd name="connsiteX63" fmla="*/ 4 w 1102"/>
                <a:gd name="connsiteY63" fmla="*/ 494 h 560"/>
                <a:gd name="connsiteX64" fmla="*/ 8 w 1102"/>
                <a:gd name="connsiteY64" fmla="*/ 466 h 560"/>
                <a:gd name="connsiteX65" fmla="*/ 14 w 1102"/>
                <a:gd name="connsiteY65" fmla="*/ 440 h 560"/>
                <a:gd name="connsiteX66" fmla="*/ 20 w 1102"/>
                <a:gd name="connsiteY66" fmla="*/ 412 h 560"/>
                <a:gd name="connsiteX67" fmla="*/ 28 w 1102"/>
                <a:gd name="connsiteY67" fmla="*/ 386 h 560"/>
                <a:gd name="connsiteX68" fmla="*/ 38 w 1102"/>
                <a:gd name="connsiteY68" fmla="*/ 362 h 560"/>
                <a:gd name="connsiteX69" fmla="*/ 48 w 1102"/>
                <a:gd name="connsiteY69" fmla="*/ 336 h 560"/>
                <a:gd name="connsiteX70" fmla="*/ 58 w 1102"/>
                <a:gd name="connsiteY70" fmla="*/ 312 h 560"/>
                <a:gd name="connsiteX71" fmla="*/ 70 w 1102"/>
                <a:gd name="connsiteY71" fmla="*/ 288 h 560"/>
                <a:gd name="connsiteX72" fmla="*/ 84 w 1102"/>
                <a:gd name="connsiteY72" fmla="*/ 266 h 560"/>
                <a:gd name="connsiteX73" fmla="*/ 98 w 1102"/>
                <a:gd name="connsiteY73" fmla="*/ 242 h 560"/>
                <a:gd name="connsiteX74" fmla="*/ 114 w 1102"/>
                <a:gd name="connsiteY74" fmla="*/ 222 h 560"/>
                <a:gd name="connsiteX75" fmla="*/ 130 w 1102"/>
                <a:gd name="connsiteY75" fmla="*/ 200 h 560"/>
                <a:gd name="connsiteX76" fmla="*/ 146 w 1102"/>
                <a:gd name="connsiteY76" fmla="*/ 180 h 560"/>
                <a:gd name="connsiteX77" fmla="*/ 164 w 1102"/>
                <a:gd name="connsiteY77" fmla="*/ 162 h 560"/>
                <a:gd name="connsiteX78" fmla="*/ 184 w 1102"/>
                <a:gd name="connsiteY78" fmla="*/ 144 h 560"/>
                <a:gd name="connsiteX79" fmla="*/ 204 w 1102"/>
                <a:gd name="connsiteY79" fmla="*/ 126 h 560"/>
                <a:gd name="connsiteX80" fmla="*/ 224 w 1102"/>
                <a:gd name="connsiteY80" fmla="*/ 110 h 560"/>
                <a:gd name="connsiteX81" fmla="*/ 246 w 1102"/>
                <a:gd name="connsiteY81" fmla="*/ 94 h 560"/>
                <a:gd name="connsiteX82" fmla="*/ 268 w 1102"/>
                <a:gd name="connsiteY82" fmla="*/ 80 h 560"/>
                <a:gd name="connsiteX83" fmla="*/ 290 w 1102"/>
                <a:gd name="connsiteY83" fmla="*/ 66 h 560"/>
                <a:gd name="connsiteX84" fmla="*/ 314 w 1102"/>
                <a:gd name="connsiteY84" fmla="*/ 54 h 560"/>
                <a:gd name="connsiteX85" fmla="*/ 338 w 1102"/>
                <a:gd name="connsiteY85" fmla="*/ 44 h 560"/>
                <a:gd name="connsiteX86" fmla="*/ 362 w 1102"/>
                <a:gd name="connsiteY86" fmla="*/ 34 h 560"/>
                <a:gd name="connsiteX87" fmla="*/ 388 w 1102"/>
                <a:gd name="connsiteY87" fmla="*/ 24 h 560"/>
                <a:gd name="connsiteX88" fmla="*/ 414 w 1102"/>
                <a:gd name="connsiteY88" fmla="*/ 18 h 560"/>
                <a:gd name="connsiteX89" fmla="*/ 440 w 1102"/>
                <a:gd name="connsiteY89" fmla="*/ 12 h 560"/>
                <a:gd name="connsiteX90" fmla="*/ 468 w 1102"/>
                <a:gd name="connsiteY90" fmla="*/ 6 h 560"/>
                <a:gd name="connsiteX91" fmla="*/ 494 w 1102"/>
                <a:gd name="connsiteY91" fmla="*/ 2 h 560"/>
                <a:gd name="connsiteX92" fmla="*/ 522 w 1102"/>
                <a:gd name="connsiteY92" fmla="*/ 0 h 560"/>
                <a:gd name="connsiteX93" fmla="*/ 550 w 1102"/>
                <a:gd name="connsiteY93" fmla="*/ 0 h 560"/>
                <a:gd name="connsiteX94" fmla="*/ 550 w 1102"/>
                <a:gd name="connsiteY94" fmla="*/ 0 h 560"/>
                <a:gd name="connsiteX95" fmla="*/ 580 w 1102"/>
                <a:gd name="connsiteY95" fmla="*/ 0 h 560"/>
                <a:gd name="connsiteX0" fmla="*/ 714 w 1102"/>
                <a:gd name="connsiteY0" fmla="*/ 24 h 560"/>
                <a:gd name="connsiteX1" fmla="*/ 740 w 1102"/>
                <a:gd name="connsiteY1" fmla="*/ 34 h 560"/>
                <a:gd name="connsiteX2" fmla="*/ 764 w 1102"/>
                <a:gd name="connsiteY2" fmla="*/ 44 h 560"/>
                <a:gd name="connsiteX3" fmla="*/ 788 w 1102"/>
                <a:gd name="connsiteY3" fmla="*/ 54 h 560"/>
                <a:gd name="connsiteX4" fmla="*/ 812 w 1102"/>
                <a:gd name="connsiteY4" fmla="*/ 66 h 560"/>
                <a:gd name="connsiteX5" fmla="*/ 834 w 1102"/>
                <a:gd name="connsiteY5" fmla="*/ 80 h 560"/>
                <a:gd name="connsiteX6" fmla="*/ 858 w 1102"/>
                <a:gd name="connsiteY6" fmla="*/ 94 h 560"/>
                <a:gd name="connsiteX7" fmla="*/ 878 w 1102"/>
                <a:gd name="connsiteY7" fmla="*/ 110 h 560"/>
                <a:gd name="connsiteX8" fmla="*/ 900 w 1102"/>
                <a:gd name="connsiteY8" fmla="*/ 126 h 560"/>
                <a:gd name="connsiteX9" fmla="*/ 918 w 1102"/>
                <a:gd name="connsiteY9" fmla="*/ 142 h 560"/>
                <a:gd name="connsiteX10" fmla="*/ 938 w 1102"/>
                <a:gd name="connsiteY10" fmla="*/ 162 h 560"/>
                <a:gd name="connsiteX11" fmla="*/ 956 w 1102"/>
                <a:gd name="connsiteY11" fmla="*/ 180 h 560"/>
                <a:gd name="connsiteX12" fmla="*/ 974 w 1102"/>
                <a:gd name="connsiteY12" fmla="*/ 200 h 560"/>
                <a:gd name="connsiteX13" fmla="*/ 990 w 1102"/>
                <a:gd name="connsiteY13" fmla="*/ 222 h 560"/>
                <a:gd name="connsiteX14" fmla="*/ 1004 w 1102"/>
                <a:gd name="connsiteY14" fmla="*/ 242 h 560"/>
                <a:gd name="connsiteX15" fmla="*/ 1020 w 1102"/>
                <a:gd name="connsiteY15" fmla="*/ 266 h 560"/>
                <a:gd name="connsiteX16" fmla="*/ 1032 w 1102"/>
                <a:gd name="connsiteY16" fmla="*/ 288 h 560"/>
                <a:gd name="connsiteX17" fmla="*/ 1044 w 1102"/>
                <a:gd name="connsiteY17" fmla="*/ 312 h 560"/>
                <a:gd name="connsiteX18" fmla="*/ 1056 w 1102"/>
                <a:gd name="connsiteY18" fmla="*/ 336 h 560"/>
                <a:gd name="connsiteX19" fmla="*/ 1066 w 1102"/>
                <a:gd name="connsiteY19" fmla="*/ 362 h 560"/>
                <a:gd name="connsiteX20" fmla="*/ 1074 w 1102"/>
                <a:gd name="connsiteY20" fmla="*/ 386 h 560"/>
                <a:gd name="connsiteX21" fmla="*/ 1082 w 1102"/>
                <a:gd name="connsiteY21" fmla="*/ 412 h 560"/>
                <a:gd name="connsiteX22" fmla="*/ 1088 w 1102"/>
                <a:gd name="connsiteY22" fmla="*/ 440 h 560"/>
                <a:gd name="connsiteX23" fmla="*/ 1094 w 1102"/>
                <a:gd name="connsiteY23" fmla="*/ 466 h 560"/>
                <a:gd name="connsiteX24" fmla="*/ 1098 w 1102"/>
                <a:gd name="connsiteY24" fmla="*/ 494 h 560"/>
                <a:gd name="connsiteX25" fmla="*/ 1100 w 1102"/>
                <a:gd name="connsiteY25" fmla="*/ 522 h 560"/>
                <a:gd name="connsiteX26" fmla="*/ 1102 w 1102"/>
                <a:gd name="connsiteY26" fmla="*/ 550 h 560"/>
                <a:gd name="connsiteX27" fmla="*/ 1102 w 1102"/>
                <a:gd name="connsiteY27" fmla="*/ 550 h 560"/>
                <a:gd name="connsiteX28" fmla="*/ 1102 w 1102"/>
                <a:gd name="connsiteY28" fmla="*/ 552 h 560"/>
                <a:gd name="connsiteX29" fmla="*/ 1102 w 1102"/>
                <a:gd name="connsiteY29" fmla="*/ 552 h 560"/>
                <a:gd name="connsiteX30" fmla="*/ 1100 w 1102"/>
                <a:gd name="connsiteY30" fmla="*/ 556 h 560"/>
                <a:gd name="connsiteX31" fmla="*/ 1100 w 1102"/>
                <a:gd name="connsiteY31" fmla="*/ 558 h 560"/>
                <a:gd name="connsiteX32" fmla="*/ 1098 w 1102"/>
                <a:gd name="connsiteY32" fmla="*/ 560 h 560"/>
                <a:gd name="connsiteX33" fmla="*/ 1094 w 1102"/>
                <a:gd name="connsiteY33" fmla="*/ 560 h 560"/>
                <a:gd name="connsiteX34" fmla="*/ 1094 w 1102"/>
                <a:gd name="connsiteY34" fmla="*/ 560 h 560"/>
                <a:gd name="connsiteX35" fmla="*/ 1084 w 1102"/>
                <a:gd name="connsiteY35" fmla="*/ 558 h 560"/>
                <a:gd name="connsiteX36" fmla="*/ 1070 w 1102"/>
                <a:gd name="connsiteY36" fmla="*/ 552 h 560"/>
                <a:gd name="connsiteX37" fmla="*/ 1030 w 1102"/>
                <a:gd name="connsiteY37" fmla="*/ 526 h 560"/>
                <a:gd name="connsiteX38" fmla="*/ 580 w 1102"/>
                <a:gd name="connsiteY38" fmla="*/ 340 h 560"/>
                <a:gd name="connsiteX39" fmla="*/ 554 w 1102"/>
                <a:gd name="connsiteY39" fmla="*/ 340 h 560"/>
                <a:gd name="connsiteX40" fmla="*/ 554 w 1102"/>
                <a:gd name="connsiteY40" fmla="*/ 340 h 560"/>
                <a:gd name="connsiteX41" fmla="*/ 528 w 1102"/>
                <a:gd name="connsiteY41" fmla="*/ 340 h 560"/>
                <a:gd name="connsiteX42" fmla="*/ 502 w 1102"/>
                <a:gd name="connsiteY42" fmla="*/ 342 h 560"/>
                <a:gd name="connsiteX43" fmla="*/ 452 w 1102"/>
                <a:gd name="connsiteY43" fmla="*/ 350 h 560"/>
                <a:gd name="connsiteX44" fmla="*/ 402 w 1102"/>
                <a:gd name="connsiteY44" fmla="*/ 360 h 560"/>
                <a:gd name="connsiteX45" fmla="*/ 356 w 1102"/>
                <a:gd name="connsiteY45" fmla="*/ 374 h 560"/>
                <a:gd name="connsiteX46" fmla="*/ 310 w 1102"/>
                <a:gd name="connsiteY46" fmla="*/ 390 h 560"/>
                <a:gd name="connsiteX47" fmla="*/ 266 w 1102"/>
                <a:gd name="connsiteY47" fmla="*/ 408 h 560"/>
                <a:gd name="connsiteX48" fmla="*/ 226 w 1102"/>
                <a:gd name="connsiteY48" fmla="*/ 428 h 560"/>
                <a:gd name="connsiteX49" fmla="*/ 188 w 1102"/>
                <a:gd name="connsiteY49" fmla="*/ 448 h 560"/>
                <a:gd name="connsiteX50" fmla="*/ 120 w 1102"/>
                <a:gd name="connsiteY50" fmla="*/ 488 h 560"/>
                <a:gd name="connsiteX51" fmla="*/ 66 w 1102"/>
                <a:gd name="connsiteY51" fmla="*/ 522 h 560"/>
                <a:gd name="connsiteX52" fmla="*/ 26 w 1102"/>
                <a:gd name="connsiteY52" fmla="*/ 546 h 560"/>
                <a:gd name="connsiteX53" fmla="*/ 14 w 1102"/>
                <a:gd name="connsiteY53" fmla="*/ 554 h 560"/>
                <a:gd name="connsiteX54" fmla="*/ 4 w 1102"/>
                <a:gd name="connsiteY54" fmla="*/ 556 h 560"/>
                <a:gd name="connsiteX55" fmla="*/ 4 w 1102"/>
                <a:gd name="connsiteY55" fmla="*/ 556 h 560"/>
                <a:gd name="connsiteX56" fmla="*/ 2 w 1102"/>
                <a:gd name="connsiteY56" fmla="*/ 554 h 560"/>
                <a:gd name="connsiteX57" fmla="*/ 0 w 1102"/>
                <a:gd name="connsiteY57" fmla="*/ 552 h 560"/>
                <a:gd name="connsiteX58" fmla="*/ 0 w 1102"/>
                <a:gd name="connsiteY58" fmla="*/ 552 h 560"/>
                <a:gd name="connsiteX59" fmla="*/ 0 w 1102"/>
                <a:gd name="connsiteY59" fmla="*/ 550 h 560"/>
                <a:gd name="connsiteX60" fmla="*/ 0 w 1102"/>
                <a:gd name="connsiteY60" fmla="*/ 550 h 560"/>
                <a:gd name="connsiteX61" fmla="*/ 2 w 1102"/>
                <a:gd name="connsiteY61" fmla="*/ 522 h 560"/>
                <a:gd name="connsiteX62" fmla="*/ 4 w 1102"/>
                <a:gd name="connsiteY62" fmla="*/ 494 h 560"/>
                <a:gd name="connsiteX63" fmla="*/ 8 w 1102"/>
                <a:gd name="connsiteY63" fmla="*/ 466 h 560"/>
                <a:gd name="connsiteX64" fmla="*/ 14 w 1102"/>
                <a:gd name="connsiteY64" fmla="*/ 440 h 560"/>
                <a:gd name="connsiteX65" fmla="*/ 20 w 1102"/>
                <a:gd name="connsiteY65" fmla="*/ 412 h 560"/>
                <a:gd name="connsiteX66" fmla="*/ 28 w 1102"/>
                <a:gd name="connsiteY66" fmla="*/ 386 h 560"/>
                <a:gd name="connsiteX67" fmla="*/ 38 w 1102"/>
                <a:gd name="connsiteY67" fmla="*/ 362 h 560"/>
                <a:gd name="connsiteX68" fmla="*/ 48 w 1102"/>
                <a:gd name="connsiteY68" fmla="*/ 336 h 560"/>
                <a:gd name="connsiteX69" fmla="*/ 58 w 1102"/>
                <a:gd name="connsiteY69" fmla="*/ 312 h 560"/>
                <a:gd name="connsiteX70" fmla="*/ 70 w 1102"/>
                <a:gd name="connsiteY70" fmla="*/ 288 h 560"/>
                <a:gd name="connsiteX71" fmla="*/ 84 w 1102"/>
                <a:gd name="connsiteY71" fmla="*/ 266 h 560"/>
                <a:gd name="connsiteX72" fmla="*/ 98 w 1102"/>
                <a:gd name="connsiteY72" fmla="*/ 242 h 560"/>
                <a:gd name="connsiteX73" fmla="*/ 114 w 1102"/>
                <a:gd name="connsiteY73" fmla="*/ 222 h 560"/>
                <a:gd name="connsiteX74" fmla="*/ 130 w 1102"/>
                <a:gd name="connsiteY74" fmla="*/ 200 h 560"/>
                <a:gd name="connsiteX75" fmla="*/ 146 w 1102"/>
                <a:gd name="connsiteY75" fmla="*/ 180 h 560"/>
                <a:gd name="connsiteX76" fmla="*/ 164 w 1102"/>
                <a:gd name="connsiteY76" fmla="*/ 162 h 560"/>
                <a:gd name="connsiteX77" fmla="*/ 184 w 1102"/>
                <a:gd name="connsiteY77" fmla="*/ 144 h 560"/>
                <a:gd name="connsiteX78" fmla="*/ 204 w 1102"/>
                <a:gd name="connsiteY78" fmla="*/ 126 h 560"/>
                <a:gd name="connsiteX79" fmla="*/ 224 w 1102"/>
                <a:gd name="connsiteY79" fmla="*/ 110 h 560"/>
                <a:gd name="connsiteX80" fmla="*/ 246 w 1102"/>
                <a:gd name="connsiteY80" fmla="*/ 94 h 560"/>
                <a:gd name="connsiteX81" fmla="*/ 268 w 1102"/>
                <a:gd name="connsiteY81" fmla="*/ 80 h 560"/>
                <a:gd name="connsiteX82" fmla="*/ 290 w 1102"/>
                <a:gd name="connsiteY82" fmla="*/ 66 h 560"/>
                <a:gd name="connsiteX83" fmla="*/ 314 w 1102"/>
                <a:gd name="connsiteY83" fmla="*/ 54 h 560"/>
                <a:gd name="connsiteX84" fmla="*/ 338 w 1102"/>
                <a:gd name="connsiteY84" fmla="*/ 44 h 560"/>
                <a:gd name="connsiteX85" fmla="*/ 362 w 1102"/>
                <a:gd name="connsiteY85" fmla="*/ 34 h 560"/>
                <a:gd name="connsiteX86" fmla="*/ 388 w 1102"/>
                <a:gd name="connsiteY86" fmla="*/ 24 h 560"/>
                <a:gd name="connsiteX87" fmla="*/ 414 w 1102"/>
                <a:gd name="connsiteY87" fmla="*/ 18 h 560"/>
                <a:gd name="connsiteX88" fmla="*/ 440 w 1102"/>
                <a:gd name="connsiteY88" fmla="*/ 12 h 560"/>
                <a:gd name="connsiteX89" fmla="*/ 468 w 1102"/>
                <a:gd name="connsiteY89" fmla="*/ 6 h 560"/>
                <a:gd name="connsiteX90" fmla="*/ 494 w 1102"/>
                <a:gd name="connsiteY90" fmla="*/ 2 h 560"/>
                <a:gd name="connsiteX91" fmla="*/ 522 w 1102"/>
                <a:gd name="connsiteY91" fmla="*/ 0 h 560"/>
                <a:gd name="connsiteX92" fmla="*/ 550 w 1102"/>
                <a:gd name="connsiteY92" fmla="*/ 0 h 560"/>
                <a:gd name="connsiteX93" fmla="*/ 550 w 1102"/>
                <a:gd name="connsiteY93" fmla="*/ 0 h 560"/>
                <a:gd name="connsiteX94" fmla="*/ 580 w 1102"/>
                <a:gd name="connsiteY94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1094 w 1102"/>
                <a:gd name="connsiteY32" fmla="*/ 560 h 560"/>
                <a:gd name="connsiteX33" fmla="*/ 1094 w 1102"/>
                <a:gd name="connsiteY33" fmla="*/ 560 h 560"/>
                <a:gd name="connsiteX34" fmla="*/ 1084 w 1102"/>
                <a:gd name="connsiteY34" fmla="*/ 558 h 560"/>
                <a:gd name="connsiteX35" fmla="*/ 1070 w 1102"/>
                <a:gd name="connsiteY35" fmla="*/ 552 h 560"/>
                <a:gd name="connsiteX36" fmla="*/ 1030 w 1102"/>
                <a:gd name="connsiteY36" fmla="*/ 526 h 560"/>
                <a:gd name="connsiteX37" fmla="*/ 580 w 1102"/>
                <a:gd name="connsiteY37" fmla="*/ 340 h 560"/>
                <a:gd name="connsiteX38" fmla="*/ 554 w 1102"/>
                <a:gd name="connsiteY38" fmla="*/ 340 h 560"/>
                <a:gd name="connsiteX39" fmla="*/ 554 w 1102"/>
                <a:gd name="connsiteY39" fmla="*/ 340 h 560"/>
                <a:gd name="connsiteX40" fmla="*/ 528 w 1102"/>
                <a:gd name="connsiteY40" fmla="*/ 340 h 560"/>
                <a:gd name="connsiteX41" fmla="*/ 502 w 1102"/>
                <a:gd name="connsiteY41" fmla="*/ 342 h 560"/>
                <a:gd name="connsiteX42" fmla="*/ 452 w 1102"/>
                <a:gd name="connsiteY42" fmla="*/ 350 h 560"/>
                <a:gd name="connsiteX43" fmla="*/ 402 w 1102"/>
                <a:gd name="connsiteY43" fmla="*/ 360 h 560"/>
                <a:gd name="connsiteX44" fmla="*/ 356 w 1102"/>
                <a:gd name="connsiteY44" fmla="*/ 374 h 560"/>
                <a:gd name="connsiteX45" fmla="*/ 310 w 1102"/>
                <a:gd name="connsiteY45" fmla="*/ 390 h 560"/>
                <a:gd name="connsiteX46" fmla="*/ 266 w 1102"/>
                <a:gd name="connsiteY46" fmla="*/ 408 h 560"/>
                <a:gd name="connsiteX47" fmla="*/ 226 w 1102"/>
                <a:gd name="connsiteY47" fmla="*/ 428 h 560"/>
                <a:gd name="connsiteX48" fmla="*/ 188 w 1102"/>
                <a:gd name="connsiteY48" fmla="*/ 448 h 560"/>
                <a:gd name="connsiteX49" fmla="*/ 120 w 1102"/>
                <a:gd name="connsiteY49" fmla="*/ 488 h 560"/>
                <a:gd name="connsiteX50" fmla="*/ 66 w 1102"/>
                <a:gd name="connsiteY50" fmla="*/ 522 h 560"/>
                <a:gd name="connsiteX51" fmla="*/ 26 w 1102"/>
                <a:gd name="connsiteY51" fmla="*/ 546 h 560"/>
                <a:gd name="connsiteX52" fmla="*/ 14 w 1102"/>
                <a:gd name="connsiteY52" fmla="*/ 554 h 560"/>
                <a:gd name="connsiteX53" fmla="*/ 4 w 1102"/>
                <a:gd name="connsiteY53" fmla="*/ 556 h 560"/>
                <a:gd name="connsiteX54" fmla="*/ 4 w 1102"/>
                <a:gd name="connsiteY54" fmla="*/ 556 h 560"/>
                <a:gd name="connsiteX55" fmla="*/ 2 w 1102"/>
                <a:gd name="connsiteY55" fmla="*/ 554 h 560"/>
                <a:gd name="connsiteX56" fmla="*/ 0 w 1102"/>
                <a:gd name="connsiteY56" fmla="*/ 552 h 560"/>
                <a:gd name="connsiteX57" fmla="*/ 0 w 1102"/>
                <a:gd name="connsiteY57" fmla="*/ 552 h 560"/>
                <a:gd name="connsiteX58" fmla="*/ 0 w 1102"/>
                <a:gd name="connsiteY58" fmla="*/ 550 h 560"/>
                <a:gd name="connsiteX59" fmla="*/ 0 w 1102"/>
                <a:gd name="connsiteY59" fmla="*/ 550 h 560"/>
                <a:gd name="connsiteX60" fmla="*/ 2 w 1102"/>
                <a:gd name="connsiteY60" fmla="*/ 522 h 560"/>
                <a:gd name="connsiteX61" fmla="*/ 4 w 1102"/>
                <a:gd name="connsiteY61" fmla="*/ 494 h 560"/>
                <a:gd name="connsiteX62" fmla="*/ 8 w 1102"/>
                <a:gd name="connsiteY62" fmla="*/ 466 h 560"/>
                <a:gd name="connsiteX63" fmla="*/ 14 w 1102"/>
                <a:gd name="connsiteY63" fmla="*/ 440 h 560"/>
                <a:gd name="connsiteX64" fmla="*/ 20 w 1102"/>
                <a:gd name="connsiteY64" fmla="*/ 412 h 560"/>
                <a:gd name="connsiteX65" fmla="*/ 28 w 1102"/>
                <a:gd name="connsiteY65" fmla="*/ 386 h 560"/>
                <a:gd name="connsiteX66" fmla="*/ 38 w 1102"/>
                <a:gd name="connsiteY66" fmla="*/ 362 h 560"/>
                <a:gd name="connsiteX67" fmla="*/ 48 w 1102"/>
                <a:gd name="connsiteY67" fmla="*/ 336 h 560"/>
                <a:gd name="connsiteX68" fmla="*/ 58 w 1102"/>
                <a:gd name="connsiteY68" fmla="*/ 312 h 560"/>
                <a:gd name="connsiteX69" fmla="*/ 70 w 1102"/>
                <a:gd name="connsiteY69" fmla="*/ 288 h 560"/>
                <a:gd name="connsiteX70" fmla="*/ 84 w 1102"/>
                <a:gd name="connsiteY70" fmla="*/ 266 h 560"/>
                <a:gd name="connsiteX71" fmla="*/ 98 w 1102"/>
                <a:gd name="connsiteY71" fmla="*/ 242 h 560"/>
                <a:gd name="connsiteX72" fmla="*/ 114 w 1102"/>
                <a:gd name="connsiteY72" fmla="*/ 222 h 560"/>
                <a:gd name="connsiteX73" fmla="*/ 130 w 1102"/>
                <a:gd name="connsiteY73" fmla="*/ 200 h 560"/>
                <a:gd name="connsiteX74" fmla="*/ 146 w 1102"/>
                <a:gd name="connsiteY74" fmla="*/ 180 h 560"/>
                <a:gd name="connsiteX75" fmla="*/ 164 w 1102"/>
                <a:gd name="connsiteY75" fmla="*/ 162 h 560"/>
                <a:gd name="connsiteX76" fmla="*/ 184 w 1102"/>
                <a:gd name="connsiteY76" fmla="*/ 144 h 560"/>
                <a:gd name="connsiteX77" fmla="*/ 204 w 1102"/>
                <a:gd name="connsiteY77" fmla="*/ 126 h 560"/>
                <a:gd name="connsiteX78" fmla="*/ 224 w 1102"/>
                <a:gd name="connsiteY78" fmla="*/ 110 h 560"/>
                <a:gd name="connsiteX79" fmla="*/ 246 w 1102"/>
                <a:gd name="connsiteY79" fmla="*/ 94 h 560"/>
                <a:gd name="connsiteX80" fmla="*/ 268 w 1102"/>
                <a:gd name="connsiteY80" fmla="*/ 80 h 560"/>
                <a:gd name="connsiteX81" fmla="*/ 290 w 1102"/>
                <a:gd name="connsiteY81" fmla="*/ 66 h 560"/>
                <a:gd name="connsiteX82" fmla="*/ 314 w 1102"/>
                <a:gd name="connsiteY82" fmla="*/ 54 h 560"/>
                <a:gd name="connsiteX83" fmla="*/ 338 w 1102"/>
                <a:gd name="connsiteY83" fmla="*/ 44 h 560"/>
                <a:gd name="connsiteX84" fmla="*/ 362 w 1102"/>
                <a:gd name="connsiteY84" fmla="*/ 34 h 560"/>
                <a:gd name="connsiteX85" fmla="*/ 388 w 1102"/>
                <a:gd name="connsiteY85" fmla="*/ 24 h 560"/>
                <a:gd name="connsiteX86" fmla="*/ 414 w 1102"/>
                <a:gd name="connsiteY86" fmla="*/ 18 h 560"/>
                <a:gd name="connsiteX87" fmla="*/ 440 w 1102"/>
                <a:gd name="connsiteY87" fmla="*/ 12 h 560"/>
                <a:gd name="connsiteX88" fmla="*/ 468 w 1102"/>
                <a:gd name="connsiteY88" fmla="*/ 6 h 560"/>
                <a:gd name="connsiteX89" fmla="*/ 494 w 1102"/>
                <a:gd name="connsiteY89" fmla="*/ 2 h 560"/>
                <a:gd name="connsiteX90" fmla="*/ 522 w 1102"/>
                <a:gd name="connsiteY90" fmla="*/ 0 h 560"/>
                <a:gd name="connsiteX91" fmla="*/ 550 w 1102"/>
                <a:gd name="connsiteY91" fmla="*/ 0 h 560"/>
                <a:gd name="connsiteX92" fmla="*/ 550 w 1102"/>
                <a:gd name="connsiteY92" fmla="*/ 0 h 560"/>
                <a:gd name="connsiteX93" fmla="*/ 580 w 1102"/>
                <a:gd name="connsiteY93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1094 w 1102"/>
                <a:gd name="connsiteY32" fmla="*/ 560 h 560"/>
                <a:gd name="connsiteX33" fmla="*/ 1094 w 1102"/>
                <a:gd name="connsiteY33" fmla="*/ 560 h 560"/>
                <a:gd name="connsiteX34" fmla="*/ 1084 w 1102"/>
                <a:gd name="connsiteY34" fmla="*/ 558 h 560"/>
                <a:gd name="connsiteX35" fmla="*/ 1070 w 1102"/>
                <a:gd name="connsiteY35" fmla="*/ 552 h 560"/>
                <a:gd name="connsiteX36" fmla="*/ 580 w 1102"/>
                <a:gd name="connsiteY36" fmla="*/ 340 h 560"/>
                <a:gd name="connsiteX37" fmla="*/ 554 w 1102"/>
                <a:gd name="connsiteY37" fmla="*/ 340 h 560"/>
                <a:gd name="connsiteX38" fmla="*/ 554 w 1102"/>
                <a:gd name="connsiteY38" fmla="*/ 340 h 560"/>
                <a:gd name="connsiteX39" fmla="*/ 528 w 1102"/>
                <a:gd name="connsiteY39" fmla="*/ 340 h 560"/>
                <a:gd name="connsiteX40" fmla="*/ 502 w 1102"/>
                <a:gd name="connsiteY40" fmla="*/ 342 h 560"/>
                <a:gd name="connsiteX41" fmla="*/ 452 w 1102"/>
                <a:gd name="connsiteY41" fmla="*/ 350 h 560"/>
                <a:gd name="connsiteX42" fmla="*/ 402 w 1102"/>
                <a:gd name="connsiteY42" fmla="*/ 360 h 560"/>
                <a:gd name="connsiteX43" fmla="*/ 356 w 1102"/>
                <a:gd name="connsiteY43" fmla="*/ 374 h 560"/>
                <a:gd name="connsiteX44" fmla="*/ 310 w 1102"/>
                <a:gd name="connsiteY44" fmla="*/ 390 h 560"/>
                <a:gd name="connsiteX45" fmla="*/ 266 w 1102"/>
                <a:gd name="connsiteY45" fmla="*/ 408 h 560"/>
                <a:gd name="connsiteX46" fmla="*/ 226 w 1102"/>
                <a:gd name="connsiteY46" fmla="*/ 428 h 560"/>
                <a:gd name="connsiteX47" fmla="*/ 188 w 1102"/>
                <a:gd name="connsiteY47" fmla="*/ 448 h 560"/>
                <a:gd name="connsiteX48" fmla="*/ 120 w 1102"/>
                <a:gd name="connsiteY48" fmla="*/ 488 h 560"/>
                <a:gd name="connsiteX49" fmla="*/ 66 w 1102"/>
                <a:gd name="connsiteY49" fmla="*/ 522 h 560"/>
                <a:gd name="connsiteX50" fmla="*/ 26 w 1102"/>
                <a:gd name="connsiteY50" fmla="*/ 546 h 560"/>
                <a:gd name="connsiteX51" fmla="*/ 14 w 1102"/>
                <a:gd name="connsiteY51" fmla="*/ 554 h 560"/>
                <a:gd name="connsiteX52" fmla="*/ 4 w 1102"/>
                <a:gd name="connsiteY52" fmla="*/ 556 h 560"/>
                <a:gd name="connsiteX53" fmla="*/ 4 w 1102"/>
                <a:gd name="connsiteY53" fmla="*/ 556 h 560"/>
                <a:gd name="connsiteX54" fmla="*/ 2 w 1102"/>
                <a:gd name="connsiteY54" fmla="*/ 554 h 560"/>
                <a:gd name="connsiteX55" fmla="*/ 0 w 1102"/>
                <a:gd name="connsiteY55" fmla="*/ 552 h 560"/>
                <a:gd name="connsiteX56" fmla="*/ 0 w 1102"/>
                <a:gd name="connsiteY56" fmla="*/ 552 h 560"/>
                <a:gd name="connsiteX57" fmla="*/ 0 w 1102"/>
                <a:gd name="connsiteY57" fmla="*/ 550 h 560"/>
                <a:gd name="connsiteX58" fmla="*/ 0 w 1102"/>
                <a:gd name="connsiteY58" fmla="*/ 550 h 560"/>
                <a:gd name="connsiteX59" fmla="*/ 2 w 1102"/>
                <a:gd name="connsiteY59" fmla="*/ 522 h 560"/>
                <a:gd name="connsiteX60" fmla="*/ 4 w 1102"/>
                <a:gd name="connsiteY60" fmla="*/ 494 h 560"/>
                <a:gd name="connsiteX61" fmla="*/ 8 w 1102"/>
                <a:gd name="connsiteY61" fmla="*/ 466 h 560"/>
                <a:gd name="connsiteX62" fmla="*/ 14 w 1102"/>
                <a:gd name="connsiteY62" fmla="*/ 440 h 560"/>
                <a:gd name="connsiteX63" fmla="*/ 20 w 1102"/>
                <a:gd name="connsiteY63" fmla="*/ 412 h 560"/>
                <a:gd name="connsiteX64" fmla="*/ 28 w 1102"/>
                <a:gd name="connsiteY64" fmla="*/ 386 h 560"/>
                <a:gd name="connsiteX65" fmla="*/ 38 w 1102"/>
                <a:gd name="connsiteY65" fmla="*/ 362 h 560"/>
                <a:gd name="connsiteX66" fmla="*/ 48 w 1102"/>
                <a:gd name="connsiteY66" fmla="*/ 336 h 560"/>
                <a:gd name="connsiteX67" fmla="*/ 58 w 1102"/>
                <a:gd name="connsiteY67" fmla="*/ 312 h 560"/>
                <a:gd name="connsiteX68" fmla="*/ 70 w 1102"/>
                <a:gd name="connsiteY68" fmla="*/ 288 h 560"/>
                <a:gd name="connsiteX69" fmla="*/ 84 w 1102"/>
                <a:gd name="connsiteY69" fmla="*/ 266 h 560"/>
                <a:gd name="connsiteX70" fmla="*/ 98 w 1102"/>
                <a:gd name="connsiteY70" fmla="*/ 242 h 560"/>
                <a:gd name="connsiteX71" fmla="*/ 114 w 1102"/>
                <a:gd name="connsiteY71" fmla="*/ 222 h 560"/>
                <a:gd name="connsiteX72" fmla="*/ 130 w 1102"/>
                <a:gd name="connsiteY72" fmla="*/ 200 h 560"/>
                <a:gd name="connsiteX73" fmla="*/ 146 w 1102"/>
                <a:gd name="connsiteY73" fmla="*/ 180 h 560"/>
                <a:gd name="connsiteX74" fmla="*/ 164 w 1102"/>
                <a:gd name="connsiteY74" fmla="*/ 162 h 560"/>
                <a:gd name="connsiteX75" fmla="*/ 184 w 1102"/>
                <a:gd name="connsiteY75" fmla="*/ 144 h 560"/>
                <a:gd name="connsiteX76" fmla="*/ 204 w 1102"/>
                <a:gd name="connsiteY76" fmla="*/ 126 h 560"/>
                <a:gd name="connsiteX77" fmla="*/ 224 w 1102"/>
                <a:gd name="connsiteY77" fmla="*/ 110 h 560"/>
                <a:gd name="connsiteX78" fmla="*/ 246 w 1102"/>
                <a:gd name="connsiteY78" fmla="*/ 94 h 560"/>
                <a:gd name="connsiteX79" fmla="*/ 268 w 1102"/>
                <a:gd name="connsiteY79" fmla="*/ 80 h 560"/>
                <a:gd name="connsiteX80" fmla="*/ 290 w 1102"/>
                <a:gd name="connsiteY80" fmla="*/ 66 h 560"/>
                <a:gd name="connsiteX81" fmla="*/ 314 w 1102"/>
                <a:gd name="connsiteY81" fmla="*/ 54 h 560"/>
                <a:gd name="connsiteX82" fmla="*/ 338 w 1102"/>
                <a:gd name="connsiteY82" fmla="*/ 44 h 560"/>
                <a:gd name="connsiteX83" fmla="*/ 362 w 1102"/>
                <a:gd name="connsiteY83" fmla="*/ 34 h 560"/>
                <a:gd name="connsiteX84" fmla="*/ 388 w 1102"/>
                <a:gd name="connsiteY84" fmla="*/ 24 h 560"/>
                <a:gd name="connsiteX85" fmla="*/ 414 w 1102"/>
                <a:gd name="connsiteY85" fmla="*/ 18 h 560"/>
                <a:gd name="connsiteX86" fmla="*/ 440 w 1102"/>
                <a:gd name="connsiteY86" fmla="*/ 12 h 560"/>
                <a:gd name="connsiteX87" fmla="*/ 468 w 1102"/>
                <a:gd name="connsiteY87" fmla="*/ 6 h 560"/>
                <a:gd name="connsiteX88" fmla="*/ 494 w 1102"/>
                <a:gd name="connsiteY88" fmla="*/ 2 h 560"/>
                <a:gd name="connsiteX89" fmla="*/ 522 w 1102"/>
                <a:gd name="connsiteY89" fmla="*/ 0 h 560"/>
                <a:gd name="connsiteX90" fmla="*/ 550 w 1102"/>
                <a:gd name="connsiteY90" fmla="*/ 0 h 560"/>
                <a:gd name="connsiteX91" fmla="*/ 550 w 1102"/>
                <a:gd name="connsiteY91" fmla="*/ 0 h 560"/>
                <a:gd name="connsiteX92" fmla="*/ 580 w 1102"/>
                <a:gd name="connsiteY92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1094 w 1102"/>
                <a:gd name="connsiteY32" fmla="*/ 560 h 560"/>
                <a:gd name="connsiteX33" fmla="*/ 1094 w 1102"/>
                <a:gd name="connsiteY33" fmla="*/ 560 h 560"/>
                <a:gd name="connsiteX34" fmla="*/ 1084 w 1102"/>
                <a:gd name="connsiteY34" fmla="*/ 558 h 560"/>
                <a:gd name="connsiteX35" fmla="*/ 580 w 1102"/>
                <a:gd name="connsiteY35" fmla="*/ 340 h 560"/>
                <a:gd name="connsiteX36" fmla="*/ 554 w 1102"/>
                <a:gd name="connsiteY36" fmla="*/ 340 h 560"/>
                <a:gd name="connsiteX37" fmla="*/ 554 w 1102"/>
                <a:gd name="connsiteY37" fmla="*/ 340 h 560"/>
                <a:gd name="connsiteX38" fmla="*/ 528 w 1102"/>
                <a:gd name="connsiteY38" fmla="*/ 340 h 560"/>
                <a:gd name="connsiteX39" fmla="*/ 502 w 1102"/>
                <a:gd name="connsiteY39" fmla="*/ 342 h 560"/>
                <a:gd name="connsiteX40" fmla="*/ 452 w 1102"/>
                <a:gd name="connsiteY40" fmla="*/ 350 h 560"/>
                <a:gd name="connsiteX41" fmla="*/ 402 w 1102"/>
                <a:gd name="connsiteY41" fmla="*/ 360 h 560"/>
                <a:gd name="connsiteX42" fmla="*/ 356 w 1102"/>
                <a:gd name="connsiteY42" fmla="*/ 374 h 560"/>
                <a:gd name="connsiteX43" fmla="*/ 310 w 1102"/>
                <a:gd name="connsiteY43" fmla="*/ 390 h 560"/>
                <a:gd name="connsiteX44" fmla="*/ 266 w 1102"/>
                <a:gd name="connsiteY44" fmla="*/ 408 h 560"/>
                <a:gd name="connsiteX45" fmla="*/ 226 w 1102"/>
                <a:gd name="connsiteY45" fmla="*/ 428 h 560"/>
                <a:gd name="connsiteX46" fmla="*/ 188 w 1102"/>
                <a:gd name="connsiteY46" fmla="*/ 448 h 560"/>
                <a:gd name="connsiteX47" fmla="*/ 120 w 1102"/>
                <a:gd name="connsiteY47" fmla="*/ 488 h 560"/>
                <a:gd name="connsiteX48" fmla="*/ 66 w 1102"/>
                <a:gd name="connsiteY48" fmla="*/ 522 h 560"/>
                <a:gd name="connsiteX49" fmla="*/ 26 w 1102"/>
                <a:gd name="connsiteY49" fmla="*/ 546 h 560"/>
                <a:gd name="connsiteX50" fmla="*/ 14 w 1102"/>
                <a:gd name="connsiteY50" fmla="*/ 554 h 560"/>
                <a:gd name="connsiteX51" fmla="*/ 4 w 1102"/>
                <a:gd name="connsiteY51" fmla="*/ 556 h 560"/>
                <a:gd name="connsiteX52" fmla="*/ 4 w 1102"/>
                <a:gd name="connsiteY52" fmla="*/ 556 h 560"/>
                <a:gd name="connsiteX53" fmla="*/ 2 w 1102"/>
                <a:gd name="connsiteY53" fmla="*/ 554 h 560"/>
                <a:gd name="connsiteX54" fmla="*/ 0 w 1102"/>
                <a:gd name="connsiteY54" fmla="*/ 552 h 560"/>
                <a:gd name="connsiteX55" fmla="*/ 0 w 1102"/>
                <a:gd name="connsiteY55" fmla="*/ 552 h 560"/>
                <a:gd name="connsiteX56" fmla="*/ 0 w 1102"/>
                <a:gd name="connsiteY56" fmla="*/ 550 h 560"/>
                <a:gd name="connsiteX57" fmla="*/ 0 w 1102"/>
                <a:gd name="connsiteY57" fmla="*/ 550 h 560"/>
                <a:gd name="connsiteX58" fmla="*/ 2 w 1102"/>
                <a:gd name="connsiteY58" fmla="*/ 522 h 560"/>
                <a:gd name="connsiteX59" fmla="*/ 4 w 1102"/>
                <a:gd name="connsiteY59" fmla="*/ 494 h 560"/>
                <a:gd name="connsiteX60" fmla="*/ 8 w 1102"/>
                <a:gd name="connsiteY60" fmla="*/ 466 h 560"/>
                <a:gd name="connsiteX61" fmla="*/ 14 w 1102"/>
                <a:gd name="connsiteY61" fmla="*/ 440 h 560"/>
                <a:gd name="connsiteX62" fmla="*/ 20 w 1102"/>
                <a:gd name="connsiteY62" fmla="*/ 412 h 560"/>
                <a:gd name="connsiteX63" fmla="*/ 28 w 1102"/>
                <a:gd name="connsiteY63" fmla="*/ 386 h 560"/>
                <a:gd name="connsiteX64" fmla="*/ 38 w 1102"/>
                <a:gd name="connsiteY64" fmla="*/ 362 h 560"/>
                <a:gd name="connsiteX65" fmla="*/ 48 w 1102"/>
                <a:gd name="connsiteY65" fmla="*/ 336 h 560"/>
                <a:gd name="connsiteX66" fmla="*/ 58 w 1102"/>
                <a:gd name="connsiteY66" fmla="*/ 312 h 560"/>
                <a:gd name="connsiteX67" fmla="*/ 70 w 1102"/>
                <a:gd name="connsiteY67" fmla="*/ 288 h 560"/>
                <a:gd name="connsiteX68" fmla="*/ 84 w 1102"/>
                <a:gd name="connsiteY68" fmla="*/ 266 h 560"/>
                <a:gd name="connsiteX69" fmla="*/ 98 w 1102"/>
                <a:gd name="connsiteY69" fmla="*/ 242 h 560"/>
                <a:gd name="connsiteX70" fmla="*/ 114 w 1102"/>
                <a:gd name="connsiteY70" fmla="*/ 222 h 560"/>
                <a:gd name="connsiteX71" fmla="*/ 130 w 1102"/>
                <a:gd name="connsiteY71" fmla="*/ 200 h 560"/>
                <a:gd name="connsiteX72" fmla="*/ 146 w 1102"/>
                <a:gd name="connsiteY72" fmla="*/ 180 h 560"/>
                <a:gd name="connsiteX73" fmla="*/ 164 w 1102"/>
                <a:gd name="connsiteY73" fmla="*/ 162 h 560"/>
                <a:gd name="connsiteX74" fmla="*/ 184 w 1102"/>
                <a:gd name="connsiteY74" fmla="*/ 144 h 560"/>
                <a:gd name="connsiteX75" fmla="*/ 204 w 1102"/>
                <a:gd name="connsiteY75" fmla="*/ 126 h 560"/>
                <a:gd name="connsiteX76" fmla="*/ 224 w 1102"/>
                <a:gd name="connsiteY76" fmla="*/ 110 h 560"/>
                <a:gd name="connsiteX77" fmla="*/ 246 w 1102"/>
                <a:gd name="connsiteY77" fmla="*/ 94 h 560"/>
                <a:gd name="connsiteX78" fmla="*/ 268 w 1102"/>
                <a:gd name="connsiteY78" fmla="*/ 80 h 560"/>
                <a:gd name="connsiteX79" fmla="*/ 290 w 1102"/>
                <a:gd name="connsiteY79" fmla="*/ 66 h 560"/>
                <a:gd name="connsiteX80" fmla="*/ 314 w 1102"/>
                <a:gd name="connsiteY80" fmla="*/ 54 h 560"/>
                <a:gd name="connsiteX81" fmla="*/ 338 w 1102"/>
                <a:gd name="connsiteY81" fmla="*/ 44 h 560"/>
                <a:gd name="connsiteX82" fmla="*/ 362 w 1102"/>
                <a:gd name="connsiteY82" fmla="*/ 34 h 560"/>
                <a:gd name="connsiteX83" fmla="*/ 388 w 1102"/>
                <a:gd name="connsiteY83" fmla="*/ 24 h 560"/>
                <a:gd name="connsiteX84" fmla="*/ 414 w 1102"/>
                <a:gd name="connsiteY84" fmla="*/ 18 h 560"/>
                <a:gd name="connsiteX85" fmla="*/ 440 w 1102"/>
                <a:gd name="connsiteY85" fmla="*/ 12 h 560"/>
                <a:gd name="connsiteX86" fmla="*/ 468 w 1102"/>
                <a:gd name="connsiteY86" fmla="*/ 6 h 560"/>
                <a:gd name="connsiteX87" fmla="*/ 494 w 1102"/>
                <a:gd name="connsiteY87" fmla="*/ 2 h 560"/>
                <a:gd name="connsiteX88" fmla="*/ 522 w 1102"/>
                <a:gd name="connsiteY88" fmla="*/ 0 h 560"/>
                <a:gd name="connsiteX89" fmla="*/ 550 w 1102"/>
                <a:gd name="connsiteY89" fmla="*/ 0 h 560"/>
                <a:gd name="connsiteX90" fmla="*/ 550 w 1102"/>
                <a:gd name="connsiteY90" fmla="*/ 0 h 560"/>
                <a:gd name="connsiteX91" fmla="*/ 580 w 1102"/>
                <a:gd name="connsiteY91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1094 w 1102"/>
                <a:gd name="connsiteY32" fmla="*/ 560 h 560"/>
                <a:gd name="connsiteX33" fmla="*/ 1094 w 1102"/>
                <a:gd name="connsiteY33" fmla="*/ 560 h 560"/>
                <a:gd name="connsiteX34" fmla="*/ 580 w 1102"/>
                <a:gd name="connsiteY34" fmla="*/ 340 h 560"/>
                <a:gd name="connsiteX35" fmla="*/ 554 w 1102"/>
                <a:gd name="connsiteY35" fmla="*/ 340 h 560"/>
                <a:gd name="connsiteX36" fmla="*/ 554 w 1102"/>
                <a:gd name="connsiteY36" fmla="*/ 340 h 560"/>
                <a:gd name="connsiteX37" fmla="*/ 528 w 1102"/>
                <a:gd name="connsiteY37" fmla="*/ 340 h 560"/>
                <a:gd name="connsiteX38" fmla="*/ 502 w 1102"/>
                <a:gd name="connsiteY38" fmla="*/ 342 h 560"/>
                <a:gd name="connsiteX39" fmla="*/ 452 w 1102"/>
                <a:gd name="connsiteY39" fmla="*/ 350 h 560"/>
                <a:gd name="connsiteX40" fmla="*/ 402 w 1102"/>
                <a:gd name="connsiteY40" fmla="*/ 360 h 560"/>
                <a:gd name="connsiteX41" fmla="*/ 356 w 1102"/>
                <a:gd name="connsiteY41" fmla="*/ 374 h 560"/>
                <a:gd name="connsiteX42" fmla="*/ 310 w 1102"/>
                <a:gd name="connsiteY42" fmla="*/ 390 h 560"/>
                <a:gd name="connsiteX43" fmla="*/ 266 w 1102"/>
                <a:gd name="connsiteY43" fmla="*/ 408 h 560"/>
                <a:gd name="connsiteX44" fmla="*/ 226 w 1102"/>
                <a:gd name="connsiteY44" fmla="*/ 428 h 560"/>
                <a:gd name="connsiteX45" fmla="*/ 188 w 1102"/>
                <a:gd name="connsiteY45" fmla="*/ 448 h 560"/>
                <a:gd name="connsiteX46" fmla="*/ 120 w 1102"/>
                <a:gd name="connsiteY46" fmla="*/ 488 h 560"/>
                <a:gd name="connsiteX47" fmla="*/ 66 w 1102"/>
                <a:gd name="connsiteY47" fmla="*/ 522 h 560"/>
                <a:gd name="connsiteX48" fmla="*/ 26 w 1102"/>
                <a:gd name="connsiteY48" fmla="*/ 546 h 560"/>
                <a:gd name="connsiteX49" fmla="*/ 14 w 1102"/>
                <a:gd name="connsiteY49" fmla="*/ 554 h 560"/>
                <a:gd name="connsiteX50" fmla="*/ 4 w 1102"/>
                <a:gd name="connsiteY50" fmla="*/ 556 h 560"/>
                <a:gd name="connsiteX51" fmla="*/ 4 w 1102"/>
                <a:gd name="connsiteY51" fmla="*/ 556 h 560"/>
                <a:gd name="connsiteX52" fmla="*/ 2 w 1102"/>
                <a:gd name="connsiteY52" fmla="*/ 554 h 560"/>
                <a:gd name="connsiteX53" fmla="*/ 0 w 1102"/>
                <a:gd name="connsiteY53" fmla="*/ 552 h 560"/>
                <a:gd name="connsiteX54" fmla="*/ 0 w 1102"/>
                <a:gd name="connsiteY54" fmla="*/ 552 h 560"/>
                <a:gd name="connsiteX55" fmla="*/ 0 w 1102"/>
                <a:gd name="connsiteY55" fmla="*/ 550 h 560"/>
                <a:gd name="connsiteX56" fmla="*/ 0 w 1102"/>
                <a:gd name="connsiteY56" fmla="*/ 550 h 560"/>
                <a:gd name="connsiteX57" fmla="*/ 2 w 1102"/>
                <a:gd name="connsiteY57" fmla="*/ 522 h 560"/>
                <a:gd name="connsiteX58" fmla="*/ 4 w 1102"/>
                <a:gd name="connsiteY58" fmla="*/ 494 h 560"/>
                <a:gd name="connsiteX59" fmla="*/ 8 w 1102"/>
                <a:gd name="connsiteY59" fmla="*/ 466 h 560"/>
                <a:gd name="connsiteX60" fmla="*/ 14 w 1102"/>
                <a:gd name="connsiteY60" fmla="*/ 440 h 560"/>
                <a:gd name="connsiteX61" fmla="*/ 20 w 1102"/>
                <a:gd name="connsiteY61" fmla="*/ 412 h 560"/>
                <a:gd name="connsiteX62" fmla="*/ 28 w 1102"/>
                <a:gd name="connsiteY62" fmla="*/ 386 h 560"/>
                <a:gd name="connsiteX63" fmla="*/ 38 w 1102"/>
                <a:gd name="connsiteY63" fmla="*/ 362 h 560"/>
                <a:gd name="connsiteX64" fmla="*/ 48 w 1102"/>
                <a:gd name="connsiteY64" fmla="*/ 336 h 560"/>
                <a:gd name="connsiteX65" fmla="*/ 58 w 1102"/>
                <a:gd name="connsiteY65" fmla="*/ 312 h 560"/>
                <a:gd name="connsiteX66" fmla="*/ 70 w 1102"/>
                <a:gd name="connsiteY66" fmla="*/ 288 h 560"/>
                <a:gd name="connsiteX67" fmla="*/ 84 w 1102"/>
                <a:gd name="connsiteY67" fmla="*/ 266 h 560"/>
                <a:gd name="connsiteX68" fmla="*/ 98 w 1102"/>
                <a:gd name="connsiteY68" fmla="*/ 242 h 560"/>
                <a:gd name="connsiteX69" fmla="*/ 114 w 1102"/>
                <a:gd name="connsiteY69" fmla="*/ 222 h 560"/>
                <a:gd name="connsiteX70" fmla="*/ 130 w 1102"/>
                <a:gd name="connsiteY70" fmla="*/ 200 h 560"/>
                <a:gd name="connsiteX71" fmla="*/ 146 w 1102"/>
                <a:gd name="connsiteY71" fmla="*/ 180 h 560"/>
                <a:gd name="connsiteX72" fmla="*/ 164 w 1102"/>
                <a:gd name="connsiteY72" fmla="*/ 162 h 560"/>
                <a:gd name="connsiteX73" fmla="*/ 184 w 1102"/>
                <a:gd name="connsiteY73" fmla="*/ 144 h 560"/>
                <a:gd name="connsiteX74" fmla="*/ 204 w 1102"/>
                <a:gd name="connsiteY74" fmla="*/ 126 h 560"/>
                <a:gd name="connsiteX75" fmla="*/ 224 w 1102"/>
                <a:gd name="connsiteY75" fmla="*/ 110 h 560"/>
                <a:gd name="connsiteX76" fmla="*/ 246 w 1102"/>
                <a:gd name="connsiteY76" fmla="*/ 94 h 560"/>
                <a:gd name="connsiteX77" fmla="*/ 268 w 1102"/>
                <a:gd name="connsiteY77" fmla="*/ 80 h 560"/>
                <a:gd name="connsiteX78" fmla="*/ 290 w 1102"/>
                <a:gd name="connsiteY78" fmla="*/ 66 h 560"/>
                <a:gd name="connsiteX79" fmla="*/ 314 w 1102"/>
                <a:gd name="connsiteY79" fmla="*/ 54 h 560"/>
                <a:gd name="connsiteX80" fmla="*/ 338 w 1102"/>
                <a:gd name="connsiteY80" fmla="*/ 44 h 560"/>
                <a:gd name="connsiteX81" fmla="*/ 362 w 1102"/>
                <a:gd name="connsiteY81" fmla="*/ 34 h 560"/>
                <a:gd name="connsiteX82" fmla="*/ 388 w 1102"/>
                <a:gd name="connsiteY82" fmla="*/ 24 h 560"/>
                <a:gd name="connsiteX83" fmla="*/ 414 w 1102"/>
                <a:gd name="connsiteY83" fmla="*/ 18 h 560"/>
                <a:gd name="connsiteX84" fmla="*/ 440 w 1102"/>
                <a:gd name="connsiteY84" fmla="*/ 12 h 560"/>
                <a:gd name="connsiteX85" fmla="*/ 468 w 1102"/>
                <a:gd name="connsiteY85" fmla="*/ 6 h 560"/>
                <a:gd name="connsiteX86" fmla="*/ 494 w 1102"/>
                <a:gd name="connsiteY86" fmla="*/ 2 h 560"/>
                <a:gd name="connsiteX87" fmla="*/ 522 w 1102"/>
                <a:gd name="connsiteY87" fmla="*/ 0 h 560"/>
                <a:gd name="connsiteX88" fmla="*/ 550 w 1102"/>
                <a:gd name="connsiteY88" fmla="*/ 0 h 560"/>
                <a:gd name="connsiteX89" fmla="*/ 550 w 1102"/>
                <a:gd name="connsiteY89" fmla="*/ 0 h 560"/>
                <a:gd name="connsiteX90" fmla="*/ 580 w 1102"/>
                <a:gd name="connsiteY90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1094 w 1102"/>
                <a:gd name="connsiteY32" fmla="*/ 560 h 560"/>
                <a:gd name="connsiteX33" fmla="*/ 580 w 1102"/>
                <a:gd name="connsiteY33" fmla="*/ 340 h 560"/>
                <a:gd name="connsiteX34" fmla="*/ 554 w 1102"/>
                <a:gd name="connsiteY34" fmla="*/ 340 h 560"/>
                <a:gd name="connsiteX35" fmla="*/ 554 w 1102"/>
                <a:gd name="connsiteY35" fmla="*/ 340 h 560"/>
                <a:gd name="connsiteX36" fmla="*/ 528 w 1102"/>
                <a:gd name="connsiteY36" fmla="*/ 340 h 560"/>
                <a:gd name="connsiteX37" fmla="*/ 502 w 1102"/>
                <a:gd name="connsiteY37" fmla="*/ 342 h 560"/>
                <a:gd name="connsiteX38" fmla="*/ 452 w 1102"/>
                <a:gd name="connsiteY38" fmla="*/ 350 h 560"/>
                <a:gd name="connsiteX39" fmla="*/ 402 w 1102"/>
                <a:gd name="connsiteY39" fmla="*/ 360 h 560"/>
                <a:gd name="connsiteX40" fmla="*/ 356 w 1102"/>
                <a:gd name="connsiteY40" fmla="*/ 374 h 560"/>
                <a:gd name="connsiteX41" fmla="*/ 310 w 1102"/>
                <a:gd name="connsiteY41" fmla="*/ 390 h 560"/>
                <a:gd name="connsiteX42" fmla="*/ 266 w 1102"/>
                <a:gd name="connsiteY42" fmla="*/ 408 h 560"/>
                <a:gd name="connsiteX43" fmla="*/ 226 w 1102"/>
                <a:gd name="connsiteY43" fmla="*/ 428 h 560"/>
                <a:gd name="connsiteX44" fmla="*/ 188 w 1102"/>
                <a:gd name="connsiteY44" fmla="*/ 448 h 560"/>
                <a:gd name="connsiteX45" fmla="*/ 120 w 1102"/>
                <a:gd name="connsiteY45" fmla="*/ 488 h 560"/>
                <a:gd name="connsiteX46" fmla="*/ 66 w 1102"/>
                <a:gd name="connsiteY46" fmla="*/ 522 h 560"/>
                <a:gd name="connsiteX47" fmla="*/ 26 w 1102"/>
                <a:gd name="connsiteY47" fmla="*/ 546 h 560"/>
                <a:gd name="connsiteX48" fmla="*/ 14 w 1102"/>
                <a:gd name="connsiteY48" fmla="*/ 554 h 560"/>
                <a:gd name="connsiteX49" fmla="*/ 4 w 1102"/>
                <a:gd name="connsiteY49" fmla="*/ 556 h 560"/>
                <a:gd name="connsiteX50" fmla="*/ 4 w 1102"/>
                <a:gd name="connsiteY50" fmla="*/ 556 h 560"/>
                <a:gd name="connsiteX51" fmla="*/ 2 w 1102"/>
                <a:gd name="connsiteY51" fmla="*/ 554 h 560"/>
                <a:gd name="connsiteX52" fmla="*/ 0 w 1102"/>
                <a:gd name="connsiteY52" fmla="*/ 552 h 560"/>
                <a:gd name="connsiteX53" fmla="*/ 0 w 1102"/>
                <a:gd name="connsiteY53" fmla="*/ 552 h 560"/>
                <a:gd name="connsiteX54" fmla="*/ 0 w 1102"/>
                <a:gd name="connsiteY54" fmla="*/ 550 h 560"/>
                <a:gd name="connsiteX55" fmla="*/ 0 w 1102"/>
                <a:gd name="connsiteY55" fmla="*/ 550 h 560"/>
                <a:gd name="connsiteX56" fmla="*/ 2 w 1102"/>
                <a:gd name="connsiteY56" fmla="*/ 522 h 560"/>
                <a:gd name="connsiteX57" fmla="*/ 4 w 1102"/>
                <a:gd name="connsiteY57" fmla="*/ 494 h 560"/>
                <a:gd name="connsiteX58" fmla="*/ 8 w 1102"/>
                <a:gd name="connsiteY58" fmla="*/ 466 h 560"/>
                <a:gd name="connsiteX59" fmla="*/ 14 w 1102"/>
                <a:gd name="connsiteY59" fmla="*/ 440 h 560"/>
                <a:gd name="connsiteX60" fmla="*/ 20 w 1102"/>
                <a:gd name="connsiteY60" fmla="*/ 412 h 560"/>
                <a:gd name="connsiteX61" fmla="*/ 28 w 1102"/>
                <a:gd name="connsiteY61" fmla="*/ 386 h 560"/>
                <a:gd name="connsiteX62" fmla="*/ 38 w 1102"/>
                <a:gd name="connsiteY62" fmla="*/ 362 h 560"/>
                <a:gd name="connsiteX63" fmla="*/ 48 w 1102"/>
                <a:gd name="connsiteY63" fmla="*/ 336 h 560"/>
                <a:gd name="connsiteX64" fmla="*/ 58 w 1102"/>
                <a:gd name="connsiteY64" fmla="*/ 312 h 560"/>
                <a:gd name="connsiteX65" fmla="*/ 70 w 1102"/>
                <a:gd name="connsiteY65" fmla="*/ 288 h 560"/>
                <a:gd name="connsiteX66" fmla="*/ 84 w 1102"/>
                <a:gd name="connsiteY66" fmla="*/ 266 h 560"/>
                <a:gd name="connsiteX67" fmla="*/ 98 w 1102"/>
                <a:gd name="connsiteY67" fmla="*/ 242 h 560"/>
                <a:gd name="connsiteX68" fmla="*/ 114 w 1102"/>
                <a:gd name="connsiteY68" fmla="*/ 222 h 560"/>
                <a:gd name="connsiteX69" fmla="*/ 130 w 1102"/>
                <a:gd name="connsiteY69" fmla="*/ 200 h 560"/>
                <a:gd name="connsiteX70" fmla="*/ 146 w 1102"/>
                <a:gd name="connsiteY70" fmla="*/ 180 h 560"/>
                <a:gd name="connsiteX71" fmla="*/ 164 w 1102"/>
                <a:gd name="connsiteY71" fmla="*/ 162 h 560"/>
                <a:gd name="connsiteX72" fmla="*/ 184 w 1102"/>
                <a:gd name="connsiteY72" fmla="*/ 144 h 560"/>
                <a:gd name="connsiteX73" fmla="*/ 204 w 1102"/>
                <a:gd name="connsiteY73" fmla="*/ 126 h 560"/>
                <a:gd name="connsiteX74" fmla="*/ 224 w 1102"/>
                <a:gd name="connsiteY74" fmla="*/ 110 h 560"/>
                <a:gd name="connsiteX75" fmla="*/ 246 w 1102"/>
                <a:gd name="connsiteY75" fmla="*/ 94 h 560"/>
                <a:gd name="connsiteX76" fmla="*/ 268 w 1102"/>
                <a:gd name="connsiteY76" fmla="*/ 80 h 560"/>
                <a:gd name="connsiteX77" fmla="*/ 290 w 1102"/>
                <a:gd name="connsiteY77" fmla="*/ 66 h 560"/>
                <a:gd name="connsiteX78" fmla="*/ 314 w 1102"/>
                <a:gd name="connsiteY78" fmla="*/ 54 h 560"/>
                <a:gd name="connsiteX79" fmla="*/ 338 w 1102"/>
                <a:gd name="connsiteY79" fmla="*/ 44 h 560"/>
                <a:gd name="connsiteX80" fmla="*/ 362 w 1102"/>
                <a:gd name="connsiteY80" fmla="*/ 34 h 560"/>
                <a:gd name="connsiteX81" fmla="*/ 388 w 1102"/>
                <a:gd name="connsiteY81" fmla="*/ 24 h 560"/>
                <a:gd name="connsiteX82" fmla="*/ 414 w 1102"/>
                <a:gd name="connsiteY82" fmla="*/ 18 h 560"/>
                <a:gd name="connsiteX83" fmla="*/ 440 w 1102"/>
                <a:gd name="connsiteY83" fmla="*/ 12 h 560"/>
                <a:gd name="connsiteX84" fmla="*/ 468 w 1102"/>
                <a:gd name="connsiteY84" fmla="*/ 6 h 560"/>
                <a:gd name="connsiteX85" fmla="*/ 494 w 1102"/>
                <a:gd name="connsiteY85" fmla="*/ 2 h 560"/>
                <a:gd name="connsiteX86" fmla="*/ 522 w 1102"/>
                <a:gd name="connsiteY86" fmla="*/ 0 h 560"/>
                <a:gd name="connsiteX87" fmla="*/ 550 w 1102"/>
                <a:gd name="connsiteY87" fmla="*/ 0 h 560"/>
                <a:gd name="connsiteX88" fmla="*/ 550 w 1102"/>
                <a:gd name="connsiteY88" fmla="*/ 0 h 560"/>
                <a:gd name="connsiteX89" fmla="*/ 580 w 1102"/>
                <a:gd name="connsiteY89" fmla="*/ 0 h 560"/>
                <a:gd name="connsiteX0" fmla="*/ 740 w 1102"/>
                <a:gd name="connsiteY0" fmla="*/ 34 h 560"/>
                <a:gd name="connsiteX1" fmla="*/ 764 w 1102"/>
                <a:gd name="connsiteY1" fmla="*/ 44 h 560"/>
                <a:gd name="connsiteX2" fmla="*/ 788 w 1102"/>
                <a:gd name="connsiteY2" fmla="*/ 54 h 560"/>
                <a:gd name="connsiteX3" fmla="*/ 812 w 1102"/>
                <a:gd name="connsiteY3" fmla="*/ 66 h 560"/>
                <a:gd name="connsiteX4" fmla="*/ 834 w 1102"/>
                <a:gd name="connsiteY4" fmla="*/ 80 h 560"/>
                <a:gd name="connsiteX5" fmla="*/ 858 w 1102"/>
                <a:gd name="connsiteY5" fmla="*/ 94 h 560"/>
                <a:gd name="connsiteX6" fmla="*/ 878 w 1102"/>
                <a:gd name="connsiteY6" fmla="*/ 110 h 560"/>
                <a:gd name="connsiteX7" fmla="*/ 900 w 1102"/>
                <a:gd name="connsiteY7" fmla="*/ 126 h 560"/>
                <a:gd name="connsiteX8" fmla="*/ 918 w 1102"/>
                <a:gd name="connsiteY8" fmla="*/ 142 h 560"/>
                <a:gd name="connsiteX9" fmla="*/ 938 w 1102"/>
                <a:gd name="connsiteY9" fmla="*/ 162 h 560"/>
                <a:gd name="connsiteX10" fmla="*/ 956 w 1102"/>
                <a:gd name="connsiteY10" fmla="*/ 180 h 560"/>
                <a:gd name="connsiteX11" fmla="*/ 974 w 1102"/>
                <a:gd name="connsiteY11" fmla="*/ 200 h 560"/>
                <a:gd name="connsiteX12" fmla="*/ 990 w 1102"/>
                <a:gd name="connsiteY12" fmla="*/ 222 h 560"/>
                <a:gd name="connsiteX13" fmla="*/ 1004 w 1102"/>
                <a:gd name="connsiteY13" fmla="*/ 242 h 560"/>
                <a:gd name="connsiteX14" fmla="*/ 1020 w 1102"/>
                <a:gd name="connsiteY14" fmla="*/ 266 h 560"/>
                <a:gd name="connsiteX15" fmla="*/ 1032 w 1102"/>
                <a:gd name="connsiteY15" fmla="*/ 288 h 560"/>
                <a:gd name="connsiteX16" fmla="*/ 1044 w 1102"/>
                <a:gd name="connsiteY16" fmla="*/ 312 h 560"/>
                <a:gd name="connsiteX17" fmla="*/ 1056 w 1102"/>
                <a:gd name="connsiteY17" fmla="*/ 336 h 560"/>
                <a:gd name="connsiteX18" fmla="*/ 1066 w 1102"/>
                <a:gd name="connsiteY18" fmla="*/ 362 h 560"/>
                <a:gd name="connsiteX19" fmla="*/ 1074 w 1102"/>
                <a:gd name="connsiteY19" fmla="*/ 386 h 560"/>
                <a:gd name="connsiteX20" fmla="*/ 1082 w 1102"/>
                <a:gd name="connsiteY20" fmla="*/ 412 h 560"/>
                <a:gd name="connsiteX21" fmla="*/ 1088 w 1102"/>
                <a:gd name="connsiteY21" fmla="*/ 440 h 560"/>
                <a:gd name="connsiteX22" fmla="*/ 1094 w 1102"/>
                <a:gd name="connsiteY22" fmla="*/ 466 h 560"/>
                <a:gd name="connsiteX23" fmla="*/ 1098 w 1102"/>
                <a:gd name="connsiteY23" fmla="*/ 494 h 560"/>
                <a:gd name="connsiteX24" fmla="*/ 1100 w 1102"/>
                <a:gd name="connsiteY24" fmla="*/ 522 h 560"/>
                <a:gd name="connsiteX25" fmla="*/ 1102 w 1102"/>
                <a:gd name="connsiteY25" fmla="*/ 550 h 560"/>
                <a:gd name="connsiteX26" fmla="*/ 1102 w 1102"/>
                <a:gd name="connsiteY26" fmla="*/ 550 h 560"/>
                <a:gd name="connsiteX27" fmla="*/ 1102 w 1102"/>
                <a:gd name="connsiteY27" fmla="*/ 552 h 560"/>
                <a:gd name="connsiteX28" fmla="*/ 1102 w 1102"/>
                <a:gd name="connsiteY28" fmla="*/ 552 h 560"/>
                <a:gd name="connsiteX29" fmla="*/ 1100 w 1102"/>
                <a:gd name="connsiteY29" fmla="*/ 556 h 560"/>
                <a:gd name="connsiteX30" fmla="*/ 1100 w 1102"/>
                <a:gd name="connsiteY30" fmla="*/ 558 h 560"/>
                <a:gd name="connsiteX31" fmla="*/ 1098 w 1102"/>
                <a:gd name="connsiteY31" fmla="*/ 560 h 560"/>
                <a:gd name="connsiteX32" fmla="*/ 580 w 1102"/>
                <a:gd name="connsiteY32" fmla="*/ 340 h 560"/>
                <a:gd name="connsiteX33" fmla="*/ 554 w 1102"/>
                <a:gd name="connsiteY33" fmla="*/ 340 h 560"/>
                <a:gd name="connsiteX34" fmla="*/ 554 w 1102"/>
                <a:gd name="connsiteY34" fmla="*/ 340 h 560"/>
                <a:gd name="connsiteX35" fmla="*/ 528 w 1102"/>
                <a:gd name="connsiteY35" fmla="*/ 340 h 560"/>
                <a:gd name="connsiteX36" fmla="*/ 502 w 1102"/>
                <a:gd name="connsiteY36" fmla="*/ 342 h 560"/>
                <a:gd name="connsiteX37" fmla="*/ 452 w 1102"/>
                <a:gd name="connsiteY37" fmla="*/ 350 h 560"/>
                <a:gd name="connsiteX38" fmla="*/ 402 w 1102"/>
                <a:gd name="connsiteY38" fmla="*/ 360 h 560"/>
                <a:gd name="connsiteX39" fmla="*/ 356 w 1102"/>
                <a:gd name="connsiteY39" fmla="*/ 374 h 560"/>
                <a:gd name="connsiteX40" fmla="*/ 310 w 1102"/>
                <a:gd name="connsiteY40" fmla="*/ 390 h 560"/>
                <a:gd name="connsiteX41" fmla="*/ 266 w 1102"/>
                <a:gd name="connsiteY41" fmla="*/ 408 h 560"/>
                <a:gd name="connsiteX42" fmla="*/ 226 w 1102"/>
                <a:gd name="connsiteY42" fmla="*/ 428 h 560"/>
                <a:gd name="connsiteX43" fmla="*/ 188 w 1102"/>
                <a:gd name="connsiteY43" fmla="*/ 448 h 560"/>
                <a:gd name="connsiteX44" fmla="*/ 120 w 1102"/>
                <a:gd name="connsiteY44" fmla="*/ 488 h 560"/>
                <a:gd name="connsiteX45" fmla="*/ 66 w 1102"/>
                <a:gd name="connsiteY45" fmla="*/ 522 h 560"/>
                <a:gd name="connsiteX46" fmla="*/ 26 w 1102"/>
                <a:gd name="connsiteY46" fmla="*/ 546 h 560"/>
                <a:gd name="connsiteX47" fmla="*/ 14 w 1102"/>
                <a:gd name="connsiteY47" fmla="*/ 554 h 560"/>
                <a:gd name="connsiteX48" fmla="*/ 4 w 1102"/>
                <a:gd name="connsiteY48" fmla="*/ 556 h 560"/>
                <a:gd name="connsiteX49" fmla="*/ 4 w 1102"/>
                <a:gd name="connsiteY49" fmla="*/ 556 h 560"/>
                <a:gd name="connsiteX50" fmla="*/ 2 w 1102"/>
                <a:gd name="connsiteY50" fmla="*/ 554 h 560"/>
                <a:gd name="connsiteX51" fmla="*/ 0 w 1102"/>
                <a:gd name="connsiteY51" fmla="*/ 552 h 560"/>
                <a:gd name="connsiteX52" fmla="*/ 0 w 1102"/>
                <a:gd name="connsiteY52" fmla="*/ 552 h 560"/>
                <a:gd name="connsiteX53" fmla="*/ 0 w 1102"/>
                <a:gd name="connsiteY53" fmla="*/ 550 h 560"/>
                <a:gd name="connsiteX54" fmla="*/ 0 w 1102"/>
                <a:gd name="connsiteY54" fmla="*/ 550 h 560"/>
                <a:gd name="connsiteX55" fmla="*/ 2 w 1102"/>
                <a:gd name="connsiteY55" fmla="*/ 522 h 560"/>
                <a:gd name="connsiteX56" fmla="*/ 4 w 1102"/>
                <a:gd name="connsiteY56" fmla="*/ 494 h 560"/>
                <a:gd name="connsiteX57" fmla="*/ 8 w 1102"/>
                <a:gd name="connsiteY57" fmla="*/ 466 h 560"/>
                <a:gd name="connsiteX58" fmla="*/ 14 w 1102"/>
                <a:gd name="connsiteY58" fmla="*/ 440 h 560"/>
                <a:gd name="connsiteX59" fmla="*/ 20 w 1102"/>
                <a:gd name="connsiteY59" fmla="*/ 412 h 560"/>
                <a:gd name="connsiteX60" fmla="*/ 28 w 1102"/>
                <a:gd name="connsiteY60" fmla="*/ 386 h 560"/>
                <a:gd name="connsiteX61" fmla="*/ 38 w 1102"/>
                <a:gd name="connsiteY61" fmla="*/ 362 h 560"/>
                <a:gd name="connsiteX62" fmla="*/ 48 w 1102"/>
                <a:gd name="connsiteY62" fmla="*/ 336 h 560"/>
                <a:gd name="connsiteX63" fmla="*/ 58 w 1102"/>
                <a:gd name="connsiteY63" fmla="*/ 312 h 560"/>
                <a:gd name="connsiteX64" fmla="*/ 70 w 1102"/>
                <a:gd name="connsiteY64" fmla="*/ 288 h 560"/>
                <a:gd name="connsiteX65" fmla="*/ 84 w 1102"/>
                <a:gd name="connsiteY65" fmla="*/ 266 h 560"/>
                <a:gd name="connsiteX66" fmla="*/ 98 w 1102"/>
                <a:gd name="connsiteY66" fmla="*/ 242 h 560"/>
                <a:gd name="connsiteX67" fmla="*/ 114 w 1102"/>
                <a:gd name="connsiteY67" fmla="*/ 222 h 560"/>
                <a:gd name="connsiteX68" fmla="*/ 130 w 1102"/>
                <a:gd name="connsiteY68" fmla="*/ 200 h 560"/>
                <a:gd name="connsiteX69" fmla="*/ 146 w 1102"/>
                <a:gd name="connsiteY69" fmla="*/ 180 h 560"/>
                <a:gd name="connsiteX70" fmla="*/ 164 w 1102"/>
                <a:gd name="connsiteY70" fmla="*/ 162 h 560"/>
                <a:gd name="connsiteX71" fmla="*/ 184 w 1102"/>
                <a:gd name="connsiteY71" fmla="*/ 144 h 560"/>
                <a:gd name="connsiteX72" fmla="*/ 204 w 1102"/>
                <a:gd name="connsiteY72" fmla="*/ 126 h 560"/>
                <a:gd name="connsiteX73" fmla="*/ 224 w 1102"/>
                <a:gd name="connsiteY73" fmla="*/ 110 h 560"/>
                <a:gd name="connsiteX74" fmla="*/ 246 w 1102"/>
                <a:gd name="connsiteY74" fmla="*/ 94 h 560"/>
                <a:gd name="connsiteX75" fmla="*/ 268 w 1102"/>
                <a:gd name="connsiteY75" fmla="*/ 80 h 560"/>
                <a:gd name="connsiteX76" fmla="*/ 290 w 1102"/>
                <a:gd name="connsiteY76" fmla="*/ 66 h 560"/>
                <a:gd name="connsiteX77" fmla="*/ 314 w 1102"/>
                <a:gd name="connsiteY77" fmla="*/ 54 h 560"/>
                <a:gd name="connsiteX78" fmla="*/ 338 w 1102"/>
                <a:gd name="connsiteY78" fmla="*/ 44 h 560"/>
                <a:gd name="connsiteX79" fmla="*/ 362 w 1102"/>
                <a:gd name="connsiteY79" fmla="*/ 34 h 560"/>
                <a:gd name="connsiteX80" fmla="*/ 388 w 1102"/>
                <a:gd name="connsiteY80" fmla="*/ 24 h 560"/>
                <a:gd name="connsiteX81" fmla="*/ 414 w 1102"/>
                <a:gd name="connsiteY81" fmla="*/ 18 h 560"/>
                <a:gd name="connsiteX82" fmla="*/ 440 w 1102"/>
                <a:gd name="connsiteY82" fmla="*/ 12 h 560"/>
                <a:gd name="connsiteX83" fmla="*/ 468 w 1102"/>
                <a:gd name="connsiteY83" fmla="*/ 6 h 560"/>
                <a:gd name="connsiteX84" fmla="*/ 494 w 1102"/>
                <a:gd name="connsiteY84" fmla="*/ 2 h 560"/>
                <a:gd name="connsiteX85" fmla="*/ 522 w 1102"/>
                <a:gd name="connsiteY85" fmla="*/ 0 h 560"/>
                <a:gd name="connsiteX86" fmla="*/ 550 w 1102"/>
                <a:gd name="connsiteY86" fmla="*/ 0 h 560"/>
                <a:gd name="connsiteX87" fmla="*/ 550 w 1102"/>
                <a:gd name="connsiteY87" fmla="*/ 0 h 560"/>
                <a:gd name="connsiteX88" fmla="*/ 580 w 1102"/>
                <a:gd name="connsiteY88" fmla="*/ 0 h 560"/>
                <a:gd name="connsiteX0" fmla="*/ 740 w 1102"/>
                <a:gd name="connsiteY0" fmla="*/ 34 h 558"/>
                <a:gd name="connsiteX1" fmla="*/ 764 w 1102"/>
                <a:gd name="connsiteY1" fmla="*/ 44 h 558"/>
                <a:gd name="connsiteX2" fmla="*/ 788 w 1102"/>
                <a:gd name="connsiteY2" fmla="*/ 54 h 558"/>
                <a:gd name="connsiteX3" fmla="*/ 812 w 1102"/>
                <a:gd name="connsiteY3" fmla="*/ 66 h 558"/>
                <a:gd name="connsiteX4" fmla="*/ 834 w 1102"/>
                <a:gd name="connsiteY4" fmla="*/ 80 h 558"/>
                <a:gd name="connsiteX5" fmla="*/ 858 w 1102"/>
                <a:gd name="connsiteY5" fmla="*/ 94 h 558"/>
                <a:gd name="connsiteX6" fmla="*/ 878 w 1102"/>
                <a:gd name="connsiteY6" fmla="*/ 110 h 558"/>
                <a:gd name="connsiteX7" fmla="*/ 900 w 1102"/>
                <a:gd name="connsiteY7" fmla="*/ 126 h 558"/>
                <a:gd name="connsiteX8" fmla="*/ 918 w 1102"/>
                <a:gd name="connsiteY8" fmla="*/ 142 h 558"/>
                <a:gd name="connsiteX9" fmla="*/ 938 w 1102"/>
                <a:gd name="connsiteY9" fmla="*/ 162 h 558"/>
                <a:gd name="connsiteX10" fmla="*/ 956 w 1102"/>
                <a:gd name="connsiteY10" fmla="*/ 180 h 558"/>
                <a:gd name="connsiteX11" fmla="*/ 974 w 1102"/>
                <a:gd name="connsiteY11" fmla="*/ 200 h 558"/>
                <a:gd name="connsiteX12" fmla="*/ 990 w 1102"/>
                <a:gd name="connsiteY12" fmla="*/ 222 h 558"/>
                <a:gd name="connsiteX13" fmla="*/ 1004 w 1102"/>
                <a:gd name="connsiteY13" fmla="*/ 242 h 558"/>
                <a:gd name="connsiteX14" fmla="*/ 1020 w 1102"/>
                <a:gd name="connsiteY14" fmla="*/ 266 h 558"/>
                <a:gd name="connsiteX15" fmla="*/ 1032 w 1102"/>
                <a:gd name="connsiteY15" fmla="*/ 288 h 558"/>
                <a:gd name="connsiteX16" fmla="*/ 1044 w 1102"/>
                <a:gd name="connsiteY16" fmla="*/ 312 h 558"/>
                <a:gd name="connsiteX17" fmla="*/ 1056 w 1102"/>
                <a:gd name="connsiteY17" fmla="*/ 336 h 558"/>
                <a:gd name="connsiteX18" fmla="*/ 1066 w 1102"/>
                <a:gd name="connsiteY18" fmla="*/ 362 h 558"/>
                <a:gd name="connsiteX19" fmla="*/ 1074 w 1102"/>
                <a:gd name="connsiteY19" fmla="*/ 386 h 558"/>
                <a:gd name="connsiteX20" fmla="*/ 1082 w 1102"/>
                <a:gd name="connsiteY20" fmla="*/ 412 h 558"/>
                <a:gd name="connsiteX21" fmla="*/ 1088 w 1102"/>
                <a:gd name="connsiteY21" fmla="*/ 440 h 558"/>
                <a:gd name="connsiteX22" fmla="*/ 1094 w 1102"/>
                <a:gd name="connsiteY22" fmla="*/ 466 h 558"/>
                <a:gd name="connsiteX23" fmla="*/ 1098 w 1102"/>
                <a:gd name="connsiteY23" fmla="*/ 494 h 558"/>
                <a:gd name="connsiteX24" fmla="*/ 1100 w 1102"/>
                <a:gd name="connsiteY24" fmla="*/ 522 h 558"/>
                <a:gd name="connsiteX25" fmla="*/ 1102 w 1102"/>
                <a:gd name="connsiteY25" fmla="*/ 550 h 558"/>
                <a:gd name="connsiteX26" fmla="*/ 1102 w 1102"/>
                <a:gd name="connsiteY26" fmla="*/ 550 h 558"/>
                <a:gd name="connsiteX27" fmla="*/ 1102 w 1102"/>
                <a:gd name="connsiteY27" fmla="*/ 552 h 558"/>
                <a:gd name="connsiteX28" fmla="*/ 1102 w 1102"/>
                <a:gd name="connsiteY28" fmla="*/ 552 h 558"/>
                <a:gd name="connsiteX29" fmla="*/ 1100 w 1102"/>
                <a:gd name="connsiteY29" fmla="*/ 556 h 558"/>
                <a:gd name="connsiteX30" fmla="*/ 1100 w 1102"/>
                <a:gd name="connsiteY30" fmla="*/ 558 h 558"/>
                <a:gd name="connsiteX31" fmla="*/ 580 w 1102"/>
                <a:gd name="connsiteY31" fmla="*/ 340 h 558"/>
                <a:gd name="connsiteX32" fmla="*/ 554 w 1102"/>
                <a:gd name="connsiteY32" fmla="*/ 340 h 558"/>
                <a:gd name="connsiteX33" fmla="*/ 554 w 1102"/>
                <a:gd name="connsiteY33" fmla="*/ 340 h 558"/>
                <a:gd name="connsiteX34" fmla="*/ 528 w 1102"/>
                <a:gd name="connsiteY34" fmla="*/ 340 h 558"/>
                <a:gd name="connsiteX35" fmla="*/ 502 w 1102"/>
                <a:gd name="connsiteY35" fmla="*/ 342 h 558"/>
                <a:gd name="connsiteX36" fmla="*/ 452 w 1102"/>
                <a:gd name="connsiteY36" fmla="*/ 350 h 558"/>
                <a:gd name="connsiteX37" fmla="*/ 402 w 1102"/>
                <a:gd name="connsiteY37" fmla="*/ 360 h 558"/>
                <a:gd name="connsiteX38" fmla="*/ 356 w 1102"/>
                <a:gd name="connsiteY38" fmla="*/ 374 h 558"/>
                <a:gd name="connsiteX39" fmla="*/ 310 w 1102"/>
                <a:gd name="connsiteY39" fmla="*/ 390 h 558"/>
                <a:gd name="connsiteX40" fmla="*/ 266 w 1102"/>
                <a:gd name="connsiteY40" fmla="*/ 408 h 558"/>
                <a:gd name="connsiteX41" fmla="*/ 226 w 1102"/>
                <a:gd name="connsiteY41" fmla="*/ 428 h 558"/>
                <a:gd name="connsiteX42" fmla="*/ 188 w 1102"/>
                <a:gd name="connsiteY42" fmla="*/ 448 h 558"/>
                <a:gd name="connsiteX43" fmla="*/ 120 w 1102"/>
                <a:gd name="connsiteY43" fmla="*/ 488 h 558"/>
                <a:gd name="connsiteX44" fmla="*/ 66 w 1102"/>
                <a:gd name="connsiteY44" fmla="*/ 522 h 558"/>
                <a:gd name="connsiteX45" fmla="*/ 26 w 1102"/>
                <a:gd name="connsiteY45" fmla="*/ 546 h 558"/>
                <a:gd name="connsiteX46" fmla="*/ 14 w 1102"/>
                <a:gd name="connsiteY46" fmla="*/ 554 h 558"/>
                <a:gd name="connsiteX47" fmla="*/ 4 w 1102"/>
                <a:gd name="connsiteY47" fmla="*/ 556 h 558"/>
                <a:gd name="connsiteX48" fmla="*/ 4 w 1102"/>
                <a:gd name="connsiteY48" fmla="*/ 556 h 558"/>
                <a:gd name="connsiteX49" fmla="*/ 2 w 1102"/>
                <a:gd name="connsiteY49" fmla="*/ 554 h 558"/>
                <a:gd name="connsiteX50" fmla="*/ 0 w 1102"/>
                <a:gd name="connsiteY50" fmla="*/ 552 h 558"/>
                <a:gd name="connsiteX51" fmla="*/ 0 w 1102"/>
                <a:gd name="connsiteY51" fmla="*/ 552 h 558"/>
                <a:gd name="connsiteX52" fmla="*/ 0 w 1102"/>
                <a:gd name="connsiteY52" fmla="*/ 550 h 558"/>
                <a:gd name="connsiteX53" fmla="*/ 0 w 1102"/>
                <a:gd name="connsiteY53" fmla="*/ 550 h 558"/>
                <a:gd name="connsiteX54" fmla="*/ 2 w 1102"/>
                <a:gd name="connsiteY54" fmla="*/ 522 h 558"/>
                <a:gd name="connsiteX55" fmla="*/ 4 w 1102"/>
                <a:gd name="connsiteY55" fmla="*/ 494 h 558"/>
                <a:gd name="connsiteX56" fmla="*/ 8 w 1102"/>
                <a:gd name="connsiteY56" fmla="*/ 466 h 558"/>
                <a:gd name="connsiteX57" fmla="*/ 14 w 1102"/>
                <a:gd name="connsiteY57" fmla="*/ 440 h 558"/>
                <a:gd name="connsiteX58" fmla="*/ 20 w 1102"/>
                <a:gd name="connsiteY58" fmla="*/ 412 h 558"/>
                <a:gd name="connsiteX59" fmla="*/ 28 w 1102"/>
                <a:gd name="connsiteY59" fmla="*/ 386 h 558"/>
                <a:gd name="connsiteX60" fmla="*/ 38 w 1102"/>
                <a:gd name="connsiteY60" fmla="*/ 362 h 558"/>
                <a:gd name="connsiteX61" fmla="*/ 48 w 1102"/>
                <a:gd name="connsiteY61" fmla="*/ 336 h 558"/>
                <a:gd name="connsiteX62" fmla="*/ 58 w 1102"/>
                <a:gd name="connsiteY62" fmla="*/ 312 h 558"/>
                <a:gd name="connsiteX63" fmla="*/ 70 w 1102"/>
                <a:gd name="connsiteY63" fmla="*/ 288 h 558"/>
                <a:gd name="connsiteX64" fmla="*/ 84 w 1102"/>
                <a:gd name="connsiteY64" fmla="*/ 266 h 558"/>
                <a:gd name="connsiteX65" fmla="*/ 98 w 1102"/>
                <a:gd name="connsiteY65" fmla="*/ 242 h 558"/>
                <a:gd name="connsiteX66" fmla="*/ 114 w 1102"/>
                <a:gd name="connsiteY66" fmla="*/ 222 h 558"/>
                <a:gd name="connsiteX67" fmla="*/ 130 w 1102"/>
                <a:gd name="connsiteY67" fmla="*/ 200 h 558"/>
                <a:gd name="connsiteX68" fmla="*/ 146 w 1102"/>
                <a:gd name="connsiteY68" fmla="*/ 180 h 558"/>
                <a:gd name="connsiteX69" fmla="*/ 164 w 1102"/>
                <a:gd name="connsiteY69" fmla="*/ 162 h 558"/>
                <a:gd name="connsiteX70" fmla="*/ 184 w 1102"/>
                <a:gd name="connsiteY70" fmla="*/ 144 h 558"/>
                <a:gd name="connsiteX71" fmla="*/ 204 w 1102"/>
                <a:gd name="connsiteY71" fmla="*/ 126 h 558"/>
                <a:gd name="connsiteX72" fmla="*/ 224 w 1102"/>
                <a:gd name="connsiteY72" fmla="*/ 110 h 558"/>
                <a:gd name="connsiteX73" fmla="*/ 246 w 1102"/>
                <a:gd name="connsiteY73" fmla="*/ 94 h 558"/>
                <a:gd name="connsiteX74" fmla="*/ 268 w 1102"/>
                <a:gd name="connsiteY74" fmla="*/ 80 h 558"/>
                <a:gd name="connsiteX75" fmla="*/ 290 w 1102"/>
                <a:gd name="connsiteY75" fmla="*/ 66 h 558"/>
                <a:gd name="connsiteX76" fmla="*/ 314 w 1102"/>
                <a:gd name="connsiteY76" fmla="*/ 54 h 558"/>
                <a:gd name="connsiteX77" fmla="*/ 338 w 1102"/>
                <a:gd name="connsiteY77" fmla="*/ 44 h 558"/>
                <a:gd name="connsiteX78" fmla="*/ 362 w 1102"/>
                <a:gd name="connsiteY78" fmla="*/ 34 h 558"/>
                <a:gd name="connsiteX79" fmla="*/ 388 w 1102"/>
                <a:gd name="connsiteY79" fmla="*/ 24 h 558"/>
                <a:gd name="connsiteX80" fmla="*/ 414 w 1102"/>
                <a:gd name="connsiteY80" fmla="*/ 18 h 558"/>
                <a:gd name="connsiteX81" fmla="*/ 440 w 1102"/>
                <a:gd name="connsiteY81" fmla="*/ 12 h 558"/>
                <a:gd name="connsiteX82" fmla="*/ 468 w 1102"/>
                <a:gd name="connsiteY82" fmla="*/ 6 h 558"/>
                <a:gd name="connsiteX83" fmla="*/ 494 w 1102"/>
                <a:gd name="connsiteY83" fmla="*/ 2 h 558"/>
                <a:gd name="connsiteX84" fmla="*/ 522 w 1102"/>
                <a:gd name="connsiteY84" fmla="*/ 0 h 558"/>
                <a:gd name="connsiteX85" fmla="*/ 550 w 1102"/>
                <a:gd name="connsiteY85" fmla="*/ 0 h 558"/>
                <a:gd name="connsiteX86" fmla="*/ 550 w 1102"/>
                <a:gd name="connsiteY86" fmla="*/ 0 h 558"/>
                <a:gd name="connsiteX87" fmla="*/ 580 w 1102"/>
                <a:gd name="connsiteY87" fmla="*/ 0 h 558"/>
                <a:gd name="connsiteX0" fmla="*/ 740 w 1102"/>
                <a:gd name="connsiteY0" fmla="*/ 34 h 556"/>
                <a:gd name="connsiteX1" fmla="*/ 764 w 1102"/>
                <a:gd name="connsiteY1" fmla="*/ 44 h 556"/>
                <a:gd name="connsiteX2" fmla="*/ 788 w 1102"/>
                <a:gd name="connsiteY2" fmla="*/ 54 h 556"/>
                <a:gd name="connsiteX3" fmla="*/ 812 w 1102"/>
                <a:gd name="connsiteY3" fmla="*/ 66 h 556"/>
                <a:gd name="connsiteX4" fmla="*/ 834 w 1102"/>
                <a:gd name="connsiteY4" fmla="*/ 80 h 556"/>
                <a:gd name="connsiteX5" fmla="*/ 858 w 1102"/>
                <a:gd name="connsiteY5" fmla="*/ 94 h 556"/>
                <a:gd name="connsiteX6" fmla="*/ 878 w 1102"/>
                <a:gd name="connsiteY6" fmla="*/ 110 h 556"/>
                <a:gd name="connsiteX7" fmla="*/ 900 w 1102"/>
                <a:gd name="connsiteY7" fmla="*/ 126 h 556"/>
                <a:gd name="connsiteX8" fmla="*/ 918 w 1102"/>
                <a:gd name="connsiteY8" fmla="*/ 142 h 556"/>
                <a:gd name="connsiteX9" fmla="*/ 938 w 1102"/>
                <a:gd name="connsiteY9" fmla="*/ 162 h 556"/>
                <a:gd name="connsiteX10" fmla="*/ 956 w 1102"/>
                <a:gd name="connsiteY10" fmla="*/ 180 h 556"/>
                <a:gd name="connsiteX11" fmla="*/ 974 w 1102"/>
                <a:gd name="connsiteY11" fmla="*/ 200 h 556"/>
                <a:gd name="connsiteX12" fmla="*/ 990 w 1102"/>
                <a:gd name="connsiteY12" fmla="*/ 222 h 556"/>
                <a:gd name="connsiteX13" fmla="*/ 1004 w 1102"/>
                <a:gd name="connsiteY13" fmla="*/ 242 h 556"/>
                <a:gd name="connsiteX14" fmla="*/ 1020 w 1102"/>
                <a:gd name="connsiteY14" fmla="*/ 266 h 556"/>
                <a:gd name="connsiteX15" fmla="*/ 1032 w 1102"/>
                <a:gd name="connsiteY15" fmla="*/ 288 h 556"/>
                <a:gd name="connsiteX16" fmla="*/ 1044 w 1102"/>
                <a:gd name="connsiteY16" fmla="*/ 312 h 556"/>
                <a:gd name="connsiteX17" fmla="*/ 1056 w 1102"/>
                <a:gd name="connsiteY17" fmla="*/ 336 h 556"/>
                <a:gd name="connsiteX18" fmla="*/ 1066 w 1102"/>
                <a:gd name="connsiteY18" fmla="*/ 362 h 556"/>
                <a:gd name="connsiteX19" fmla="*/ 1074 w 1102"/>
                <a:gd name="connsiteY19" fmla="*/ 386 h 556"/>
                <a:gd name="connsiteX20" fmla="*/ 1082 w 1102"/>
                <a:gd name="connsiteY20" fmla="*/ 412 h 556"/>
                <a:gd name="connsiteX21" fmla="*/ 1088 w 1102"/>
                <a:gd name="connsiteY21" fmla="*/ 440 h 556"/>
                <a:gd name="connsiteX22" fmla="*/ 1094 w 1102"/>
                <a:gd name="connsiteY22" fmla="*/ 466 h 556"/>
                <a:gd name="connsiteX23" fmla="*/ 1098 w 1102"/>
                <a:gd name="connsiteY23" fmla="*/ 494 h 556"/>
                <a:gd name="connsiteX24" fmla="*/ 1100 w 1102"/>
                <a:gd name="connsiteY24" fmla="*/ 522 h 556"/>
                <a:gd name="connsiteX25" fmla="*/ 1102 w 1102"/>
                <a:gd name="connsiteY25" fmla="*/ 550 h 556"/>
                <a:gd name="connsiteX26" fmla="*/ 1102 w 1102"/>
                <a:gd name="connsiteY26" fmla="*/ 550 h 556"/>
                <a:gd name="connsiteX27" fmla="*/ 1102 w 1102"/>
                <a:gd name="connsiteY27" fmla="*/ 552 h 556"/>
                <a:gd name="connsiteX28" fmla="*/ 1102 w 1102"/>
                <a:gd name="connsiteY28" fmla="*/ 552 h 556"/>
                <a:gd name="connsiteX29" fmla="*/ 1100 w 1102"/>
                <a:gd name="connsiteY29" fmla="*/ 556 h 556"/>
                <a:gd name="connsiteX30" fmla="*/ 580 w 1102"/>
                <a:gd name="connsiteY30" fmla="*/ 340 h 556"/>
                <a:gd name="connsiteX31" fmla="*/ 554 w 1102"/>
                <a:gd name="connsiteY31" fmla="*/ 340 h 556"/>
                <a:gd name="connsiteX32" fmla="*/ 554 w 1102"/>
                <a:gd name="connsiteY32" fmla="*/ 340 h 556"/>
                <a:gd name="connsiteX33" fmla="*/ 528 w 1102"/>
                <a:gd name="connsiteY33" fmla="*/ 340 h 556"/>
                <a:gd name="connsiteX34" fmla="*/ 502 w 1102"/>
                <a:gd name="connsiteY34" fmla="*/ 342 h 556"/>
                <a:gd name="connsiteX35" fmla="*/ 452 w 1102"/>
                <a:gd name="connsiteY35" fmla="*/ 350 h 556"/>
                <a:gd name="connsiteX36" fmla="*/ 402 w 1102"/>
                <a:gd name="connsiteY36" fmla="*/ 360 h 556"/>
                <a:gd name="connsiteX37" fmla="*/ 356 w 1102"/>
                <a:gd name="connsiteY37" fmla="*/ 374 h 556"/>
                <a:gd name="connsiteX38" fmla="*/ 310 w 1102"/>
                <a:gd name="connsiteY38" fmla="*/ 390 h 556"/>
                <a:gd name="connsiteX39" fmla="*/ 266 w 1102"/>
                <a:gd name="connsiteY39" fmla="*/ 408 h 556"/>
                <a:gd name="connsiteX40" fmla="*/ 226 w 1102"/>
                <a:gd name="connsiteY40" fmla="*/ 428 h 556"/>
                <a:gd name="connsiteX41" fmla="*/ 188 w 1102"/>
                <a:gd name="connsiteY41" fmla="*/ 448 h 556"/>
                <a:gd name="connsiteX42" fmla="*/ 120 w 1102"/>
                <a:gd name="connsiteY42" fmla="*/ 488 h 556"/>
                <a:gd name="connsiteX43" fmla="*/ 66 w 1102"/>
                <a:gd name="connsiteY43" fmla="*/ 522 h 556"/>
                <a:gd name="connsiteX44" fmla="*/ 26 w 1102"/>
                <a:gd name="connsiteY44" fmla="*/ 546 h 556"/>
                <a:gd name="connsiteX45" fmla="*/ 14 w 1102"/>
                <a:gd name="connsiteY45" fmla="*/ 554 h 556"/>
                <a:gd name="connsiteX46" fmla="*/ 4 w 1102"/>
                <a:gd name="connsiteY46" fmla="*/ 556 h 556"/>
                <a:gd name="connsiteX47" fmla="*/ 4 w 1102"/>
                <a:gd name="connsiteY47" fmla="*/ 556 h 556"/>
                <a:gd name="connsiteX48" fmla="*/ 2 w 1102"/>
                <a:gd name="connsiteY48" fmla="*/ 554 h 556"/>
                <a:gd name="connsiteX49" fmla="*/ 0 w 1102"/>
                <a:gd name="connsiteY49" fmla="*/ 552 h 556"/>
                <a:gd name="connsiteX50" fmla="*/ 0 w 1102"/>
                <a:gd name="connsiteY50" fmla="*/ 552 h 556"/>
                <a:gd name="connsiteX51" fmla="*/ 0 w 1102"/>
                <a:gd name="connsiteY51" fmla="*/ 550 h 556"/>
                <a:gd name="connsiteX52" fmla="*/ 0 w 1102"/>
                <a:gd name="connsiteY52" fmla="*/ 550 h 556"/>
                <a:gd name="connsiteX53" fmla="*/ 2 w 1102"/>
                <a:gd name="connsiteY53" fmla="*/ 522 h 556"/>
                <a:gd name="connsiteX54" fmla="*/ 4 w 1102"/>
                <a:gd name="connsiteY54" fmla="*/ 494 h 556"/>
                <a:gd name="connsiteX55" fmla="*/ 8 w 1102"/>
                <a:gd name="connsiteY55" fmla="*/ 466 h 556"/>
                <a:gd name="connsiteX56" fmla="*/ 14 w 1102"/>
                <a:gd name="connsiteY56" fmla="*/ 440 h 556"/>
                <a:gd name="connsiteX57" fmla="*/ 20 w 1102"/>
                <a:gd name="connsiteY57" fmla="*/ 412 h 556"/>
                <a:gd name="connsiteX58" fmla="*/ 28 w 1102"/>
                <a:gd name="connsiteY58" fmla="*/ 386 h 556"/>
                <a:gd name="connsiteX59" fmla="*/ 38 w 1102"/>
                <a:gd name="connsiteY59" fmla="*/ 362 h 556"/>
                <a:gd name="connsiteX60" fmla="*/ 48 w 1102"/>
                <a:gd name="connsiteY60" fmla="*/ 336 h 556"/>
                <a:gd name="connsiteX61" fmla="*/ 58 w 1102"/>
                <a:gd name="connsiteY61" fmla="*/ 312 h 556"/>
                <a:gd name="connsiteX62" fmla="*/ 70 w 1102"/>
                <a:gd name="connsiteY62" fmla="*/ 288 h 556"/>
                <a:gd name="connsiteX63" fmla="*/ 84 w 1102"/>
                <a:gd name="connsiteY63" fmla="*/ 266 h 556"/>
                <a:gd name="connsiteX64" fmla="*/ 98 w 1102"/>
                <a:gd name="connsiteY64" fmla="*/ 242 h 556"/>
                <a:gd name="connsiteX65" fmla="*/ 114 w 1102"/>
                <a:gd name="connsiteY65" fmla="*/ 222 h 556"/>
                <a:gd name="connsiteX66" fmla="*/ 130 w 1102"/>
                <a:gd name="connsiteY66" fmla="*/ 200 h 556"/>
                <a:gd name="connsiteX67" fmla="*/ 146 w 1102"/>
                <a:gd name="connsiteY67" fmla="*/ 180 h 556"/>
                <a:gd name="connsiteX68" fmla="*/ 164 w 1102"/>
                <a:gd name="connsiteY68" fmla="*/ 162 h 556"/>
                <a:gd name="connsiteX69" fmla="*/ 184 w 1102"/>
                <a:gd name="connsiteY69" fmla="*/ 144 h 556"/>
                <a:gd name="connsiteX70" fmla="*/ 204 w 1102"/>
                <a:gd name="connsiteY70" fmla="*/ 126 h 556"/>
                <a:gd name="connsiteX71" fmla="*/ 224 w 1102"/>
                <a:gd name="connsiteY71" fmla="*/ 110 h 556"/>
                <a:gd name="connsiteX72" fmla="*/ 246 w 1102"/>
                <a:gd name="connsiteY72" fmla="*/ 94 h 556"/>
                <a:gd name="connsiteX73" fmla="*/ 268 w 1102"/>
                <a:gd name="connsiteY73" fmla="*/ 80 h 556"/>
                <a:gd name="connsiteX74" fmla="*/ 290 w 1102"/>
                <a:gd name="connsiteY74" fmla="*/ 66 h 556"/>
                <a:gd name="connsiteX75" fmla="*/ 314 w 1102"/>
                <a:gd name="connsiteY75" fmla="*/ 54 h 556"/>
                <a:gd name="connsiteX76" fmla="*/ 338 w 1102"/>
                <a:gd name="connsiteY76" fmla="*/ 44 h 556"/>
                <a:gd name="connsiteX77" fmla="*/ 362 w 1102"/>
                <a:gd name="connsiteY77" fmla="*/ 34 h 556"/>
                <a:gd name="connsiteX78" fmla="*/ 388 w 1102"/>
                <a:gd name="connsiteY78" fmla="*/ 24 h 556"/>
                <a:gd name="connsiteX79" fmla="*/ 414 w 1102"/>
                <a:gd name="connsiteY79" fmla="*/ 18 h 556"/>
                <a:gd name="connsiteX80" fmla="*/ 440 w 1102"/>
                <a:gd name="connsiteY80" fmla="*/ 12 h 556"/>
                <a:gd name="connsiteX81" fmla="*/ 468 w 1102"/>
                <a:gd name="connsiteY81" fmla="*/ 6 h 556"/>
                <a:gd name="connsiteX82" fmla="*/ 494 w 1102"/>
                <a:gd name="connsiteY82" fmla="*/ 2 h 556"/>
                <a:gd name="connsiteX83" fmla="*/ 522 w 1102"/>
                <a:gd name="connsiteY83" fmla="*/ 0 h 556"/>
                <a:gd name="connsiteX84" fmla="*/ 550 w 1102"/>
                <a:gd name="connsiteY84" fmla="*/ 0 h 556"/>
                <a:gd name="connsiteX85" fmla="*/ 550 w 1102"/>
                <a:gd name="connsiteY85" fmla="*/ 0 h 556"/>
                <a:gd name="connsiteX86" fmla="*/ 580 w 1102"/>
                <a:gd name="connsiteY86" fmla="*/ 0 h 556"/>
                <a:gd name="connsiteX0" fmla="*/ 740 w 1102"/>
                <a:gd name="connsiteY0" fmla="*/ 34 h 556"/>
                <a:gd name="connsiteX1" fmla="*/ 764 w 1102"/>
                <a:gd name="connsiteY1" fmla="*/ 44 h 556"/>
                <a:gd name="connsiteX2" fmla="*/ 788 w 1102"/>
                <a:gd name="connsiteY2" fmla="*/ 54 h 556"/>
                <a:gd name="connsiteX3" fmla="*/ 812 w 1102"/>
                <a:gd name="connsiteY3" fmla="*/ 66 h 556"/>
                <a:gd name="connsiteX4" fmla="*/ 834 w 1102"/>
                <a:gd name="connsiteY4" fmla="*/ 80 h 556"/>
                <a:gd name="connsiteX5" fmla="*/ 858 w 1102"/>
                <a:gd name="connsiteY5" fmla="*/ 94 h 556"/>
                <a:gd name="connsiteX6" fmla="*/ 878 w 1102"/>
                <a:gd name="connsiteY6" fmla="*/ 110 h 556"/>
                <a:gd name="connsiteX7" fmla="*/ 900 w 1102"/>
                <a:gd name="connsiteY7" fmla="*/ 126 h 556"/>
                <a:gd name="connsiteX8" fmla="*/ 918 w 1102"/>
                <a:gd name="connsiteY8" fmla="*/ 142 h 556"/>
                <a:gd name="connsiteX9" fmla="*/ 938 w 1102"/>
                <a:gd name="connsiteY9" fmla="*/ 162 h 556"/>
                <a:gd name="connsiteX10" fmla="*/ 956 w 1102"/>
                <a:gd name="connsiteY10" fmla="*/ 180 h 556"/>
                <a:gd name="connsiteX11" fmla="*/ 974 w 1102"/>
                <a:gd name="connsiteY11" fmla="*/ 200 h 556"/>
                <a:gd name="connsiteX12" fmla="*/ 990 w 1102"/>
                <a:gd name="connsiteY12" fmla="*/ 222 h 556"/>
                <a:gd name="connsiteX13" fmla="*/ 1004 w 1102"/>
                <a:gd name="connsiteY13" fmla="*/ 242 h 556"/>
                <a:gd name="connsiteX14" fmla="*/ 1020 w 1102"/>
                <a:gd name="connsiteY14" fmla="*/ 266 h 556"/>
                <a:gd name="connsiteX15" fmla="*/ 1032 w 1102"/>
                <a:gd name="connsiteY15" fmla="*/ 288 h 556"/>
                <a:gd name="connsiteX16" fmla="*/ 1044 w 1102"/>
                <a:gd name="connsiteY16" fmla="*/ 312 h 556"/>
                <a:gd name="connsiteX17" fmla="*/ 1056 w 1102"/>
                <a:gd name="connsiteY17" fmla="*/ 336 h 556"/>
                <a:gd name="connsiteX18" fmla="*/ 1066 w 1102"/>
                <a:gd name="connsiteY18" fmla="*/ 362 h 556"/>
                <a:gd name="connsiteX19" fmla="*/ 1074 w 1102"/>
                <a:gd name="connsiteY19" fmla="*/ 386 h 556"/>
                <a:gd name="connsiteX20" fmla="*/ 1082 w 1102"/>
                <a:gd name="connsiteY20" fmla="*/ 412 h 556"/>
                <a:gd name="connsiteX21" fmla="*/ 1088 w 1102"/>
                <a:gd name="connsiteY21" fmla="*/ 440 h 556"/>
                <a:gd name="connsiteX22" fmla="*/ 1094 w 1102"/>
                <a:gd name="connsiteY22" fmla="*/ 466 h 556"/>
                <a:gd name="connsiteX23" fmla="*/ 1098 w 1102"/>
                <a:gd name="connsiteY23" fmla="*/ 494 h 556"/>
                <a:gd name="connsiteX24" fmla="*/ 1100 w 1102"/>
                <a:gd name="connsiteY24" fmla="*/ 522 h 556"/>
                <a:gd name="connsiteX25" fmla="*/ 1102 w 1102"/>
                <a:gd name="connsiteY25" fmla="*/ 550 h 556"/>
                <a:gd name="connsiteX26" fmla="*/ 1102 w 1102"/>
                <a:gd name="connsiteY26" fmla="*/ 550 h 556"/>
                <a:gd name="connsiteX27" fmla="*/ 1102 w 1102"/>
                <a:gd name="connsiteY27" fmla="*/ 552 h 556"/>
                <a:gd name="connsiteX28" fmla="*/ 1102 w 1102"/>
                <a:gd name="connsiteY28" fmla="*/ 552 h 556"/>
                <a:gd name="connsiteX29" fmla="*/ 580 w 1102"/>
                <a:gd name="connsiteY29" fmla="*/ 340 h 556"/>
                <a:gd name="connsiteX30" fmla="*/ 554 w 1102"/>
                <a:gd name="connsiteY30" fmla="*/ 340 h 556"/>
                <a:gd name="connsiteX31" fmla="*/ 554 w 1102"/>
                <a:gd name="connsiteY31" fmla="*/ 340 h 556"/>
                <a:gd name="connsiteX32" fmla="*/ 528 w 1102"/>
                <a:gd name="connsiteY32" fmla="*/ 340 h 556"/>
                <a:gd name="connsiteX33" fmla="*/ 502 w 1102"/>
                <a:gd name="connsiteY33" fmla="*/ 342 h 556"/>
                <a:gd name="connsiteX34" fmla="*/ 452 w 1102"/>
                <a:gd name="connsiteY34" fmla="*/ 350 h 556"/>
                <a:gd name="connsiteX35" fmla="*/ 402 w 1102"/>
                <a:gd name="connsiteY35" fmla="*/ 360 h 556"/>
                <a:gd name="connsiteX36" fmla="*/ 356 w 1102"/>
                <a:gd name="connsiteY36" fmla="*/ 374 h 556"/>
                <a:gd name="connsiteX37" fmla="*/ 310 w 1102"/>
                <a:gd name="connsiteY37" fmla="*/ 390 h 556"/>
                <a:gd name="connsiteX38" fmla="*/ 266 w 1102"/>
                <a:gd name="connsiteY38" fmla="*/ 408 h 556"/>
                <a:gd name="connsiteX39" fmla="*/ 226 w 1102"/>
                <a:gd name="connsiteY39" fmla="*/ 428 h 556"/>
                <a:gd name="connsiteX40" fmla="*/ 188 w 1102"/>
                <a:gd name="connsiteY40" fmla="*/ 448 h 556"/>
                <a:gd name="connsiteX41" fmla="*/ 120 w 1102"/>
                <a:gd name="connsiteY41" fmla="*/ 488 h 556"/>
                <a:gd name="connsiteX42" fmla="*/ 66 w 1102"/>
                <a:gd name="connsiteY42" fmla="*/ 522 h 556"/>
                <a:gd name="connsiteX43" fmla="*/ 26 w 1102"/>
                <a:gd name="connsiteY43" fmla="*/ 546 h 556"/>
                <a:gd name="connsiteX44" fmla="*/ 14 w 1102"/>
                <a:gd name="connsiteY44" fmla="*/ 554 h 556"/>
                <a:gd name="connsiteX45" fmla="*/ 4 w 1102"/>
                <a:gd name="connsiteY45" fmla="*/ 556 h 556"/>
                <a:gd name="connsiteX46" fmla="*/ 4 w 1102"/>
                <a:gd name="connsiteY46" fmla="*/ 556 h 556"/>
                <a:gd name="connsiteX47" fmla="*/ 2 w 1102"/>
                <a:gd name="connsiteY47" fmla="*/ 554 h 556"/>
                <a:gd name="connsiteX48" fmla="*/ 0 w 1102"/>
                <a:gd name="connsiteY48" fmla="*/ 552 h 556"/>
                <a:gd name="connsiteX49" fmla="*/ 0 w 1102"/>
                <a:gd name="connsiteY49" fmla="*/ 552 h 556"/>
                <a:gd name="connsiteX50" fmla="*/ 0 w 1102"/>
                <a:gd name="connsiteY50" fmla="*/ 550 h 556"/>
                <a:gd name="connsiteX51" fmla="*/ 0 w 1102"/>
                <a:gd name="connsiteY51" fmla="*/ 550 h 556"/>
                <a:gd name="connsiteX52" fmla="*/ 2 w 1102"/>
                <a:gd name="connsiteY52" fmla="*/ 522 h 556"/>
                <a:gd name="connsiteX53" fmla="*/ 4 w 1102"/>
                <a:gd name="connsiteY53" fmla="*/ 494 h 556"/>
                <a:gd name="connsiteX54" fmla="*/ 8 w 1102"/>
                <a:gd name="connsiteY54" fmla="*/ 466 h 556"/>
                <a:gd name="connsiteX55" fmla="*/ 14 w 1102"/>
                <a:gd name="connsiteY55" fmla="*/ 440 h 556"/>
                <a:gd name="connsiteX56" fmla="*/ 20 w 1102"/>
                <a:gd name="connsiteY56" fmla="*/ 412 h 556"/>
                <a:gd name="connsiteX57" fmla="*/ 28 w 1102"/>
                <a:gd name="connsiteY57" fmla="*/ 386 h 556"/>
                <a:gd name="connsiteX58" fmla="*/ 38 w 1102"/>
                <a:gd name="connsiteY58" fmla="*/ 362 h 556"/>
                <a:gd name="connsiteX59" fmla="*/ 48 w 1102"/>
                <a:gd name="connsiteY59" fmla="*/ 336 h 556"/>
                <a:gd name="connsiteX60" fmla="*/ 58 w 1102"/>
                <a:gd name="connsiteY60" fmla="*/ 312 h 556"/>
                <a:gd name="connsiteX61" fmla="*/ 70 w 1102"/>
                <a:gd name="connsiteY61" fmla="*/ 288 h 556"/>
                <a:gd name="connsiteX62" fmla="*/ 84 w 1102"/>
                <a:gd name="connsiteY62" fmla="*/ 266 h 556"/>
                <a:gd name="connsiteX63" fmla="*/ 98 w 1102"/>
                <a:gd name="connsiteY63" fmla="*/ 242 h 556"/>
                <a:gd name="connsiteX64" fmla="*/ 114 w 1102"/>
                <a:gd name="connsiteY64" fmla="*/ 222 h 556"/>
                <a:gd name="connsiteX65" fmla="*/ 130 w 1102"/>
                <a:gd name="connsiteY65" fmla="*/ 200 h 556"/>
                <a:gd name="connsiteX66" fmla="*/ 146 w 1102"/>
                <a:gd name="connsiteY66" fmla="*/ 180 h 556"/>
                <a:gd name="connsiteX67" fmla="*/ 164 w 1102"/>
                <a:gd name="connsiteY67" fmla="*/ 162 h 556"/>
                <a:gd name="connsiteX68" fmla="*/ 184 w 1102"/>
                <a:gd name="connsiteY68" fmla="*/ 144 h 556"/>
                <a:gd name="connsiteX69" fmla="*/ 204 w 1102"/>
                <a:gd name="connsiteY69" fmla="*/ 126 h 556"/>
                <a:gd name="connsiteX70" fmla="*/ 224 w 1102"/>
                <a:gd name="connsiteY70" fmla="*/ 110 h 556"/>
                <a:gd name="connsiteX71" fmla="*/ 246 w 1102"/>
                <a:gd name="connsiteY71" fmla="*/ 94 h 556"/>
                <a:gd name="connsiteX72" fmla="*/ 268 w 1102"/>
                <a:gd name="connsiteY72" fmla="*/ 80 h 556"/>
                <a:gd name="connsiteX73" fmla="*/ 290 w 1102"/>
                <a:gd name="connsiteY73" fmla="*/ 66 h 556"/>
                <a:gd name="connsiteX74" fmla="*/ 314 w 1102"/>
                <a:gd name="connsiteY74" fmla="*/ 54 h 556"/>
                <a:gd name="connsiteX75" fmla="*/ 338 w 1102"/>
                <a:gd name="connsiteY75" fmla="*/ 44 h 556"/>
                <a:gd name="connsiteX76" fmla="*/ 362 w 1102"/>
                <a:gd name="connsiteY76" fmla="*/ 34 h 556"/>
                <a:gd name="connsiteX77" fmla="*/ 388 w 1102"/>
                <a:gd name="connsiteY77" fmla="*/ 24 h 556"/>
                <a:gd name="connsiteX78" fmla="*/ 414 w 1102"/>
                <a:gd name="connsiteY78" fmla="*/ 18 h 556"/>
                <a:gd name="connsiteX79" fmla="*/ 440 w 1102"/>
                <a:gd name="connsiteY79" fmla="*/ 12 h 556"/>
                <a:gd name="connsiteX80" fmla="*/ 468 w 1102"/>
                <a:gd name="connsiteY80" fmla="*/ 6 h 556"/>
                <a:gd name="connsiteX81" fmla="*/ 494 w 1102"/>
                <a:gd name="connsiteY81" fmla="*/ 2 h 556"/>
                <a:gd name="connsiteX82" fmla="*/ 522 w 1102"/>
                <a:gd name="connsiteY82" fmla="*/ 0 h 556"/>
                <a:gd name="connsiteX83" fmla="*/ 550 w 1102"/>
                <a:gd name="connsiteY83" fmla="*/ 0 h 556"/>
                <a:gd name="connsiteX84" fmla="*/ 550 w 1102"/>
                <a:gd name="connsiteY84" fmla="*/ 0 h 556"/>
                <a:gd name="connsiteX85" fmla="*/ 580 w 1102"/>
                <a:gd name="connsiteY85" fmla="*/ 0 h 556"/>
                <a:gd name="connsiteX0" fmla="*/ 740 w 1102"/>
                <a:gd name="connsiteY0" fmla="*/ 34 h 556"/>
                <a:gd name="connsiteX1" fmla="*/ 764 w 1102"/>
                <a:gd name="connsiteY1" fmla="*/ 44 h 556"/>
                <a:gd name="connsiteX2" fmla="*/ 788 w 1102"/>
                <a:gd name="connsiteY2" fmla="*/ 54 h 556"/>
                <a:gd name="connsiteX3" fmla="*/ 812 w 1102"/>
                <a:gd name="connsiteY3" fmla="*/ 66 h 556"/>
                <a:gd name="connsiteX4" fmla="*/ 834 w 1102"/>
                <a:gd name="connsiteY4" fmla="*/ 80 h 556"/>
                <a:gd name="connsiteX5" fmla="*/ 858 w 1102"/>
                <a:gd name="connsiteY5" fmla="*/ 94 h 556"/>
                <a:gd name="connsiteX6" fmla="*/ 878 w 1102"/>
                <a:gd name="connsiteY6" fmla="*/ 110 h 556"/>
                <a:gd name="connsiteX7" fmla="*/ 900 w 1102"/>
                <a:gd name="connsiteY7" fmla="*/ 126 h 556"/>
                <a:gd name="connsiteX8" fmla="*/ 918 w 1102"/>
                <a:gd name="connsiteY8" fmla="*/ 142 h 556"/>
                <a:gd name="connsiteX9" fmla="*/ 938 w 1102"/>
                <a:gd name="connsiteY9" fmla="*/ 162 h 556"/>
                <a:gd name="connsiteX10" fmla="*/ 956 w 1102"/>
                <a:gd name="connsiteY10" fmla="*/ 180 h 556"/>
                <a:gd name="connsiteX11" fmla="*/ 974 w 1102"/>
                <a:gd name="connsiteY11" fmla="*/ 200 h 556"/>
                <a:gd name="connsiteX12" fmla="*/ 990 w 1102"/>
                <a:gd name="connsiteY12" fmla="*/ 222 h 556"/>
                <a:gd name="connsiteX13" fmla="*/ 1004 w 1102"/>
                <a:gd name="connsiteY13" fmla="*/ 242 h 556"/>
                <a:gd name="connsiteX14" fmla="*/ 1020 w 1102"/>
                <a:gd name="connsiteY14" fmla="*/ 266 h 556"/>
                <a:gd name="connsiteX15" fmla="*/ 1032 w 1102"/>
                <a:gd name="connsiteY15" fmla="*/ 288 h 556"/>
                <a:gd name="connsiteX16" fmla="*/ 1044 w 1102"/>
                <a:gd name="connsiteY16" fmla="*/ 312 h 556"/>
                <a:gd name="connsiteX17" fmla="*/ 1056 w 1102"/>
                <a:gd name="connsiteY17" fmla="*/ 336 h 556"/>
                <a:gd name="connsiteX18" fmla="*/ 1066 w 1102"/>
                <a:gd name="connsiteY18" fmla="*/ 362 h 556"/>
                <a:gd name="connsiteX19" fmla="*/ 1074 w 1102"/>
                <a:gd name="connsiteY19" fmla="*/ 386 h 556"/>
                <a:gd name="connsiteX20" fmla="*/ 1082 w 1102"/>
                <a:gd name="connsiteY20" fmla="*/ 412 h 556"/>
                <a:gd name="connsiteX21" fmla="*/ 1088 w 1102"/>
                <a:gd name="connsiteY21" fmla="*/ 440 h 556"/>
                <a:gd name="connsiteX22" fmla="*/ 1094 w 1102"/>
                <a:gd name="connsiteY22" fmla="*/ 466 h 556"/>
                <a:gd name="connsiteX23" fmla="*/ 1098 w 1102"/>
                <a:gd name="connsiteY23" fmla="*/ 494 h 556"/>
                <a:gd name="connsiteX24" fmla="*/ 1100 w 1102"/>
                <a:gd name="connsiteY24" fmla="*/ 522 h 556"/>
                <a:gd name="connsiteX25" fmla="*/ 1102 w 1102"/>
                <a:gd name="connsiteY25" fmla="*/ 550 h 556"/>
                <a:gd name="connsiteX26" fmla="*/ 1102 w 1102"/>
                <a:gd name="connsiteY26" fmla="*/ 550 h 556"/>
                <a:gd name="connsiteX27" fmla="*/ 1102 w 1102"/>
                <a:gd name="connsiteY27" fmla="*/ 552 h 556"/>
                <a:gd name="connsiteX28" fmla="*/ 580 w 1102"/>
                <a:gd name="connsiteY28" fmla="*/ 340 h 556"/>
                <a:gd name="connsiteX29" fmla="*/ 554 w 1102"/>
                <a:gd name="connsiteY29" fmla="*/ 340 h 556"/>
                <a:gd name="connsiteX30" fmla="*/ 554 w 1102"/>
                <a:gd name="connsiteY30" fmla="*/ 340 h 556"/>
                <a:gd name="connsiteX31" fmla="*/ 528 w 1102"/>
                <a:gd name="connsiteY31" fmla="*/ 340 h 556"/>
                <a:gd name="connsiteX32" fmla="*/ 502 w 1102"/>
                <a:gd name="connsiteY32" fmla="*/ 342 h 556"/>
                <a:gd name="connsiteX33" fmla="*/ 452 w 1102"/>
                <a:gd name="connsiteY33" fmla="*/ 350 h 556"/>
                <a:gd name="connsiteX34" fmla="*/ 402 w 1102"/>
                <a:gd name="connsiteY34" fmla="*/ 360 h 556"/>
                <a:gd name="connsiteX35" fmla="*/ 356 w 1102"/>
                <a:gd name="connsiteY35" fmla="*/ 374 h 556"/>
                <a:gd name="connsiteX36" fmla="*/ 310 w 1102"/>
                <a:gd name="connsiteY36" fmla="*/ 390 h 556"/>
                <a:gd name="connsiteX37" fmla="*/ 266 w 1102"/>
                <a:gd name="connsiteY37" fmla="*/ 408 h 556"/>
                <a:gd name="connsiteX38" fmla="*/ 226 w 1102"/>
                <a:gd name="connsiteY38" fmla="*/ 428 h 556"/>
                <a:gd name="connsiteX39" fmla="*/ 188 w 1102"/>
                <a:gd name="connsiteY39" fmla="*/ 448 h 556"/>
                <a:gd name="connsiteX40" fmla="*/ 120 w 1102"/>
                <a:gd name="connsiteY40" fmla="*/ 488 h 556"/>
                <a:gd name="connsiteX41" fmla="*/ 66 w 1102"/>
                <a:gd name="connsiteY41" fmla="*/ 522 h 556"/>
                <a:gd name="connsiteX42" fmla="*/ 26 w 1102"/>
                <a:gd name="connsiteY42" fmla="*/ 546 h 556"/>
                <a:gd name="connsiteX43" fmla="*/ 14 w 1102"/>
                <a:gd name="connsiteY43" fmla="*/ 554 h 556"/>
                <a:gd name="connsiteX44" fmla="*/ 4 w 1102"/>
                <a:gd name="connsiteY44" fmla="*/ 556 h 556"/>
                <a:gd name="connsiteX45" fmla="*/ 4 w 1102"/>
                <a:gd name="connsiteY45" fmla="*/ 556 h 556"/>
                <a:gd name="connsiteX46" fmla="*/ 2 w 1102"/>
                <a:gd name="connsiteY46" fmla="*/ 554 h 556"/>
                <a:gd name="connsiteX47" fmla="*/ 0 w 1102"/>
                <a:gd name="connsiteY47" fmla="*/ 552 h 556"/>
                <a:gd name="connsiteX48" fmla="*/ 0 w 1102"/>
                <a:gd name="connsiteY48" fmla="*/ 552 h 556"/>
                <a:gd name="connsiteX49" fmla="*/ 0 w 1102"/>
                <a:gd name="connsiteY49" fmla="*/ 550 h 556"/>
                <a:gd name="connsiteX50" fmla="*/ 0 w 1102"/>
                <a:gd name="connsiteY50" fmla="*/ 550 h 556"/>
                <a:gd name="connsiteX51" fmla="*/ 2 w 1102"/>
                <a:gd name="connsiteY51" fmla="*/ 522 h 556"/>
                <a:gd name="connsiteX52" fmla="*/ 4 w 1102"/>
                <a:gd name="connsiteY52" fmla="*/ 494 h 556"/>
                <a:gd name="connsiteX53" fmla="*/ 8 w 1102"/>
                <a:gd name="connsiteY53" fmla="*/ 466 h 556"/>
                <a:gd name="connsiteX54" fmla="*/ 14 w 1102"/>
                <a:gd name="connsiteY54" fmla="*/ 440 h 556"/>
                <a:gd name="connsiteX55" fmla="*/ 20 w 1102"/>
                <a:gd name="connsiteY55" fmla="*/ 412 h 556"/>
                <a:gd name="connsiteX56" fmla="*/ 28 w 1102"/>
                <a:gd name="connsiteY56" fmla="*/ 386 h 556"/>
                <a:gd name="connsiteX57" fmla="*/ 38 w 1102"/>
                <a:gd name="connsiteY57" fmla="*/ 362 h 556"/>
                <a:gd name="connsiteX58" fmla="*/ 48 w 1102"/>
                <a:gd name="connsiteY58" fmla="*/ 336 h 556"/>
                <a:gd name="connsiteX59" fmla="*/ 58 w 1102"/>
                <a:gd name="connsiteY59" fmla="*/ 312 h 556"/>
                <a:gd name="connsiteX60" fmla="*/ 70 w 1102"/>
                <a:gd name="connsiteY60" fmla="*/ 288 h 556"/>
                <a:gd name="connsiteX61" fmla="*/ 84 w 1102"/>
                <a:gd name="connsiteY61" fmla="*/ 266 h 556"/>
                <a:gd name="connsiteX62" fmla="*/ 98 w 1102"/>
                <a:gd name="connsiteY62" fmla="*/ 242 h 556"/>
                <a:gd name="connsiteX63" fmla="*/ 114 w 1102"/>
                <a:gd name="connsiteY63" fmla="*/ 222 h 556"/>
                <a:gd name="connsiteX64" fmla="*/ 130 w 1102"/>
                <a:gd name="connsiteY64" fmla="*/ 200 h 556"/>
                <a:gd name="connsiteX65" fmla="*/ 146 w 1102"/>
                <a:gd name="connsiteY65" fmla="*/ 180 h 556"/>
                <a:gd name="connsiteX66" fmla="*/ 164 w 1102"/>
                <a:gd name="connsiteY66" fmla="*/ 162 h 556"/>
                <a:gd name="connsiteX67" fmla="*/ 184 w 1102"/>
                <a:gd name="connsiteY67" fmla="*/ 144 h 556"/>
                <a:gd name="connsiteX68" fmla="*/ 204 w 1102"/>
                <a:gd name="connsiteY68" fmla="*/ 126 h 556"/>
                <a:gd name="connsiteX69" fmla="*/ 224 w 1102"/>
                <a:gd name="connsiteY69" fmla="*/ 110 h 556"/>
                <a:gd name="connsiteX70" fmla="*/ 246 w 1102"/>
                <a:gd name="connsiteY70" fmla="*/ 94 h 556"/>
                <a:gd name="connsiteX71" fmla="*/ 268 w 1102"/>
                <a:gd name="connsiteY71" fmla="*/ 80 h 556"/>
                <a:gd name="connsiteX72" fmla="*/ 290 w 1102"/>
                <a:gd name="connsiteY72" fmla="*/ 66 h 556"/>
                <a:gd name="connsiteX73" fmla="*/ 314 w 1102"/>
                <a:gd name="connsiteY73" fmla="*/ 54 h 556"/>
                <a:gd name="connsiteX74" fmla="*/ 338 w 1102"/>
                <a:gd name="connsiteY74" fmla="*/ 44 h 556"/>
                <a:gd name="connsiteX75" fmla="*/ 362 w 1102"/>
                <a:gd name="connsiteY75" fmla="*/ 34 h 556"/>
                <a:gd name="connsiteX76" fmla="*/ 388 w 1102"/>
                <a:gd name="connsiteY76" fmla="*/ 24 h 556"/>
                <a:gd name="connsiteX77" fmla="*/ 414 w 1102"/>
                <a:gd name="connsiteY77" fmla="*/ 18 h 556"/>
                <a:gd name="connsiteX78" fmla="*/ 440 w 1102"/>
                <a:gd name="connsiteY78" fmla="*/ 12 h 556"/>
                <a:gd name="connsiteX79" fmla="*/ 468 w 1102"/>
                <a:gd name="connsiteY79" fmla="*/ 6 h 556"/>
                <a:gd name="connsiteX80" fmla="*/ 494 w 1102"/>
                <a:gd name="connsiteY80" fmla="*/ 2 h 556"/>
                <a:gd name="connsiteX81" fmla="*/ 522 w 1102"/>
                <a:gd name="connsiteY81" fmla="*/ 0 h 556"/>
                <a:gd name="connsiteX82" fmla="*/ 550 w 1102"/>
                <a:gd name="connsiteY82" fmla="*/ 0 h 556"/>
                <a:gd name="connsiteX83" fmla="*/ 550 w 1102"/>
                <a:gd name="connsiteY83" fmla="*/ 0 h 556"/>
                <a:gd name="connsiteX84" fmla="*/ 580 w 1102"/>
                <a:gd name="connsiteY84" fmla="*/ 0 h 556"/>
                <a:gd name="connsiteX0" fmla="*/ 740 w 1102"/>
                <a:gd name="connsiteY0" fmla="*/ 34 h 556"/>
                <a:gd name="connsiteX1" fmla="*/ 764 w 1102"/>
                <a:gd name="connsiteY1" fmla="*/ 44 h 556"/>
                <a:gd name="connsiteX2" fmla="*/ 788 w 1102"/>
                <a:gd name="connsiteY2" fmla="*/ 54 h 556"/>
                <a:gd name="connsiteX3" fmla="*/ 812 w 1102"/>
                <a:gd name="connsiteY3" fmla="*/ 66 h 556"/>
                <a:gd name="connsiteX4" fmla="*/ 834 w 1102"/>
                <a:gd name="connsiteY4" fmla="*/ 80 h 556"/>
                <a:gd name="connsiteX5" fmla="*/ 858 w 1102"/>
                <a:gd name="connsiteY5" fmla="*/ 94 h 556"/>
                <a:gd name="connsiteX6" fmla="*/ 878 w 1102"/>
                <a:gd name="connsiteY6" fmla="*/ 110 h 556"/>
                <a:gd name="connsiteX7" fmla="*/ 900 w 1102"/>
                <a:gd name="connsiteY7" fmla="*/ 126 h 556"/>
                <a:gd name="connsiteX8" fmla="*/ 918 w 1102"/>
                <a:gd name="connsiteY8" fmla="*/ 142 h 556"/>
                <a:gd name="connsiteX9" fmla="*/ 938 w 1102"/>
                <a:gd name="connsiteY9" fmla="*/ 162 h 556"/>
                <a:gd name="connsiteX10" fmla="*/ 956 w 1102"/>
                <a:gd name="connsiteY10" fmla="*/ 180 h 556"/>
                <a:gd name="connsiteX11" fmla="*/ 974 w 1102"/>
                <a:gd name="connsiteY11" fmla="*/ 200 h 556"/>
                <a:gd name="connsiteX12" fmla="*/ 990 w 1102"/>
                <a:gd name="connsiteY12" fmla="*/ 222 h 556"/>
                <a:gd name="connsiteX13" fmla="*/ 1004 w 1102"/>
                <a:gd name="connsiteY13" fmla="*/ 242 h 556"/>
                <a:gd name="connsiteX14" fmla="*/ 1020 w 1102"/>
                <a:gd name="connsiteY14" fmla="*/ 266 h 556"/>
                <a:gd name="connsiteX15" fmla="*/ 1032 w 1102"/>
                <a:gd name="connsiteY15" fmla="*/ 288 h 556"/>
                <a:gd name="connsiteX16" fmla="*/ 1044 w 1102"/>
                <a:gd name="connsiteY16" fmla="*/ 312 h 556"/>
                <a:gd name="connsiteX17" fmla="*/ 1056 w 1102"/>
                <a:gd name="connsiteY17" fmla="*/ 336 h 556"/>
                <a:gd name="connsiteX18" fmla="*/ 1066 w 1102"/>
                <a:gd name="connsiteY18" fmla="*/ 362 h 556"/>
                <a:gd name="connsiteX19" fmla="*/ 1074 w 1102"/>
                <a:gd name="connsiteY19" fmla="*/ 386 h 556"/>
                <a:gd name="connsiteX20" fmla="*/ 1082 w 1102"/>
                <a:gd name="connsiteY20" fmla="*/ 412 h 556"/>
                <a:gd name="connsiteX21" fmla="*/ 1088 w 1102"/>
                <a:gd name="connsiteY21" fmla="*/ 440 h 556"/>
                <a:gd name="connsiteX22" fmla="*/ 1094 w 1102"/>
                <a:gd name="connsiteY22" fmla="*/ 466 h 556"/>
                <a:gd name="connsiteX23" fmla="*/ 1098 w 1102"/>
                <a:gd name="connsiteY23" fmla="*/ 494 h 556"/>
                <a:gd name="connsiteX24" fmla="*/ 1100 w 1102"/>
                <a:gd name="connsiteY24" fmla="*/ 522 h 556"/>
                <a:gd name="connsiteX25" fmla="*/ 1102 w 1102"/>
                <a:gd name="connsiteY25" fmla="*/ 550 h 556"/>
                <a:gd name="connsiteX26" fmla="*/ 1102 w 1102"/>
                <a:gd name="connsiteY26" fmla="*/ 550 h 556"/>
                <a:gd name="connsiteX27" fmla="*/ 580 w 1102"/>
                <a:gd name="connsiteY27" fmla="*/ 340 h 556"/>
                <a:gd name="connsiteX28" fmla="*/ 554 w 1102"/>
                <a:gd name="connsiteY28" fmla="*/ 340 h 556"/>
                <a:gd name="connsiteX29" fmla="*/ 554 w 1102"/>
                <a:gd name="connsiteY29" fmla="*/ 340 h 556"/>
                <a:gd name="connsiteX30" fmla="*/ 528 w 1102"/>
                <a:gd name="connsiteY30" fmla="*/ 340 h 556"/>
                <a:gd name="connsiteX31" fmla="*/ 502 w 1102"/>
                <a:gd name="connsiteY31" fmla="*/ 342 h 556"/>
                <a:gd name="connsiteX32" fmla="*/ 452 w 1102"/>
                <a:gd name="connsiteY32" fmla="*/ 350 h 556"/>
                <a:gd name="connsiteX33" fmla="*/ 402 w 1102"/>
                <a:gd name="connsiteY33" fmla="*/ 360 h 556"/>
                <a:gd name="connsiteX34" fmla="*/ 356 w 1102"/>
                <a:gd name="connsiteY34" fmla="*/ 374 h 556"/>
                <a:gd name="connsiteX35" fmla="*/ 310 w 1102"/>
                <a:gd name="connsiteY35" fmla="*/ 390 h 556"/>
                <a:gd name="connsiteX36" fmla="*/ 266 w 1102"/>
                <a:gd name="connsiteY36" fmla="*/ 408 h 556"/>
                <a:gd name="connsiteX37" fmla="*/ 226 w 1102"/>
                <a:gd name="connsiteY37" fmla="*/ 428 h 556"/>
                <a:gd name="connsiteX38" fmla="*/ 188 w 1102"/>
                <a:gd name="connsiteY38" fmla="*/ 448 h 556"/>
                <a:gd name="connsiteX39" fmla="*/ 120 w 1102"/>
                <a:gd name="connsiteY39" fmla="*/ 488 h 556"/>
                <a:gd name="connsiteX40" fmla="*/ 66 w 1102"/>
                <a:gd name="connsiteY40" fmla="*/ 522 h 556"/>
                <a:gd name="connsiteX41" fmla="*/ 26 w 1102"/>
                <a:gd name="connsiteY41" fmla="*/ 546 h 556"/>
                <a:gd name="connsiteX42" fmla="*/ 14 w 1102"/>
                <a:gd name="connsiteY42" fmla="*/ 554 h 556"/>
                <a:gd name="connsiteX43" fmla="*/ 4 w 1102"/>
                <a:gd name="connsiteY43" fmla="*/ 556 h 556"/>
                <a:gd name="connsiteX44" fmla="*/ 4 w 1102"/>
                <a:gd name="connsiteY44" fmla="*/ 556 h 556"/>
                <a:gd name="connsiteX45" fmla="*/ 2 w 1102"/>
                <a:gd name="connsiteY45" fmla="*/ 554 h 556"/>
                <a:gd name="connsiteX46" fmla="*/ 0 w 1102"/>
                <a:gd name="connsiteY46" fmla="*/ 552 h 556"/>
                <a:gd name="connsiteX47" fmla="*/ 0 w 1102"/>
                <a:gd name="connsiteY47" fmla="*/ 552 h 556"/>
                <a:gd name="connsiteX48" fmla="*/ 0 w 1102"/>
                <a:gd name="connsiteY48" fmla="*/ 550 h 556"/>
                <a:gd name="connsiteX49" fmla="*/ 0 w 1102"/>
                <a:gd name="connsiteY49" fmla="*/ 550 h 556"/>
                <a:gd name="connsiteX50" fmla="*/ 2 w 1102"/>
                <a:gd name="connsiteY50" fmla="*/ 522 h 556"/>
                <a:gd name="connsiteX51" fmla="*/ 4 w 1102"/>
                <a:gd name="connsiteY51" fmla="*/ 494 h 556"/>
                <a:gd name="connsiteX52" fmla="*/ 8 w 1102"/>
                <a:gd name="connsiteY52" fmla="*/ 466 h 556"/>
                <a:gd name="connsiteX53" fmla="*/ 14 w 1102"/>
                <a:gd name="connsiteY53" fmla="*/ 440 h 556"/>
                <a:gd name="connsiteX54" fmla="*/ 20 w 1102"/>
                <a:gd name="connsiteY54" fmla="*/ 412 h 556"/>
                <a:gd name="connsiteX55" fmla="*/ 28 w 1102"/>
                <a:gd name="connsiteY55" fmla="*/ 386 h 556"/>
                <a:gd name="connsiteX56" fmla="*/ 38 w 1102"/>
                <a:gd name="connsiteY56" fmla="*/ 362 h 556"/>
                <a:gd name="connsiteX57" fmla="*/ 48 w 1102"/>
                <a:gd name="connsiteY57" fmla="*/ 336 h 556"/>
                <a:gd name="connsiteX58" fmla="*/ 58 w 1102"/>
                <a:gd name="connsiteY58" fmla="*/ 312 h 556"/>
                <a:gd name="connsiteX59" fmla="*/ 70 w 1102"/>
                <a:gd name="connsiteY59" fmla="*/ 288 h 556"/>
                <a:gd name="connsiteX60" fmla="*/ 84 w 1102"/>
                <a:gd name="connsiteY60" fmla="*/ 266 h 556"/>
                <a:gd name="connsiteX61" fmla="*/ 98 w 1102"/>
                <a:gd name="connsiteY61" fmla="*/ 242 h 556"/>
                <a:gd name="connsiteX62" fmla="*/ 114 w 1102"/>
                <a:gd name="connsiteY62" fmla="*/ 222 h 556"/>
                <a:gd name="connsiteX63" fmla="*/ 130 w 1102"/>
                <a:gd name="connsiteY63" fmla="*/ 200 h 556"/>
                <a:gd name="connsiteX64" fmla="*/ 146 w 1102"/>
                <a:gd name="connsiteY64" fmla="*/ 180 h 556"/>
                <a:gd name="connsiteX65" fmla="*/ 164 w 1102"/>
                <a:gd name="connsiteY65" fmla="*/ 162 h 556"/>
                <a:gd name="connsiteX66" fmla="*/ 184 w 1102"/>
                <a:gd name="connsiteY66" fmla="*/ 144 h 556"/>
                <a:gd name="connsiteX67" fmla="*/ 204 w 1102"/>
                <a:gd name="connsiteY67" fmla="*/ 126 h 556"/>
                <a:gd name="connsiteX68" fmla="*/ 224 w 1102"/>
                <a:gd name="connsiteY68" fmla="*/ 110 h 556"/>
                <a:gd name="connsiteX69" fmla="*/ 246 w 1102"/>
                <a:gd name="connsiteY69" fmla="*/ 94 h 556"/>
                <a:gd name="connsiteX70" fmla="*/ 268 w 1102"/>
                <a:gd name="connsiteY70" fmla="*/ 80 h 556"/>
                <a:gd name="connsiteX71" fmla="*/ 290 w 1102"/>
                <a:gd name="connsiteY71" fmla="*/ 66 h 556"/>
                <a:gd name="connsiteX72" fmla="*/ 314 w 1102"/>
                <a:gd name="connsiteY72" fmla="*/ 54 h 556"/>
                <a:gd name="connsiteX73" fmla="*/ 338 w 1102"/>
                <a:gd name="connsiteY73" fmla="*/ 44 h 556"/>
                <a:gd name="connsiteX74" fmla="*/ 362 w 1102"/>
                <a:gd name="connsiteY74" fmla="*/ 34 h 556"/>
                <a:gd name="connsiteX75" fmla="*/ 388 w 1102"/>
                <a:gd name="connsiteY75" fmla="*/ 24 h 556"/>
                <a:gd name="connsiteX76" fmla="*/ 414 w 1102"/>
                <a:gd name="connsiteY76" fmla="*/ 18 h 556"/>
                <a:gd name="connsiteX77" fmla="*/ 440 w 1102"/>
                <a:gd name="connsiteY77" fmla="*/ 12 h 556"/>
                <a:gd name="connsiteX78" fmla="*/ 468 w 1102"/>
                <a:gd name="connsiteY78" fmla="*/ 6 h 556"/>
                <a:gd name="connsiteX79" fmla="*/ 494 w 1102"/>
                <a:gd name="connsiteY79" fmla="*/ 2 h 556"/>
                <a:gd name="connsiteX80" fmla="*/ 522 w 1102"/>
                <a:gd name="connsiteY80" fmla="*/ 0 h 556"/>
                <a:gd name="connsiteX81" fmla="*/ 550 w 1102"/>
                <a:gd name="connsiteY81" fmla="*/ 0 h 556"/>
                <a:gd name="connsiteX82" fmla="*/ 550 w 1102"/>
                <a:gd name="connsiteY82" fmla="*/ 0 h 556"/>
                <a:gd name="connsiteX83" fmla="*/ 580 w 1102"/>
                <a:gd name="connsiteY83" fmla="*/ 0 h 556"/>
                <a:gd name="connsiteX0" fmla="*/ 740 w 1189"/>
                <a:gd name="connsiteY0" fmla="*/ 34 h 580"/>
                <a:gd name="connsiteX1" fmla="*/ 764 w 1189"/>
                <a:gd name="connsiteY1" fmla="*/ 44 h 580"/>
                <a:gd name="connsiteX2" fmla="*/ 788 w 1189"/>
                <a:gd name="connsiteY2" fmla="*/ 54 h 580"/>
                <a:gd name="connsiteX3" fmla="*/ 812 w 1189"/>
                <a:gd name="connsiteY3" fmla="*/ 66 h 580"/>
                <a:gd name="connsiteX4" fmla="*/ 834 w 1189"/>
                <a:gd name="connsiteY4" fmla="*/ 80 h 580"/>
                <a:gd name="connsiteX5" fmla="*/ 858 w 1189"/>
                <a:gd name="connsiteY5" fmla="*/ 94 h 580"/>
                <a:gd name="connsiteX6" fmla="*/ 878 w 1189"/>
                <a:gd name="connsiteY6" fmla="*/ 110 h 580"/>
                <a:gd name="connsiteX7" fmla="*/ 900 w 1189"/>
                <a:gd name="connsiteY7" fmla="*/ 126 h 580"/>
                <a:gd name="connsiteX8" fmla="*/ 918 w 1189"/>
                <a:gd name="connsiteY8" fmla="*/ 142 h 580"/>
                <a:gd name="connsiteX9" fmla="*/ 938 w 1189"/>
                <a:gd name="connsiteY9" fmla="*/ 162 h 580"/>
                <a:gd name="connsiteX10" fmla="*/ 956 w 1189"/>
                <a:gd name="connsiteY10" fmla="*/ 180 h 580"/>
                <a:gd name="connsiteX11" fmla="*/ 974 w 1189"/>
                <a:gd name="connsiteY11" fmla="*/ 200 h 580"/>
                <a:gd name="connsiteX12" fmla="*/ 990 w 1189"/>
                <a:gd name="connsiteY12" fmla="*/ 222 h 580"/>
                <a:gd name="connsiteX13" fmla="*/ 1004 w 1189"/>
                <a:gd name="connsiteY13" fmla="*/ 242 h 580"/>
                <a:gd name="connsiteX14" fmla="*/ 1020 w 1189"/>
                <a:gd name="connsiteY14" fmla="*/ 266 h 580"/>
                <a:gd name="connsiteX15" fmla="*/ 1032 w 1189"/>
                <a:gd name="connsiteY15" fmla="*/ 288 h 580"/>
                <a:gd name="connsiteX16" fmla="*/ 1044 w 1189"/>
                <a:gd name="connsiteY16" fmla="*/ 312 h 580"/>
                <a:gd name="connsiteX17" fmla="*/ 1056 w 1189"/>
                <a:gd name="connsiteY17" fmla="*/ 336 h 580"/>
                <a:gd name="connsiteX18" fmla="*/ 1066 w 1189"/>
                <a:gd name="connsiteY18" fmla="*/ 362 h 580"/>
                <a:gd name="connsiteX19" fmla="*/ 1074 w 1189"/>
                <a:gd name="connsiteY19" fmla="*/ 386 h 580"/>
                <a:gd name="connsiteX20" fmla="*/ 1082 w 1189"/>
                <a:gd name="connsiteY20" fmla="*/ 412 h 580"/>
                <a:gd name="connsiteX21" fmla="*/ 1088 w 1189"/>
                <a:gd name="connsiteY21" fmla="*/ 440 h 580"/>
                <a:gd name="connsiteX22" fmla="*/ 1094 w 1189"/>
                <a:gd name="connsiteY22" fmla="*/ 466 h 580"/>
                <a:gd name="connsiteX23" fmla="*/ 1098 w 1189"/>
                <a:gd name="connsiteY23" fmla="*/ 494 h 580"/>
                <a:gd name="connsiteX24" fmla="*/ 1100 w 1189"/>
                <a:gd name="connsiteY24" fmla="*/ 522 h 580"/>
                <a:gd name="connsiteX25" fmla="*/ 1102 w 1189"/>
                <a:gd name="connsiteY25" fmla="*/ 550 h 580"/>
                <a:gd name="connsiteX26" fmla="*/ 580 w 1189"/>
                <a:gd name="connsiteY26" fmla="*/ 340 h 580"/>
                <a:gd name="connsiteX27" fmla="*/ 554 w 1189"/>
                <a:gd name="connsiteY27" fmla="*/ 340 h 580"/>
                <a:gd name="connsiteX28" fmla="*/ 554 w 1189"/>
                <a:gd name="connsiteY28" fmla="*/ 340 h 580"/>
                <a:gd name="connsiteX29" fmla="*/ 528 w 1189"/>
                <a:gd name="connsiteY29" fmla="*/ 340 h 580"/>
                <a:gd name="connsiteX30" fmla="*/ 502 w 1189"/>
                <a:gd name="connsiteY30" fmla="*/ 342 h 580"/>
                <a:gd name="connsiteX31" fmla="*/ 452 w 1189"/>
                <a:gd name="connsiteY31" fmla="*/ 350 h 580"/>
                <a:gd name="connsiteX32" fmla="*/ 402 w 1189"/>
                <a:gd name="connsiteY32" fmla="*/ 360 h 580"/>
                <a:gd name="connsiteX33" fmla="*/ 356 w 1189"/>
                <a:gd name="connsiteY33" fmla="*/ 374 h 580"/>
                <a:gd name="connsiteX34" fmla="*/ 310 w 1189"/>
                <a:gd name="connsiteY34" fmla="*/ 390 h 580"/>
                <a:gd name="connsiteX35" fmla="*/ 266 w 1189"/>
                <a:gd name="connsiteY35" fmla="*/ 408 h 580"/>
                <a:gd name="connsiteX36" fmla="*/ 226 w 1189"/>
                <a:gd name="connsiteY36" fmla="*/ 428 h 580"/>
                <a:gd name="connsiteX37" fmla="*/ 188 w 1189"/>
                <a:gd name="connsiteY37" fmla="*/ 448 h 580"/>
                <a:gd name="connsiteX38" fmla="*/ 120 w 1189"/>
                <a:gd name="connsiteY38" fmla="*/ 488 h 580"/>
                <a:gd name="connsiteX39" fmla="*/ 66 w 1189"/>
                <a:gd name="connsiteY39" fmla="*/ 522 h 580"/>
                <a:gd name="connsiteX40" fmla="*/ 26 w 1189"/>
                <a:gd name="connsiteY40" fmla="*/ 546 h 580"/>
                <a:gd name="connsiteX41" fmla="*/ 14 w 1189"/>
                <a:gd name="connsiteY41" fmla="*/ 554 h 580"/>
                <a:gd name="connsiteX42" fmla="*/ 4 w 1189"/>
                <a:gd name="connsiteY42" fmla="*/ 556 h 580"/>
                <a:gd name="connsiteX43" fmla="*/ 4 w 1189"/>
                <a:gd name="connsiteY43" fmla="*/ 556 h 580"/>
                <a:gd name="connsiteX44" fmla="*/ 2 w 1189"/>
                <a:gd name="connsiteY44" fmla="*/ 554 h 580"/>
                <a:gd name="connsiteX45" fmla="*/ 0 w 1189"/>
                <a:gd name="connsiteY45" fmla="*/ 552 h 580"/>
                <a:gd name="connsiteX46" fmla="*/ 0 w 1189"/>
                <a:gd name="connsiteY46" fmla="*/ 552 h 580"/>
                <a:gd name="connsiteX47" fmla="*/ 0 w 1189"/>
                <a:gd name="connsiteY47" fmla="*/ 550 h 580"/>
                <a:gd name="connsiteX48" fmla="*/ 0 w 1189"/>
                <a:gd name="connsiteY48" fmla="*/ 550 h 580"/>
                <a:gd name="connsiteX49" fmla="*/ 2 w 1189"/>
                <a:gd name="connsiteY49" fmla="*/ 522 h 580"/>
                <a:gd name="connsiteX50" fmla="*/ 4 w 1189"/>
                <a:gd name="connsiteY50" fmla="*/ 494 h 580"/>
                <a:gd name="connsiteX51" fmla="*/ 8 w 1189"/>
                <a:gd name="connsiteY51" fmla="*/ 466 h 580"/>
                <a:gd name="connsiteX52" fmla="*/ 14 w 1189"/>
                <a:gd name="connsiteY52" fmla="*/ 440 h 580"/>
                <a:gd name="connsiteX53" fmla="*/ 20 w 1189"/>
                <a:gd name="connsiteY53" fmla="*/ 412 h 580"/>
                <a:gd name="connsiteX54" fmla="*/ 28 w 1189"/>
                <a:gd name="connsiteY54" fmla="*/ 386 h 580"/>
                <a:gd name="connsiteX55" fmla="*/ 38 w 1189"/>
                <a:gd name="connsiteY55" fmla="*/ 362 h 580"/>
                <a:gd name="connsiteX56" fmla="*/ 48 w 1189"/>
                <a:gd name="connsiteY56" fmla="*/ 336 h 580"/>
                <a:gd name="connsiteX57" fmla="*/ 58 w 1189"/>
                <a:gd name="connsiteY57" fmla="*/ 312 h 580"/>
                <a:gd name="connsiteX58" fmla="*/ 70 w 1189"/>
                <a:gd name="connsiteY58" fmla="*/ 288 h 580"/>
                <a:gd name="connsiteX59" fmla="*/ 84 w 1189"/>
                <a:gd name="connsiteY59" fmla="*/ 266 h 580"/>
                <a:gd name="connsiteX60" fmla="*/ 98 w 1189"/>
                <a:gd name="connsiteY60" fmla="*/ 242 h 580"/>
                <a:gd name="connsiteX61" fmla="*/ 114 w 1189"/>
                <a:gd name="connsiteY61" fmla="*/ 222 h 580"/>
                <a:gd name="connsiteX62" fmla="*/ 130 w 1189"/>
                <a:gd name="connsiteY62" fmla="*/ 200 h 580"/>
                <a:gd name="connsiteX63" fmla="*/ 146 w 1189"/>
                <a:gd name="connsiteY63" fmla="*/ 180 h 580"/>
                <a:gd name="connsiteX64" fmla="*/ 164 w 1189"/>
                <a:gd name="connsiteY64" fmla="*/ 162 h 580"/>
                <a:gd name="connsiteX65" fmla="*/ 184 w 1189"/>
                <a:gd name="connsiteY65" fmla="*/ 144 h 580"/>
                <a:gd name="connsiteX66" fmla="*/ 204 w 1189"/>
                <a:gd name="connsiteY66" fmla="*/ 126 h 580"/>
                <a:gd name="connsiteX67" fmla="*/ 224 w 1189"/>
                <a:gd name="connsiteY67" fmla="*/ 110 h 580"/>
                <a:gd name="connsiteX68" fmla="*/ 246 w 1189"/>
                <a:gd name="connsiteY68" fmla="*/ 94 h 580"/>
                <a:gd name="connsiteX69" fmla="*/ 268 w 1189"/>
                <a:gd name="connsiteY69" fmla="*/ 80 h 580"/>
                <a:gd name="connsiteX70" fmla="*/ 290 w 1189"/>
                <a:gd name="connsiteY70" fmla="*/ 66 h 580"/>
                <a:gd name="connsiteX71" fmla="*/ 314 w 1189"/>
                <a:gd name="connsiteY71" fmla="*/ 54 h 580"/>
                <a:gd name="connsiteX72" fmla="*/ 338 w 1189"/>
                <a:gd name="connsiteY72" fmla="*/ 44 h 580"/>
                <a:gd name="connsiteX73" fmla="*/ 362 w 1189"/>
                <a:gd name="connsiteY73" fmla="*/ 34 h 580"/>
                <a:gd name="connsiteX74" fmla="*/ 388 w 1189"/>
                <a:gd name="connsiteY74" fmla="*/ 24 h 580"/>
                <a:gd name="connsiteX75" fmla="*/ 414 w 1189"/>
                <a:gd name="connsiteY75" fmla="*/ 18 h 580"/>
                <a:gd name="connsiteX76" fmla="*/ 440 w 1189"/>
                <a:gd name="connsiteY76" fmla="*/ 12 h 580"/>
                <a:gd name="connsiteX77" fmla="*/ 468 w 1189"/>
                <a:gd name="connsiteY77" fmla="*/ 6 h 580"/>
                <a:gd name="connsiteX78" fmla="*/ 494 w 1189"/>
                <a:gd name="connsiteY78" fmla="*/ 2 h 580"/>
                <a:gd name="connsiteX79" fmla="*/ 522 w 1189"/>
                <a:gd name="connsiteY79" fmla="*/ 0 h 580"/>
                <a:gd name="connsiteX80" fmla="*/ 550 w 1189"/>
                <a:gd name="connsiteY80" fmla="*/ 0 h 580"/>
                <a:gd name="connsiteX81" fmla="*/ 550 w 1189"/>
                <a:gd name="connsiteY81" fmla="*/ 0 h 580"/>
                <a:gd name="connsiteX82" fmla="*/ 580 w 1189"/>
                <a:gd name="connsiteY82" fmla="*/ 0 h 580"/>
                <a:gd name="connsiteX0" fmla="*/ 740 w 1186"/>
                <a:gd name="connsiteY0" fmla="*/ 34 h 556"/>
                <a:gd name="connsiteX1" fmla="*/ 764 w 1186"/>
                <a:gd name="connsiteY1" fmla="*/ 44 h 556"/>
                <a:gd name="connsiteX2" fmla="*/ 788 w 1186"/>
                <a:gd name="connsiteY2" fmla="*/ 54 h 556"/>
                <a:gd name="connsiteX3" fmla="*/ 812 w 1186"/>
                <a:gd name="connsiteY3" fmla="*/ 66 h 556"/>
                <a:gd name="connsiteX4" fmla="*/ 834 w 1186"/>
                <a:gd name="connsiteY4" fmla="*/ 80 h 556"/>
                <a:gd name="connsiteX5" fmla="*/ 858 w 1186"/>
                <a:gd name="connsiteY5" fmla="*/ 94 h 556"/>
                <a:gd name="connsiteX6" fmla="*/ 878 w 1186"/>
                <a:gd name="connsiteY6" fmla="*/ 110 h 556"/>
                <a:gd name="connsiteX7" fmla="*/ 900 w 1186"/>
                <a:gd name="connsiteY7" fmla="*/ 126 h 556"/>
                <a:gd name="connsiteX8" fmla="*/ 918 w 1186"/>
                <a:gd name="connsiteY8" fmla="*/ 142 h 556"/>
                <a:gd name="connsiteX9" fmla="*/ 938 w 1186"/>
                <a:gd name="connsiteY9" fmla="*/ 162 h 556"/>
                <a:gd name="connsiteX10" fmla="*/ 956 w 1186"/>
                <a:gd name="connsiteY10" fmla="*/ 180 h 556"/>
                <a:gd name="connsiteX11" fmla="*/ 974 w 1186"/>
                <a:gd name="connsiteY11" fmla="*/ 200 h 556"/>
                <a:gd name="connsiteX12" fmla="*/ 990 w 1186"/>
                <a:gd name="connsiteY12" fmla="*/ 222 h 556"/>
                <a:gd name="connsiteX13" fmla="*/ 1004 w 1186"/>
                <a:gd name="connsiteY13" fmla="*/ 242 h 556"/>
                <a:gd name="connsiteX14" fmla="*/ 1020 w 1186"/>
                <a:gd name="connsiteY14" fmla="*/ 266 h 556"/>
                <a:gd name="connsiteX15" fmla="*/ 1032 w 1186"/>
                <a:gd name="connsiteY15" fmla="*/ 288 h 556"/>
                <a:gd name="connsiteX16" fmla="*/ 1044 w 1186"/>
                <a:gd name="connsiteY16" fmla="*/ 312 h 556"/>
                <a:gd name="connsiteX17" fmla="*/ 1056 w 1186"/>
                <a:gd name="connsiteY17" fmla="*/ 336 h 556"/>
                <a:gd name="connsiteX18" fmla="*/ 1066 w 1186"/>
                <a:gd name="connsiteY18" fmla="*/ 362 h 556"/>
                <a:gd name="connsiteX19" fmla="*/ 1074 w 1186"/>
                <a:gd name="connsiteY19" fmla="*/ 386 h 556"/>
                <a:gd name="connsiteX20" fmla="*/ 1082 w 1186"/>
                <a:gd name="connsiteY20" fmla="*/ 412 h 556"/>
                <a:gd name="connsiteX21" fmla="*/ 1088 w 1186"/>
                <a:gd name="connsiteY21" fmla="*/ 440 h 556"/>
                <a:gd name="connsiteX22" fmla="*/ 1094 w 1186"/>
                <a:gd name="connsiteY22" fmla="*/ 466 h 556"/>
                <a:gd name="connsiteX23" fmla="*/ 1098 w 1186"/>
                <a:gd name="connsiteY23" fmla="*/ 494 h 556"/>
                <a:gd name="connsiteX24" fmla="*/ 1100 w 1186"/>
                <a:gd name="connsiteY24" fmla="*/ 522 h 556"/>
                <a:gd name="connsiteX25" fmla="*/ 580 w 1186"/>
                <a:gd name="connsiteY25" fmla="*/ 340 h 556"/>
                <a:gd name="connsiteX26" fmla="*/ 554 w 1186"/>
                <a:gd name="connsiteY26" fmla="*/ 340 h 556"/>
                <a:gd name="connsiteX27" fmla="*/ 554 w 1186"/>
                <a:gd name="connsiteY27" fmla="*/ 340 h 556"/>
                <a:gd name="connsiteX28" fmla="*/ 528 w 1186"/>
                <a:gd name="connsiteY28" fmla="*/ 340 h 556"/>
                <a:gd name="connsiteX29" fmla="*/ 502 w 1186"/>
                <a:gd name="connsiteY29" fmla="*/ 342 h 556"/>
                <a:gd name="connsiteX30" fmla="*/ 452 w 1186"/>
                <a:gd name="connsiteY30" fmla="*/ 350 h 556"/>
                <a:gd name="connsiteX31" fmla="*/ 402 w 1186"/>
                <a:gd name="connsiteY31" fmla="*/ 360 h 556"/>
                <a:gd name="connsiteX32" fmla="*/ 356 w 1186"/>
                <a:gd name="connsiteY32" fmla="*/ 374 h 556"/>
                <a:gd name="connsiteX33" fmla="*/ 310 w 1186"/>
                <a:gd name="connsiteY33" fmla="*/ 390 h 556"/>
                <a:gd name="connsiteX34" fmla="*/ 266 w 1186"/>
                <a:gd name="connsiteY34" fmla="*/ 408 h 556"/>
                <a:gd name="connsiteX35" fmla="*/ 226 w 1186"/>
                <a:gd name="connsiteY35" fmla="*/ 428 h 556"/>
                <a:gd name="connsiteX36" fmla="*/ 188 w 1186"/>
                <a:gd name="connsiteY36" fmla="*/ 448 h 556"/>
                <a:gd name="connsiteX37" fmla="*/ 120 w 1186"/>
                <a:gd name="connsiteY37" fmla="*/ 488 h 556"/>
                <a:gd name="connsiteX38" fmla="*/ 66 w 1186"/>
                <a:gd name="connsiteY38" fmla="*/ 522 h 556"/>
                <a:gd name="connsiteX39" fmla="*/ 26 w 1186"/>
                <a:gd name="connsiteY39" fmla="*/ 546 h 556"/>
                <a:gd name="connsiteX40" fmla="*/ 14 w 1186"/>
                <a:gd name="connsiteY40" fmla="*/ 554 h 556"/>
                <a:gd name="connsiteX41" fmla="*/ 4 w 1186"/>
                <a:gd name="connsiteY41" fmla="*/ 556 h 556"/>
                <a:gd name="connsiteX42" fmla="*/ 4 w 1186"/>
                <a:gd name="connsiteY42" fmla="*/ 556 h 556"/>
                <a:gd name="connsiteX43" fmla="*/ 2 w 1186"/>
                <a:gd name="connsiteY43" fmla="*/ 554 h 556"/>
                <a:gd name="connsiteX44" fmla="*/ 0 w 1186"/>
                <a:gd name="connsiteY44" fmla="*/ 552 h 556"/>
                <a:gd name="connsiteX45" fmla="*/ 0 w 1186"/>
                <a:gd name="connsiteY45" fmla="*/ 552 h 556"/>
                <a:gd name="connsiteX46" fmla="*/ 0 w 1186"/>
                <a:gd name="connsiteY46" fmla="*/ 550 h 556"/>
                <a:gd name="connsiteX47" fmla="*/ 0 w 1186"/>
                <a:gd name="connsiteY47" fmla="*/ 550 h 556"/>
                <a:gd name="connsiteX48" fmla="*/ 2 w 1186"/>
                <a:gd name="connsiteY48" fmla="*/ 522 h 556"/>
                <a:gd name="connsiteX49" fmla="*/ 4 w 1186"/>
                <a:gd name="connsiteY49" fmla="*/ 494 h 556"/>
                <a:gd name="connsiteX50" fmla="*/ 8 w 1186"/>
                <a:gd name="connsiteY50" fmla="*/ 466 h 556"/>
                <a:gd name="connsiteX51" fmla="*/ 14 w 1186"/>
                <a:gd name="connsiteY51" fmla="*/ 440 h 556"/>
                <a:gd name="connsiteX52" fmla="*/ 20 w 1186"/>
                <a:gd name="connsiteY52" fmla="*/ 412 h 556"/>
                <a:gd name="connsiteX53" fmla="*/ 28 w 1186"/>
                <a:gd name="connsiteY53" fmla="*/ 386 h 556"/>
                <a:gd name="connsiteX54" fmla="*/ 38 w 1186"/>
                <a:gd name="connsiteY54" fmla="*/ 362 h 556"/>
                <a:gd name="connsiteX55" fmla="*/ 48 w 1186"/>
                <a:gd name="connsiteY55" fmla="*/ 336 h 556"/>
                <a:gd name="connsiteX56" fmla="*/ 58 w 1186"/>
                <a:gd name="connsiteY56" fmla="*/ 312 h 556"/>
                <a:gd name="connsiteX57" fmla="*/ 70 w 1186"/>
                <a:gd name="connsiteY57" fmla="*/ 288 h 556"/>
                <a:gd name="connsiteX58" fmla="*/ 84 w 1186"/>
                <a:gd name="connsiteY58" fmla="*/ 266 h 556"/>
                <a:gd name="connsiteX59" fmla="*/ 98 w 1186"/>
                <a:gd name="connsiteY59" fmla="*/ 242 h 556"/>
                <a:gd name="connsiteX60" fmla="*/ 114 w 1186"/>
                <a:gd name="connsiteY60" fmla="*/ 222 h 556"/>
                <a:gd name="connsiteX61" fmla="*/ 130 w 1186"/>
                <a:gd name="connsiteY61" fmla="*/ 200 h 556"/>
                <a:gd name="connsiteX62" fmla="*/ 146 w 1186"/>
                <a:gd name="connsiteY62" fmla="*/ 180 h 556"/>
                <a:gd name="connsiteX63" fmla="*/ 164 w 1186"/>
                <a:gd name="connsiteY63" fmla="*/ 162 h 556"/>
                <a:gd name="connsiteX64" fmla="*/ 184 w 1186"/>
                <a:gd name="connsiteY64" fmla="*/ 144 h 556"/>
                <a:gd name="connsiteX65" fmla="*/ 204 w 1186"/>
                <a:gd name="connsiteY65" fmla="*/ 126 h 556"/>
                <a:gd name="connsiteX66" fmla="*/ 224 w 1186"/>
                <a:gd name="connsiteY66" fmla="*/ 110 h 556"/>
                <a:gd name="connsiteX67" fmla="*/ 246 w 1186"/>
                <a:gd name="connsiteY67" fmla="*/ 94 h 556"/>
                <a:gd name="connsiteX68" fmla="*/ 268 w 1186"/>
                <a:gd name="connsiteY68" fmla="*/ 80 h 556"/>
                <a:gd name="connsiteX69" fmla="*/ 290 w 1186"/>
                <a:gd name="connsiteY69" fmla="*/ 66 h 556"/>
                <a:gd name="connsiteX70" fmla="*/ 314 w 1186"/>
                <a:gd name="connsiteY70" fmla="*/ 54 h 556"/>
                <a:gd name="connsiteX71" fmla="*/ 338 w 1186"/>
                <a:gd name="connsiteY71" fmla="*/ 44 h 556"/>
                <a:gd name="connsiteX72" fmla="*/ 362 w 1186"/>
                <a:gd name="connsiteY72" fmla="*/ 34 h 556"/>
                <a:gd name="connsiteX73" fmla="*/ 388 w 1186"/>
                <a:gd name="connsiteY73" fmla="*/ 24 h 556"/>
                <a:gd name="connsiteX74" fmla="*/ 414 w 1186"/>
                <a:gd name="connsiteY74" fmla="*/ 18 h 556"/>
                <a:gd name="connsiteX75" fmla="*/ 440 w 1186"/>
                <a:gd name="connsiteY75" fmla="*/ 12 h 556"/>
                <a:gd name="connsiteX76" fmla="*/ 468 w 1186"/>
                <a:gd name="connsiteY76" fmla="*/ 6 h 556"/>
                <a:gd name="connsiteX77" fmla="*/ 494 w 1186"/>
                <a:gd name="connsiteY77" fmla="*/ 2 h 556"/>
                <a:gd name="connsiteX78" fmla="*/ 522 w 1186"/>
                <a:gd name="connsiteY78" fmla="*/ 0 h 556"/>
                <a:gd name="connsiteX79" fmla="*/ 550 w 1186"/>
                <a:gd name="connsiteY79" fmla="*/ 0 h 556"/>
                <a:gd name="connsiteX80" fmla="*/ 550 w 1186"/>
                <a:gd name="connsiteY80" fmla="*/ 0 h 556"/>
                <a:gd name="connsiteX81" fmla="*/ 580 w 1186"/>
                <a:gd name="connsiteY81" fmla="*/ 0 h 556"/>
                <a:gd name="connsiteX0" fmla="*/ 740 w 1184"/>
                <a:gd name="connsiteY0" fmla="*/ 34 h 556"/>
                <a:gd name="connsiteX1" fmla="*/ 764 w 1184"/>
                <a:gd name="connsiteY1" fmla="*/ 44 h 556"/>
                <a:gd name="connsiteX2" fmla="*/ 788 w 1184"/>
                <a:gd name="connsiteY2" fmla="*/ 54 h 556"/>
                <a:gd name="connsiteX3" fmla="*/ 812 w 1184"/>
                <a:gd name="connsiteY3" fmla="*/ 66 h 556"/>
                <a:gd name="connsiteX4" fmla="*/ 834 w 1184"/>
                <a:gd name="connsiteY4" fmla="*/ 80 h 556"/>
                <a:gd name="connsiteX5" fmla="*/ 858 w 1184"/>
                <a:gd name="connsiteY5" fmla="*/ 94 h 556"/>
                <a:gd name="connsiteX6" fmla="*/ 878 w 1184"/>
                <a:gd name="connsiteY6" fmla="*/ 110 h 556"/>
                <a:gd name="connsiteX7" fmla="*/ 900 w 1184"/>
                <a:gd name="connsiteY7" fmla="*/ 126 h 556"/>
                <a:gd name="connsiteX8" fmla="*/ 918 w 1184"/>
                <a:gd name="connsiteY8" fmla="*/ 142 h 556"/>
                <a:gd name="connsiteX9" fmla="*/ 938 w 1184"/>
                <a:gd name="connsiteY9" fmla="*/ 162 h 556"/>
                <a:gd name="connsiteX10" fmla="*/ 956 w 1184"/>
                <a:gd name="connsiteY10" fmla="*/ 180 h 556"/>
                <a:gd name="connsiteX11" fmla="*/ 974 w 1184"/>
                <a:gd name="connsiteY11" fmla="*/ 200 h 556"/>
                <a:gd name="connsiteX12" fmla="*/ 990 w 1184"/>
                <a:gd name="connsiteY12" fmla="*/ 222 h 556"/>
                <a:gd name="connsiteX13" fmla="*/ 1004 w 1184"/>
                <a:gd name="connsiteY13" fmla="*/ 242 h 556"/>
                <a:gd name="connsiteX14" fmla="*/ 1020 w 1184"/>
                <a:gd name="connsiteY14" fmla="*/ 266 h 556"/>
                <a:gd name="connsiteX15" fmla="*/ 1032 w 1184"/>
                <a:gd name="connsiteY15" fmla="*/ 288 h 556"/>
                <a:gd name="connsiteX16" fmla="*/ 1044 w 1184"/>
                <a:gd name="connsiteY16" fmla="*/ 312 h 556"/>
                <a:gd name="connsiteX17" fmla="*/ 1056 w 1184"/>
                <a:gd name="connsiteY17" fmla="*/ 336 h 556"/>
                <a:gd name="connsiteX18" fmla="*/ 1066 w 1184"/>
                <a:gd name="connsiteY18" fmla="*/ 362 h 556"/>
                <a:gd name="connsiteX19" fmla="*/ 1074 w 1184"/>
                <a:gd name="connsiteY19" fmla="*/ 386 h 556"/>
                <a:gd name="connsiteX20" fmla="*/ 1082 w 1184"/>
                <a:gd name="connsiteY20" fmla="*/ 412 h 556"/>
                <a:gd name="connsiteX21" fmla="*/ 1088 w 1184"/>
                <a:gd name="connsiteY21" fmla="*/ 440 h 556"/>
                <a:gd name="connsiteX22" fmla="*/ 1094 w 1184"/>
                <a:gd name="connsiteY22" fmla="*/ 466 h 556"/>
                <a:gd name="connsiteX23" fmla="*/ 1098 w 1184"/>
                <a:gd name="connsiteY23" fmla="*/ 494 h 556"/>
                <a:gd name="connsiteX24" fmla="*/ 580 w 1184"/>
                <a:gd name="connsiteY24" fmla="*/ 340 h 556"/>
                <a:gd name="connsiteX25" fmla="*/ 554 w 1184"/>
                <a:gd name="connsiteY25" fmla="*/ 340 h 556"/>
                <a:gd name="connsiteX26" fmla="*/ 554 w 1184"/>
                <a:gd name="connsiteY26" fmla="*/ 340 h 556"/>
                <a:gd name="connsiteX27" fmla="*/ 528 w 1184"/>
                <a:gd name="connsiteY27" fmla="*/ 340 h 556"/>
                <a:gd name="connsiteX28" fmla="*/ 502 w 1184"/>
                <a:gd name="connsiteY28" fmla="*/ 342 h 556"/>
                <a:gd name="connsiteX29" fmla="*/ 452 w 1184"/>
                <a:gd name="connsiteY29" fmla="*/ 350 h 556"/>
                <a:gd name="connsiteX30" fmla="*/ 402 w 1184"/>
                <a:gd name="connsiteY30" fmla="*/ 360 h 556"/>
                <a:gd name="connsiteX31" fmla="*/ 356 w 1184"/>
                <a:gd name="connsiteY31" fmla="*/ 374 h 556"/>
                <a:gd name="connsiteX32" fmla="*/ 310 w 1184"/>
                <a:gd name="connsiteY32" fmla="*/ 390 h 556"/>
                <a:gd name="connsiteX33" fmla="*/ 266 w 1184"/>
                <a:gd name="connsiteY33" fmla="*/ 408 h 556"/>
                <a:gd name="connsiteX34" fmla="*/ 226 w 1184"/>
                <a:gd name="connsiteY34" fmla="*/ 428 h 556"/>
                <a:gd name="connsiteX35" fmla="*/ 188 w 1184"/>
                <a:gd name="connsiteY35" fmla="*/ 448 h 556"/>
                <a:gd name="connsiteX36" fmla="*/ 120 w 1184"/>
                <a:gd name="connsiteY36" fmla="*/ 488 h 556"/>
                <a:gd name="connsiteX37" fmla="*/ 66 w 1184"/>
                <a:gd name="connsiteY37" fmla="*/ 522 h 556"/>
                <a:gd name="connsiteX38" fmla="*/ 26 w 1184"/>
                <a:gd name="connsiteY38" fmla="*/ 546 h 556"/>
                <a:gd name="connsiteX39" fmla="*/ 14 w 1184"/>
                <a:gd name="connsiteY39" fmla="*/ 554 h 556"/>
                <a:gd name="connsiteX40" fmla="*/ 4 w 1184"/>
                <a:gd name="connsiteY40" fmla="*/ 556 h 556"/>
                <a:gd name="connsiteX41" fmla="*/ 4 w 1184"/>
                <a:gd name="connsiteY41" fmla="*/ 556 h 556"/>
                <a:gd name="connsiteX42" fmla="*/ 2 w 1184"/>
                <a:gd name="connsiteY42" fmla="*/ 554 h 556"/>
                <a:gd name="connsiteX43" fmla="*/ 0 w 1184"/>
                <a:gd name="connsiteY43" fmla="*/ 552 h 556"/>
                <a:gd name="connsiteX44" fmla="*/ 0 w 1184"/>
                <a:gd name="connsiteY44" fmla="*/ 552 h 556"/>
                <a:gd name="connsiteX45" fmla="*/ 0 w 1184"/>
                <a:gd name="connsiteY45" fmla="*/ 550 h 556"/>
                <a:gd name="connsiteX46" fmla="*/ 0 w 1184"/>
                <a:gd name="connsiteY46" fmla="*/ 550 h 556"/>
                <a:gd name="connsiteX47" fmla="*/ 2 w 1184"/>
                <a:gd name="connsiteY47" fmla="*/ 522 h 556"/>
                <a:gd name="connsiteX48" fmla="*/ 4 w 1184"/>
                <a:gd name="connsiteY48" fmla="*/ 494 h 556"/>
                <a:gd name="connsiteX49" fmla="*/ 8 w 1184"/>
                <a:gd name="connsiteY49" fmla="*/ 466 h 556"/>
                <a:gd name="connsiteX50" fmla="*/ 14 w 1184"/>
                <a:gd name="connsiteY50" fmla="*/ 440 h 556"/>
                <a:gd name="connsiteX51" fmla="*/ 20 w 1184"/>
                <a:gd name="connsiteY51" fmla="*/ 412 h 556"/>
                <a:gd name="connsiteX52" fmla="*/ 28 w 1184"/>
                <a:gd name="connsiteY52" fmla="*/ 386 h 556"/>
                <a:gd name="connsiteX53" fmla="*/ 38 w 1184"/>
                <a:gd name="connsiteY53" fmla="*/ 362 h 556"/>
                <a:gd name="connsiteX54" fmla="*/ 48 w 1184"/>
                <a:gd name="connsiteY54" fmla="*/ 336 h 556"/>
                <a:gd name="connsiteX55" fmla="*/ 58 w 1184"/>
                <a:gd name="connsiteY55" fmla="*/ 312 h 556"/>
                <a:gd name="connsiteX56" fmla="*/ 70 w 1184"/>
                <a:gd name="connsiteY56" fmla="*/ 288 h 556"/>
                <a:gd name="connsiteX57" fmla="*/ 84 w 1184"/>
                <a:gd name="connsiteY57" fmla="*/ 266 h 556"/>
                <a:gd name="connsiteX58" fmla="*/ 98 w 1184"/>
                <a:gd name="connsiteY58" fmla="*/ 242 h 556"/>
                <a:gd name="connsiteX59" fmla="*/ 114 w 1184"/>
                <a:gd name="connsiteY59" fmla="*/ 222 h 556"/>
                <a:gd name="connsiteX60" fmla="*/ 130 w 1184"/>
                <a:gd name="connsiteY60" fmla="*/ 200 h 556"/>
                <a:gd name="connsiteX61" fmla="*/ 146 w 1184"/>
                <a:gd name="connsiteY61" fmla="*/ 180 h 556"/>
                <a:gd name="connsiteX62" fmla="*/ 164 w 1184"/>
                <a:gd name="connsiteY62" fmla="*/ 162 h 556"/>
                <a:gd name="connsiteX63" fmla="*/ 184 w 1184"/>
                <a:gd name="connsiteY63" fmla="*/ 144 h 556"/>
                <a:gd name="connsiteX64" fmla="*/ 204 w 1184"/>
                <a:gd name="connsiteY64" fmla="*/ 126 h 556"/>
                <a:gd name="connsiteX65" fmla="*/ 224 w 1184"/>
                <a:gd name="connsiteY65" fmla="*/ 110 h 556"/>
                <a:gd name="connsiteX66" fmla="*/ 246 w 1184"/>
                <a:gd name="connsiteY66" fmla="*/ 94 h 556"/>
                <a:gd name="connsiteX67" fmla="*/ 268 w 1184"/>
                <a:gd name="connsiteY67" fmla="*/ 80 h 556"/>
                <a:gd name="connsiteX68" fmla="*/ 290 w 1184"/>
                <a:gd name="connsiteY68" fmla="*/ 66 h 556"/>
                <a:gd name="connsiteX69" fmla="*/ 314 w 1184"/>
                <a:gd name="connsiteY69" fmla="*/ 54 h 556"/>
                <a:gd name="connsiteX70" fmla="*/ 338 w 1184"/>
                <a:gd name="connsiteY70" fmla="*/ 44 h 556"/>
                <a:gd name="connsiteX71" fmla="*/ 362 w 1184"/>
                <a:gd name="connsiteY71" fmla="*/ 34 h 556"/>
                <a:gd name="connsiteX72" fmla="*/ 388 w 1184"/>
                <a:gd name="connsiteY72" fmla="*/ 24 h 556"/>
                <a:gd name="connsiteX73" fmla="*/ 414 w 1184"/>
                <a:gd name="connsiteY73" fmla="*/ 18 h 556"/>
                <a:gd name="connsiteX74" fmla="*/ 440 w 1184"/>
                <a:gd name="connsiteY74" fmla="*/ 12 h 556"/>
                <a:gd name="connsiteX75" fmla="*/ 468 w 1184"/>
                <a:gd name="connsiteY75" fmla="*/ 6 h 556"/>
                <a:gd name="connsiteX76" fmla="*/ 494 w 1184"/>
                <a:gd name="connsiteY76" fmla="*/ 2 h 556"/>
                <a:gd name="connsiteX77" fmla="*/ 522 w 1184"/>
                <a:gd name="connsiteY77" fmla="*/ 0 h 556"/>
                <a:gd name="connsiteX78" fmla="*/ 550 w 1184"/>
                <a:gd name="connsiteY78" fmla="*/ 0 h 556"/>
                <a:gd name="connsiteX79" fmla="*/ 550 w 1184"/>
                <a:gd name="connsiteY79" fmla="*/ 0 h 556"/>
                <a:gd name="connsiteX80" fmla="*/ 580 w 1184"/>
                <a:gd name="connsiteY80" fmla="*/ 0 h 556"/>
                <a:gd name="connsiteX0" fmla="*/ 740 w 1094"/>
                <a:gd name="connsiteY0" fmla="*/ 34 h 556"/>
                <a:gd name="connsiteX1" fmla="*/ 764 w 1094"/>
                <a:gd name="connsiteY1" fmla="*/ 44 h 556"/>
                <a:gd name="connsiteX2" fmla="*/ 788 w 1094"/>
                <a:gd name="connsiteY2" fmla="*/ 54 h 556"/>
                <a:gd name="connsiteX3" fmla="*/ 812 w 1094"/>
                <a:gd name="connsiteY3" fmla="*/ 66 h 556"/>
                <a:gd name="connsiteX4" fmla="*/ 834 w 1094"/>
                <a:gd name="connsiteY4" fmla="*/ 80 h 556"/>
                <a:gd name="connsiteX5" fmla="*/ 858 w 1094"/>
                <a:gd name="connsiteY5" fmla="*/ 94 h 556"/>
                <a:gd name="connsiteX6" fmla="*/ 878 w 1094"/>
                <a:gd name="connsiteY6" fmla="*/ 110 h 556"/>
                <a:gd name="connsiteX7" fmla="*/ 900 w 1094"/>
                <a:gd name="connsiteY7" fmla="*/ 126 h 556"/>
                <a:gd name="connsiteX8" fmla="*/ 918 w 1094"/>
                <a:gd name="connsiteY8" fmla="*/ 142 h 556"/>
                <a:gd name="connsiteX9" fmla="*/ 938 w 1094"/>
                <a:gd name="connsiteY9" fmla="*/ 162 h 556"/>
                <a:gd name="connsiteX10" fmla="*/ 956 w 1094"/>
                <a:gd name="connsiteY10" fmla="*/ 180 h 556"/>
                <a:gd name="connsiteX11" fmla="*/ 974 w 1094"/>
                <a:gd name="connsiteY11" fmla="*/ 200 h 556"/>
                <a:gd name="connsiteX12" fmla="*/ 990 w 1094"/>
                <a:gd name="connsiteY12" fmla="*/ 222 h 556"/>
                <a:gd name="connsiteX13" fmla="*/ 1004 w 1094"/>
                <a:gd name="connsiteY13" fmla="*/ 242 h 556"/>
                <a:gd name="connsiteX14" fmla="*/ 1020 w 1094"/>
                <a:gd name="connsiteY14" fmla="*/ 266 h 556"/>
                <a:gd name="connsiteX15" fmla="*/ 1032 w 1094"/>
                <a:gd name="connsiteY15" fmla="*/ 288 h 556"/>
                <a:gd name="connsiteX16" fmla="*/ 1044 w 1094"/>
                <a:gd name="connsiteY16" fmla="*/ 312 h 556"/>
                <a:gd name="connsiteX17" fmla="*/ 1056 w 1094"/>
                <a:gd name="connsiteY17" fmla="*/ 336 h 556"/>
                <a:gd name="connsiteX18" fmla="*/ 1066 w 1094"/>
                <a:gd name="connsiteY18" fmla="*/ 362 h 556"/>
                <a:gd name="connsiteX19" fmla="*/ 1074 w 1094"/>
                <a:gd name="connsiteY19" fmla="*/ 386 h 556"/>
                <a:gd name="connsiteX20" fmla="*/ 1082 w 1094"/>
                <a:gd name="connsiteY20" fmla="*/ 412 h 556"/>
                <a:gd name="connsiteX21" fmla="*/ 1088 w 1094"/>
                <a:gd name="connsiteY21" fmla="*/ 440 h 556"/>
                <a:gd name="connsiteX22" fmla="*/ 1094 w 1094"/>
                <a:gd name="connsiteY22" fmla="*/ 466 h 556"/>
                <a:gd name="connsiteX23" fmla="*/ 580 w 1094"/>
                <a:gd name="connsiteY23" fmla="*/ 340 h 556"/>
                <a:gd name="connsiteX24" fmla="*/ 554 w 1094"/>
                <a:gd name="connsiteY24" fmla="*/ 340 h 556"/>
                <a:gd name="connsiteX25" fmla="*/ 554 w 1094"/>
                <a:gd name="connsiteY25" fmla="*/ 340 h 556"/>
                <a:gd name="connsiteX26" fmla="*/ 528 w 1094"/>
                <a:gd name="connsiteY26" fmla="*/ 340 h 556"/>
                <a:gd name="connsiteX27" fmla="*/ 502 w 1094"/>
                <a:gd name="connsiteY27" fmla="*/ 342 h 556"/>
                <a:gd name="connsiteX28" fmla="*/ 452 w 1094"/>
                <a:gd name="connsiteY28" fmla="*/ 350 h 556"/>
                <a:gd name="connsiteX29" fmla="*/ 402 w 1094"/>
                <a:gd name="connsiteY29" fmla="*/ 360 h 556"/>
                <a:gd name="connsiteX30" fmla="*/ 356 w 1094"/>
                <a:gd name="connsiteY30" fmla="*/ 374 h 556"/>
                <a:gd name="connsiteX31" fmla="*/ 310 w 1094"/>
                <a:gd name="connsiteY31" fmla="*/ 390 h 556"/>
                <a:gd name="connsiteX32" fmla="*/ 266 w 1094"/>
                <a:gd name="connsiteY32" fmla="*/ 408 h 556"/>
                <a:gd name="connsiteX33" fmla="*/ 226 w 1094"/>
                <a:gd name="connsiteY33" fmla="*/ 428 h 556"/>
                <a:gd name="connsiteX34" fmla="*/ 188 w 1094"/>
                <a:gd name="connsiteY34" fmla="*/ 448 h 556"/>
                <a:gd name="connsiteX35" fmla="*/ 120 w 1094"/>
                <a:gd name="connsiteY35" fmla="*/ 488 h 556"/>
                <a:gd name="connsiteX36" fmla="*/ 66 w 1094"/>
                <a:gd name="connsiteY36" fmla="*/ 522 h 556"/>
                <a:gd name="connsiteX37" fmla="*/ 26 w 1094"/>
                <a:gd name="connsiteY37" fmla="*/ 546 h 556"/>
                <a:gd name="connsiteX38" fmla="*/ 14 w 1094"/>
                <a:gd name="connsiteY38" fmla="*/ 554 h 556"/>
                <a:gd name="connsiteX39" fmla="*/ 4 w 1094"/>
                <a:gd name="connsiteY39" fmla="*/ 556 h 556"/>
                <a:gd name="connsiteX40" fmla="*/ 4 w 1094"/>
                <a:gd name="connsiteY40" fmla="*/ 556 h 556"/>
                <a:gd name="connsiteX41" fmla="*/ 2 w 1094"/>
                <a:gd name="connsiteY41" fmla="*/ 554 h 556"/>
                <a:gd name="connsiteX42" fmla="*/ 0 w 1094"/>
                <a:gd name="connsiteY42" fmla="*/ 552 h 556"/>
                <a:gd name="connsiteX43" fmla="*/ 0 w 1094"/>
                <a:gd name="connsiteY43" fmla="*/ 552 h 556"/>
                <a:gd name="connsiteX44" fmla="*/ 0 w 1094"/>
                <a:gd name="connsiteY44" fmla="*/ 550 h 556"/>
                <a:gd name="connsiteX45" fmla="*/ 0 w 1094"/>
                <a:gd name="connsiteY45" fmla="*/ 550 h 556"/>
                <a:gd name="connsiteX46" fmla="*/ 2 w 1094"/>
                <a:gd name="connsiteY46" fmla="*/ 522 h 556"/>
                <a:gd name="connsiteX47" fmla="*/ 4 w 1094"/>
                <a:gd name="connsiteY47" fmla="*/ 494 h 556"/>
                <a:gd name="connsiteX48" fmla="*/ 8 w 1094"/>
                <a:gd name="connsiteY48" fmla="*/ 466 h 556"/>
                <a:gd name="connsiteX49" fmla="*/ 14 w 1094"/>
                <a:gd name="connsiteY49" fmla="*/ 440 h 556"/>
                <a:gd name="connsiteX50" fmla="*/ 20 w 1094"/>
                <a:gd name="connsiteY50" fmla="*/ 412 h 556"/>
                <a:gd name="connsiteX51" fmla="*/ 28 w 1094"/>
                <a:gd name="connsiteY51" fmla="*/ 386 h 556"/>
                <a:gd name="connsiteX52" fmla="*/ 38 w 1094"/>
                <a:gd name="connsiteY52" fmla="*/ 362 h 556"/>
                <a:gd name="connsiteX53" fmla="*/ 48 w 1094"/>
                <a:gd name="connsiteY53" fmla="*/ 336 h 556"/>
                <a:gd name="connsiteX54" fmla="*/ 58 w 1094"/>
                <a:gd name="connsiteY54" fmla="*/ 312 h 556"/>
                <a:gd name="connsiteX55" fmla="*/ 70 w 1094"/>
                <a:gd name="connsiteY55" fmla="*/ 288 h 556"/>
                <a:gd name="connsiteX56" fmla="*/ 84 w 1094"/>
                <a:gd name="connsiteY56" fmla="*/ 266 h 556"/>
                <a:gd name="connsiteX57" fmla="*/ 98 w 1094"/>
                <a:gd name="connsiteY57" fmla="*/ 242 h 556"/>
                <a:gd name="connsiteX58" fmla="*/ 114 w 1094"/>
                <a:gd name="connsiteY58" fmla="*/ 222 h 556"/>
                <a:gd name="connsiteX59" fmla="*/ 130 w 1094"/>
                <a:gd name="connsiteY59" fmla="*/ 200 h 556"/>
                <a:gd name="connsiteX60" fmla="*/ 146 w 1094"/>
                <a:gd name="connsiteY60" fmla="*/ 180 h 556"/>
                <a:gd name="connsiteX61" fmla="*/ 164 w 1094"/>
                <a:gd name="connsiteY61" fmla="*/ 162 h 556"/>
                <a:gd name="connsiteX62" fmla="*/ 184 w 1094"/>
                <a:gd name="connsiteY62" fmla="*/ 144 h 556"/>
                <a:gd name="connsiteX63" fmla="*/ 204 w 1094"/>
                <a:gd name="connsiteY63" fmla="*/ 126 h 556"/>
                <a:gd name="connsiteX64" fmla="*/ 224 w 1094"/>
                <a:gd name="connsiteY64" fmla="*/ 110 h 556"/>
                <a:gd name="connsiteX65" fmla="*/ 246 w 1094"/>
                <a:gd name="connsiteY65" fmla="*/ 94 h 556"/>
                <a:gd name="connsiteX66" fmla="*/ 268 w 1094"/>
                <a:gd name="connsiteY66" fmla="*/ 80 h 556"/>
                <a:gd name="connsiteX67" fmla="*/ 290 w 1094"/>
                <a:gd name="connsiteY67" fmla="*/ 66 h 556"/>
                <a:gd name="connsiteX68" fmla="*/ 314 w 1094"/>
                <a:gd name="connsiteY68" fmla="*/ 54 h 556"/>
                <a:gd name="connsiteX69" fmla="*/ 338 w 1094"/>
                <a:gd name="connsiteY69" fmla="*/ 44 h 556"/>
                <a:gd name="connsiteX70" fmla="*/ 362 w 1094"/>
                <a:gd name="connsiteY70" fmla="*/ 34 h 556"/>
                <a:gd name="connsiteX71" fmla="*/ 388 w 1094"/>
                <a:gd name="connsiteY71" fmla="*/ 24 h 556"/>
                <a:gd name="connsiteX72" fmla="*/ 414 w 1094"/>
                <a:gd name="connsiteY72" fmla="*/ 18 h 556"/>
                <a:gd name="connsiteX73" fmla="*/ 440 w 1094"/>
                <a:gd name="connsiteY73" fmla="*/ 12 h 556"/>
                <a:gd name="connsiteX74" fmla="*/ 468 w 1094"/>
                <a:gd name="connsiteY74" fmla="*/ 6 h 556"/>
                <a:gd name="connsiteX75" fmla="*/ 494 w 1094"/>
                <a:gd name="connsiteY75" fmla="*/ 2 h 556"/>
                <a:gd name="connsiteX76" fmla="*/ 522 w 1094"/>
                <a:gd name="connsiteY76" fmla="*/ 0 h 556"/>
                <a:gd name="connsiteX77" fmla="*/ 550 w 1094"/>
                <a:gd name="connsiteY77" fmla="*/ 0 h 556"/>
                <a:gd name="connsiteX78" fmla="*/ 550 w 1094"/>
                <a:gd name="connsiteY78" fmla="*/ 0 h 556"/>
                <a:gd name="connsiteX79" fmla="*/ 580 w 1094"/>
                <a:gd name="connsiteY79" fmla="*/ 0 h 556"/>
                <a:gd name="connsiteX0" fmla="*/ 740 w 1172"/>
                <a:gd name="connsiteY0" fmla="*/ 34 h 556"/>
                <a:gd name="connsiteX1" fmla="*/ 764 w 1172"/>
                <a:gd name="connsiteY1" fmla="*/ 44 h 556"/>
                <a:gd name="connsiteX2" fmla="*/ 788 w 1172"/>
                <a:gd name="connsiteY2" fmla="*/ 54 h 556"/>
                <a:gd name="connsiteX3" fmla="*/ 812 w 1172"/>
                <a:gd name="connsiteY3" fmla="*/ 66 h 556"/>
                <a:gd name="connsiteX4" fmla="*/ 834 w 1172"/>
                <a:gd name="connsiteY4" fmla="*/ 80 h 556"/>
                <a:gd name="connsiteX5" fmla="*/ 858 w 1172"/>
                <a:gd name="connsiteY5" fmla="*/ 94 h 556"/>
                <a:gd name="connsiteX6" fmla="*/ 878 w 1172"/>
                <a:gd name="connsiteY6" fmla="*/ 110 h 556"/>
                <a:gd name="connsiteX7" fmla="*/ 900 w 1172"/>
                <a:gd name="connsiteY7" fmla="*/ 126 h 556"/>
                <a:gd name="connsiteX8" fmla="*/ 918 w 1172"/>
                <a:gd name="connsiteY8" fmla="*/ 142 h 556"/>
                <a:gd name="connsiteX9" fmla="*/ 938 w 1172"/>
                <a:gd name="connsiteY9" fmla="*/ 162 h 556"/>
                <a:gd name="connsiteX10" fmla="*/ 956 w 1172"/>
                <a:gd name="connsiteY10" fmla="*/ 180 h 556"/>
                <a:gd name="connsiteX11" fmla="*/ 974 w 1172"/>
                <a:gd name="connsiteY11" fmla="*/ 200 h 556"/>
                <a:gd name="connsiteX12" fmla="*/ 990 w 1172"/>
                <a:gd name="connsiteY12" fmla="*/ 222 h 556"/>
                <a:gd name="connsiteX13" fmla="*/ 1004 w 1172"/>
                <a:gd name="connsiteY13" fmla="*/ 242 h 556"/>
                <a:gd name="connsiteX14" fmla="*/ 1020 w 1172"/>
                <a:gd name="connsiteY14" fmla="*/ 266 h 556"/>
                <a:gd name="connsiteX15" fmla="*/ 1032 w 1172"/>
                <a:gd name="connsiteY15" fmla="*/ 288 h 556"/>
                <a:gd name="connsiteX16" fmla="*/ 1044 w 1172"/>
                <a:gd name="connsiteY16" fmla="*/ 312 h 556"/>
                <a:gd name="connsiteX17" fmla="*/ 1056 w 1172"/>
                <a:gd name="connsiteY17" fmla="*/ 336 h 556"/>
                <a:gd name="connsiteX18" fmla="*/ 1066 w 1172"/>
                <a:gd name="connsiteY18" fmla="*/ 362 h 556"/>
                <a:gd name="connsiteX19" fmla="*/ 1074 w 1172"/>
                <a:gd name="connsiteY19" fmla="*/ 386 h 556"/>
                <a:gd name="connsiteX20" fmla="*/ 1082 w 1172"/>
                <a:gd name="connsiteY20" fmla="*/ 412 h 556"/>
                <a:gd name="connsiteX21" fmla="*/ 1088 w 1172"/>
                <a:gd name="connsiteY21" fmla="*/ 440 h 556"/>
                <a:gd name="connsiteX22" fmla="*/ 580 w 1172"/>
                <a:gd name="connsiteY22" fmla="*/ 340 h 556"/>
                <a:gd name="connsiteX23" fmla="*/ 554 w 1172"/>
                <a:gd name="connsiteY23" fmla="*/ 340 h 556"/>
                <a:gd name="connsiteX24" fmla="*/ 554 w 1172"/>
                <a:gd name="connsiteY24" fmla="*/ 340 h 556"/>
                <a:gd name="connsiteX25" fmla="*/ 528 w 1172"/>
                <a:gd name="connsiteY25" fmla="*/ 340 h 556"/>
                <a:gd name="connsiteX26" fmla="*/ 502 w 1172"/>
                <a:gd name="connsiteY26" fmla="*/ 342 h 556"/>
                <a:gd name="connsiteX27" fmla="*/ 452 w 1172"/>
                <a:gd name="connsiteY27" fmla="*/ 350 h 556"/>
                <a:gd name="connsiteX28" fmla="*/ 402 w 1172"/>
                <a:gd name="connsiteY28" fmla="*/ 360 h 556"/>
                <a:gd name="connsiteX29" fmla="*/ 356 w 1172"/>
                <a:gd name="connsiteY29" fmla="*/ 374 h 556"/>
                <a:gd name="connsiteX30" fmla="*/ 310 w 1172"/>
                <a:gd name="connsiteY30" fmla="*/ 390 h 556"/>
                <a:gd name="connsiteX31" fmla="*/ 266 w 1172"/>
                <a:gd name="connsiteY31" fmla="*/ 408 h 556"/>
                <a:gd name="connsiteX32" fmla="*/ 226 w 1172"/>
                <a:gd name="connsiteY32" fmla="*/ 428 h 556"/>
                <a:gd name="connsiteX33" fmla="*/ 188 w 1172"/>
                <a:gd name="connsiteY33" fmla="*/ 448 h 556"/>
                <a:gd name="connsiteX34" fmla="*/ 120 w 1172"/>
                <a:gd name="connsiteY34" fmla="*/ 488 h 556"/>
                <a:gd name="connsiteX35" fmla="*/ 66 w 1172"/>
                <a:gd name="connsiteY35" fmla="*/ 522 h 556"/>
                <a:gd name="connsiteX36" fmla="*/ 26 w 1172"/>
                <a:gd name="connsiteY36" fmla="*/ 546 h 556"/>
                <a:gd name="connsiteX37" fmla="*/ 14 w 1172"/>
                <a:gd name="connsiteY37" fmla="*/ 554 h 556"/>
                <a:gd name="connsiteX38" fmla="*/ 4 w 1172"/>
                <a:gd name="connsiteY38" fmla="*/ 556 h 556"/>
                <a:gd name="connsiteX39" fmla="*/ 4 w 1172"/>
                <a:gd name="connsiteY39" fmla="*/ 556 h 556"/>
                <a:gd name="connsiteX40" fmla="*/ 2 w 1172"/>
                <a:gd name="connsiteY40" fmla="*/ 554 h 556"/>
                <a:gd name="connsiteX41" fmla="*/ 0 w 1172"/>
                <a:gd name="connsiteY41" fmla="*/ 552 h 556"/>
                <a:gd name="connsiteX42" fmla="*/ 0 w 1172"/>
                <a:gd name="connsiteY42" fmla="*/ 552 h 556"/>
                <a:gd name="connsiteX43" fmla="*/ 0 w 1172"/>
                <a:gd name="connsiteY43" fmla="*/ 550 h 556"/>
                <a:gd name="connsiteX44" fmla="*/ 0 w 1172"/>
                <a:gd name="connsiteY44" fmla="*/ 550 h 556"/>
                <a:gd name="connsiteX45" fmla="*/ 2 w 1172"/>
                <a:gd name="connsiteY45" fmla="*/ 522 h 556"/>
                <a:gd name="connsiteX46" fmla="*/ 4 w 1172"/>
                <a:gd name="connsiteY46" fmla="*/ 494 h 556"/>
                <a:gd name="connsiteX47" fmla="*/ 8 w 1172"/>
                <a:gd name="connsiteY47" fmla="*/ 466 h 556"/>
                <a:gd name="connsiteX48" fmla="*/ 14 w 1172"/>
                <a:gd name="connsiteY48" fmla="*/ 440 h 556"/>
                <a:gd name="connsiteX49" fmla="*/ 20 w 1172"/>
                <a:gd name="connsiteY49" fmla="*/ 412 h 556"/>
                <a:gd name="connsiteX50" fmla="*/ 28 w 1172"/>
                <a:gd name="connsiteY50" fmla="*/ 386 h 556"/>
                <a:gd name="connsiteX51" fmla="*/ 38 w 1172"/>
                <a:gd name="connsiteY51" fmla="*/ 362 h 556"/>
                <a:gd name="connsiteX52" fmla="*/ 48 w 1172"/>
                <a:gd name="connsiteY52" fmla="*/ 336 h 556"/>
                <a:gd name="connsiteX53" fmla="*/ 58 w 1172"/>
                <a:gd name="connsiteY53" fmla="*/ 312 h 556"/>
                <a:gd name="connsiteX54" fmla="*/ 70 w 1172"/>
                <a:gd name="connsiteY54" fmla="*/ 288 h 556"/>
                <a:gd name="connsiteX55" fmla="*/ 84 w 1172"/>
                <a:gd name="connsiteY55" fmla="*/ 266 h 556"/>
                <a:gd name="connsiteX56" fmla="*/ 98 w 1172"/>
                <a:gd name="connsiteY56" fmla="*/ 242 h 556"/>
                <a:gd name="connsiteX57" fmla="*/ 114 w 1172"/>
                <a:gd name="connsiteY57" fmla="*/ 222 h 556"/>
                <a:gd name="connsiteX58" fmla="*/ 130 w 1172"/>
                <a:gd name="connsiteY58" fmla="*/ 200 h 556"/>
                <a:gd name="connsiteX59" fmla="*/ 146 w 1172"/>
                <a:gd name="connsiteY59" fmla="*/ 180 h 556"/>
                <a:gd name="connsiteX60" fmla="*/ 164 w 1172"/>
                <a:gd name="connsiteY60" fmla="*/ 162 h 556"/>
                <a:gd name="connsiteX61" fmla="*/ 184 w 1172"/>
                <a:gd name="connsiteY61" fmla="*/ 144 h 556"/>
                <a:gd name="connsiteX62" fmla="*/ 204 w 1172"/>
                <a:gd name="connsiteY62" fmla="*/ 126 h 556"/>
                <a:gd name="connsiteX63" fmla="*/ 224 w 1172"/>
                <a:gd name="connsiteY63" fmla="*/ 110 h 556"/>
                <a:gd name="connsiteX64" fmla="*/ 246 w 1172"/>
                <a:gd name="connsiteY64" fmla="*/ 94 h 556"/>
                <a:gd name="connsiteX65" fmla="*/ 268 w 1172"/>
                <a:gd name="connsiteY65" fmla="*/ 80 h 556"/>
                <a:gd name="connsiteX66" fmla="*/ 290 w 1172"/>
                <a:gd name="connsiteY66" fmla="*/ 66 h 556"/>
                <a:gd name="connsiteX67" fmla="*/ 314 w 1172"/>
                <a:gd name="connsiteY67" fmla="*/ 54 h 556"/>
                <a:gd name="connsiteX68" fmla="*/ 338 w 1172"/>
                <a:gd name="connsiteY68" fmla="*/ 44 h 556"/>
                <a:gd name="connsiteX69" fmla="*/ 362 w 1172"/>
                <a:gd name="connsiteY69" fmla="*/ 34 h 556"/>
                <a:gd name="connsiteX70" fmla="*/ 388 w 1172"/>
                <a:gd name="connsiteY70" fmla="*/ 24 h 556"/>
                <a:gd name="connsiteX71" fmla="*/ 414 w 1172"/>
                <a:gd name="connsiteY71" fmla="*/ 18 h 556"/>
                <a:gd name="connsiteX72" fmla="*/ 440 w 1172"/>
                <a:gd name="connsiteY72" fmla="*/ 12 h 556"/>
                <a:gd name="connsiteX73" fmla="*/ 468 w 1172"/>
                <a:gd name="connsiteY73" fmla="*/ 6 h 556"/>
                <a:gd name="connsiteX74" fmla="*/ 494 w 1172"/>
                <a:gd name="connsiteY74" fmla="*/ 2 h 556"/>
                <a:gd name="connsiteX75" fmla="*/ 522 w 1172"/>
                <a:gd name="connsiteY75" fmla="*/ 0 h 556"/>
                <a:gd name="connsiteX76" fmla="*/ 550 w 1172"/>
                <a:gd name="connsiteY76" fmla="*/ 0 h 556"/>
                <a:gd name="connsiteX77" fmla="*/ 550 w 1172"/>
                <a:gd name="connsiteY77" fmla="*/ 0 h 556"/>
                <a:gd name="connsiteX78" fmla="*/ 580 w 1172"/>
                <a:gd name="connsiteY78" fmla="*/ 0 h 556"/>
                <a:gd name="connsiteX0" fmla="*/ 740 w 1082"/>
                <a:gd name="connsiteY0" fmla="*/ 34 h 556"/>
                <a:gd name="connsiteX1" fmla="*/ 764 w 1082"/>
                <a:gd name="connsiteY1" fmla="*/ 44 h 556"/>
                <a:gd name="connsiteX2" fmla="*/ 788 w 1082"/>
                <a:gd name="connsiteY2" fmla="*/ 54 h 556"/>
                <a:gd name="connsiteX3" fmla="*/ 812 w 1082"/>
                <a:gd name="connsiteY3" fmla="*/ 66 h 556"/>
                <a:gd name="connsiteX4" fmla="*/ 834 w 1082"/>
                <a:gd name="connsiteY4" fmla="*/ 80 h 556"/>
                <a:gd name="connsiteX5" fmla="*/ 858 w 1082"/>
                <a:gd name="connsiteY5" fmla="*/ 94 h 556"/>
                <a:gd name="connsiteX6" fmla="*/ 878 w 1082"/>
                <a:gd name="connsiteY6" fmla="*/ 110 h 556"/>
                <a:gd name="connsiteX7" fmla="*/ 900 w 1082"/>
                <a:gd name="connsiteY7" fmla="*/ 126 h 556"/>
                <a:gd name="connsiteX8" fmla="*/ 918 w 1082"/>
                <a:gd name="connsiteY8" fmla="*/ 142 h 556"/>
                <a:gd name="connsiteX9" fmla="*/ 938 w 1082"/>
                <a:gd name="connsiteY9" fmla="*/ 162 h 556"/>
                <a:gd name="connsiteX10" fmla="*/ 956 w 1082"/>
                <a:gd name="connsiteY10" fmla="*/ 180 h 556"/>
                <a:gd name="connsiteX11" fmla="*/ 974 w 1082"/>
                <a:gd name="connsiteY11" fmla="*/ 200 h 556"/>
                <a:gd name="connsiteX12" fmla="*/ 990 w 1082"/>
                <a:gd name="connsiteY12" fmla="*/ 222 h 556"/>
                <a:gd name="connsiteX13" fmla="*/ 1004 w 1082"/>
                <a:gd name="connsiteY13" fmla="*/ 242 h 556"/>
                <a:gd name="connsiteX14" fmla="*/ 1020 w 1082"/>
                <a:gd name="connsiteY14" fmla="*/ 266 h 556"/>
                <a:gd name="connsiteX15" fmla="*/ 1032 w 1082"/>
                <a:gd name="connsiteY15" fmla="*/ 288 h 556"/>
                <a:gd name="connsiteX16" fmla="*/ 1044 w 1082"/>
                <a:gd name="connsiteY16" fmla="*/ 312 h 556"/>
                <a:gd name="connsiteX17" fmla="*/ 1056 w 1082"/>
                <a:gd name="connsiteY17" fmla="*/ 336 h 556"/>
                <a:gd name="connsiteX18" fmla="*/ 1066 w 1082"/>
                <a:gd name="connsiteY18" fmla="*/ 362 h 556"/>
                <a:gd name="connsiteX19" fmla="*/ 1074 w 1082"/>
                <a:gd name="connsiteY19" fmla="*/ 386 h 556"/>
                <a:gd name="connsiteX20" fmla="*/ 1082 w 1082"/>
                <a:gd name="connsiteY20" fmla="*/ 412 h 556"/>
                <a:gd name="connsiteX21" fmla="*/ 580 w 1082"/>
                <a:gd name="connsiteY21" fmla="*/ 340 h 556"/>
                <a:gd name="connsiteX22" fmla="*/ 554 w 1082"/>
                <a:gd name="connsiteY22" fmla="*/ 340 h 556"/>
                <a:gd name="connsiteX23" fmla="*/ 554 w 1082"/>
                <a:gd name="connsiteY23" fmla="*/ 340 h 556"/>
                <a:gd name="connsiteX24" fmla="*/ 528 w 1082"/>
                <a:gd name="connsiteY24" fmla="*/ 340 h 556"/>
                <a:gd name="connsiteX25" fmla="*/ 502 w 1082"/>
                <a:gd name="connsiteY25" fmla="*/ 342 h 556"/>
                <a:gd name="connsiteX26" fmla="*/ 452 w 1082"/>
                <a:gd name="connsiteY26" fmla="*/ 350 h 556"/>
                <a:gd name="connsiteX27" fmla="*/ 402 w 1082"/>
                <a:gd name="connsiteY27" fmla="*/ 360 h 556"/>
                <a:gd name="connsiteX28" fmla="*/ 356 w 1082"/>
                <a:gd name="connsiteY28" fmla="*/ 374 h 556"/>
                <a:gd name="connsiteX29" fmla="*/ 310 w 1082"/>
                <a:gd name="connsiteY29" fmla="*/ 390 h 556"/>
                <a:gd name="connsiteX30" fmla="*/ 266 w 1082"/>
                <a:gd name="connsiteY30" fmla="*/ 408 h 556"/>
                <a:gd name="connsiteX31" fmla="*/ 226 w 1082"/>
                <a:gd name="connsiteY31" fmla="*/ 428 h 556"/>
                <a:gd name="connsiteX32" fmla="*/ 188 w 1082"/>
                <a:gd name="connsiteY32" fmla="*/ 448 h 556"/>
                <a:gd name="connsiteX33" fmla="*/ 120 w 1082"/>
                <a:gd name="connsiteY33" fmla="*/ 488 h 556"/>
                <a:gd name="connsiteX34" fmla="*/ 66 w 1082"/>
                <a:gd name="connsiteY34" fmla="*/ 522 h 556"/>
                <a:gd name="connsiteX35" fmla="*/ 26 w 1082"/>
                <a:gd name="connsiteY35" fmla="*/ 546 h 556"/>
                <a:gd name="connsiteX36" fmla="*/ 14 w 1082"/>
                <a:gd name="connsiteY36" fmla="*/ 554 h 556"/>
                <a:gd name="connsiteX37" fmla="*/ 4 w 1082"/>
                <a:gd name="connsiteY37" fmla="*/ 556 h 556"/>
                <a:gd name="connsiteX38" fmla="*/ 4 w 1082"/>
                <a:gd name="connsiteY38" fmla="*/ 556 h 556"/>
                <a:gd name="connsiteX39" fmla="*/ 2 w 1082"/>
                <a:gd name="connsiteY39" fmla="*/ 554 h 556"/>
                <a:gd name="connsiteX40" fmla="*/ 0 w 1082"/>
                <a:gd name="connsiteY40" fmla="*/ 552 h 556"/>
                <a:gd name="connsiteX41" fmla="*/ 0 w 1082"/>
                <a:gd name="connsiteY41" fmla="*/ 552 h 556"/>
                <a:gd name="connsiteX42" fmla="*/ 0 w 1082"/>
                <a:gd name="connsiteY42" fmla="*/ 550 h 556"/>
                <a:gd name="connsiteX43" fmla="*/ 0 w 1082"/>
                <a:gd name="connsiteY43" fmla="*/ 550 h 556"/>
                <a:gd name="connsiteX44" fmla="*/ 2 w 1082"/>
                <a:gd name="connsiteY44" fmla="*/ 522 h 556"/>
                <a:gd name="connsiteX45" fmla="*/ 4 w 1082"/>
                <a:gd name="connsiteY45" fmla="*/ 494 h 556"/>
                <a:gd name="connsiteX46" fmla="*/ 8 w 1082"/>
                <a:gd name="connsiteY46" fmla="*/ 466 h 556"/>
                <a:gd name="connsiteX47" fmla="*/ 14 w 1082"/>
                <a:gd name="connsiteY47" fmla="*/ 440 h 556"/>
                <a:gd name="connsiteX48" fmla="*/ 20 w 1082"/>
                <a:gd name="connsiteY48" fmla="*/ 412 h 556"/>
                <a:gd name="connsiteX49" fmla="*/ 28 w 1082"/>
                <a:gd name="connsiteY49" fmla="*/ 386 h 556"/>
                <a:gd name="connsiteX50" fmla="*/ 38 w 1082"/>
                <a:gd name="connsiteY50" fmla="*/ 362 h 556"/>
                <a:gd name="connsiteX51" fmla="*/ 48 w 1082"/>
                <a:gd name="connsiteY51" fmla="*/ 336 h 556"/>
                <a:gd name="connsiteX52" fmla="*/ 58 w 1082"/>
                <a:gd name="connsiteY52" fmla="*/ 312 h 556"/>
                <a:gd name="connsiteX53" fmla="*/ 70 w 1082"/>
                <a:gd name="connsiteY53" fmla="*/ 288 h 556"/>
                <a:gd name="connsiteX54" fmla="*/ 84 w 1082"/>
                <a:gd name="connsiteY54" fmla="*/ 266 h 556"/>
                <a:gd name="connsiteX55" fmla="*/ 98 w 1082"/>
                <a:gd name="connsiteY55" fmla="*/ 242 h 556"/>
                <a:gd name="connsiteX56" fmla="*/ 114 w 1082"/>
                <a:gd name="connsiteY56" fmla="*/ 222 h 556"/>
                <a:gd name="connsiteX57" fmla="*/ 130 w 1082"/>
                <a:gd name="connsiteY57" fmla="*/ 200 h 556"/>
                <a:gd name="connsiteX58" fmla="*/ 146 w 1082"/>
                <a:gd name="connsiteY58" fmla="*/ 180 h 556"/>
                <a:gd name="connsiteX59" fmla="*/ 164 w 1082"/>
                <a:gd name="connsiteY59" fmla="*/ 162 h 556"/>
                <a:gd name="connsiteX60" fmla="*/ 184 w 1082"/>
                <a:gd name="connsiteY60" fmla="*/ 144 h 556"/>
                <a:gd name="connsiteX61" fmla="*/ 204 w 1082"/>
                <a:gd name="connsiteY61" fmla="*/ 126 h 556"/>
                <a:gd name="connsiteX62" fmla="*/ 224 w 1082"/>
                <a:gd name="connsiteY62" fmla="*/ 110 h 556"/>
                <a:gd name="connsiteX63" fmla="*/ 246 w 1082"/>
                <a:gd name="connsiteY63" fmla="*/ 94 h 556"/>
                <a:gd name="connsiteX64" fmla="*/ 268 w 1082"/>
                <a:gd name="connsiteY64" fmla="*/ 80 h 556"/>
                <a:gd name="connsiteX65" fmla="*/ 290 w 1082"/>
                <a:gd name="connsiteY65" fmla="*/ 66 h 556"/>
                <a:gd name="connsiteX66" fmla="*/ 314 w 1082"/>
                <a:gd name="connsiteY66" fmla="*/ 54 h 556"/>
                <a:gd name="connsiteX67" fmla="*/ 338 w 1082"/>
                <a:gd name="connsiteY67" fmla="*/ 44 h 556"/>
                <a:gd name="connsiteX68" fmla="*/ 362 w 1082"/>
                <a:gd name="connsiteY68" fmla="*/ 34 h 556"/>
                <a:gd name="connsiteX69" fmla="*/ 388 w 1082"/>
                <a:gd name="connsiteY69" fmla="*/ 24 h 556"/>
                <a:gd name="connsiteX70" fmla="*/ 414 w 1082"/>
                <a:gd name="connsiteY70" fmla="*/ 18 h 556"/>
                <a:gd name="connsiteX71" fmla="*/ 440 w 1082"/>
                <a:gd name="connsiteY71" fmla="*/ 12 h 556"/>
                <a:gd name="connsiteX72" fmla="*/ 468 w 1082"/>
                <a:gd name="connsiteY72" fmla="*/ 6 h 556"/>
                <a:gd name="connsiteX73" fmla="*/ 494 w 1082"/>
                <a:gd name="connsiteY73" fmla="*/ 2 h 556"/>
                <a:gd name="connsiteX74" fmla="*/ 522 w 1082"/>
                <a:gd name="connsiteY74" fmla="*/ 0 h 556"/>
                <a:gd name="connsiteX75" fmla="*/ 550 w 1082"/>
                <a:gd name="connsiteY75" fmla="*/ 0 h 556"/>
                <a:gd name="connsiteX76" fmla="*/ 550 w 1082"/>
                <a:gd name="connsiteY76" fmla="*/ 0 h 556"/>
                <a:gd name="connsiteX77" fmla="*/ 580 w 1082"/>
                <a:gd name="connsiteY77" fmla="*/ 0 h 556"/>
                <a:gd name="connsiteX0" fmla="*/ 740 w 1074"/>
                <a:gd name="connsiteY0" fmla="*/ 34 h 556"/>
                <a:gd name="connsiteX1" fmla="*/ 764 w 1074"/>
                <a:gd name="connsiteY1" fmla="*/ 44 h 556"/>
                <a:gd name="connsiteX2" fmla="*/ 788 w 1074"/>
                <a:gd name="connsiteY2" fmla="*/ 54 h 556"/>
                <a:gd name="connsiteX3" fmla="*/ 812 w 1074"/>
                <a:gd name="connsiteY3" fmla="*/ 66 h 556"/>
                <a:gd name="connsiteX4" fmla="*/ 834 w 1074"/>
                <a:gd name="connsiteY4" fmla="*/ 80 h 556"/>
                <a:gd name="connsiteX5" fmla="*/ 858 w 1074"/>
                <a:gd name="connsiteY5" fmla="*/ 94 h 556"/>
                <a:gd name="connsiteX6" fmla="*/ 878 w 1074"/>
                <a:gd name="connsiteY6" fmla="*/ 110 h 556"/>
                <a:gd name="connsiteX7" fmla="*/ 900 w 1074"/>
                <a:gd name="connsiteY7" fmla="*/ 126 h 556"/>
                <a:gd name="connsiteX8" fmla="*/ 918 w 1074"/>
                <a:gd name="connsiteY8" fmla="*/ 142 h 556"/>
                <a:gd name="connsiteX9" fmla="*/ 938 w 1074"/>
                <a:gd name="connsiteY9" fmla="*/ 162 h 556"/>
                <a:gd name="connsiteX10" fmla="*/ 956 w 1074"/>
                <a:gd name="connsiteY10" fmla="*/ 180 h 556"/>
                <a:gd name="connsiteX11" fmla="*/ 974 w 1074"/>
                <a:gd name="connsiteY11" fmla="*/ 200 h 556"/>
                <a:gd name="connsiteX12" fmla="*/ 990 w 1074"/>
                <a:gd name="connsiteY12" fmla="*/ 222 h 556"/>
                <a:gd name="connsiteX13" fmla="*/ 1004 w 1074"/>
                <a:gd name="connsiteY13" fmla="*/ 242 h 556"/>
                <a:gd name="connsiteX14" fmla="*/ 1020 w 1074"/>
                <a:gd name="connsiteY14" fmla="*/ 266 h 556"/>
                <a:gd name="connsiteX15" fmla="*/ 1032 w 1074"/>
                <a:gd name="connsiteY15" fmla="*/ 288 h 556"/>
                <a:gd name="connsiteX16" fmla="*/ 1044 w 1074"/>
                <a:gd name="connsiteY16" fmla="*/ 312 h 556"/>
                <a:gd name="connsiteX17" fmla="*/ 1056 w 1074"/>
                <a:gd name="connsiteY17" fmla="*/ 336 h 556"/>
                <a:gd name="connsiteX18" fmla="*/ 1066 w 1074"/>
                <a:gd name="connsiteY18" fmla="*/ 362 h 556"/>
                <a:gd name="connsiteX19" fmla="*/ 1074 w 1074"/>
                <a:gd name="connsiteY19" fmla="*/ 386 h 556"/>
                <a:gd name="connsiteX20" fmla="*/ 580 w 1074"/>
                <a:gd name="connsiteY20" fmla="*/ 340 h 556"/>
                <a:gd name="connsiteX21" fmla="*/ 554 w 1074"/>
                <a:gd name="connsiteY21" fmla="*/ 340 h 556"/>
                <a:gd name="connsiteX22" fmla="*/ 554 w 1074"/>
                <a:gd name="connsiteY22" fmla="*/ 340 h 556"/>
                <a:gd name="connsiteX23" fmla="*/ 528 w 1074"/>
                <a:gd name="connsiteY23" fmla="*/ 340 h 556"/>
                <a:gd name="connsiteX24" fmla="*/ 502 w 1074"/>
                <a:gd name="connsiteY24" fmla="*/ 342 h 556"/>
                <a:gd name="connsiteX25" fmla="*/ 452 w 1074"/>
                <a:gd name="connsiteY25" fmla="*/ 350 h 556"/>
                <a:gd name="connsiteX26" fmla="*/ 402 w 1074"/>
                <a:gd name="connsiteY26" fmla="*/ 360 h 556"/>
                <a:gd name="connsiteX27" fmla="*/ 356 w 1074"/>
                <a:gd name="connsiteY27" fmla="*/ 374 h 556"/>
                <a:gd name="connsiteX28" fmla="*/ 310 w 1074"/>
                <a:gd name="connsiteY28" fmla="*/ 390 h 556"/>
                <a:gd name="connsiteX29" fmla="*/ 266 w 1074"/>
                <a:gd name="connsiteY29" fmla="*/ 408 h 556"/>
                <a:gd name="connsiteX30" fmla="*/ 226 w 1074"/>
                <a:gd name="connsiteY30" fmla="*/ 428 h 556"/>
                <a:gd name="connsiteX31" fmla="*/ 188 w 1074"/>
                <a:gd name="connsiteY31" fmla="*/ 448 h 556"/>
                <a:gd name="connsiteX32" fmla="*/ 120 w 1074"/>
                <a:gd name="connsiteY32" fmla="*/ 488 h 556"/>
                <a:gd name="connsiteX33" fmla="*/ 66 w 1074"/>
                <a:gd name="connsiteY33" fmla="*/ 522 h 556"/>
                <a:gd name="connsiteX34" fmla="*/ 26 w 1074"/>
                <a:gd name="connsiteY34" fmla="*/ 546 h 556"/>
                <a:gd name="connsiteX35" fmla="*/ 14 w 1074"/>
                <a:gd name="connsiteY35" fmla="*/ 554 h 556"/>
                <a:gd name="connsiteX36" fmla="*/ 4 w 1074"/>
                <a:gd name="connsiteY36" fmla="*/ 556 h 556"/>
                <a:gd name="connsiteX37" fmla="*/ 4 w 1074"/>
                <a:gd name="connsiteY37" fmla="*/ 556 h 556"/>
                <a:gd name="connsiteX38" fmla="*/ 2 w 1074"/>
                <a:gd name="connsiteY38" fmla="*/ 554 h 556"/>
                <a:gd name="connsiteX39" fmla="*/ 0 w 1074"/>
                <a:gd name="connsiteY39" fmla="*/ 552 h 556"/>
                <a:gd name="connsiteX40" fmla="*/ 0 w 1074"/>
                <a:gd name="connsiteY40" fmla="*/ 552 h 556"/>
                <a:gd name="connsiteX41" fmla="*/ 0 w 1074"/>
                <a:gd name="connsiteY41" fmla="*/ 550 h 556"/>
                <a:gd name="connsiteX42" fmla="*/ 0 w 1074"/>
                <a:gd name="connsiteY42" fmla="*/ 550 h 556"/>
                <a:gd name="connsiteX43" fmla="*/ 2 w 1074"/>
                <a:gd name="connsiteY43" fmla="*/ 522 h 556"/>
                <a:gd name="connsiteX44" fmla="*/ 4 w 1074"/>
                <a:gd name="connsiteY44" fmla="*/ 494 h 556"/>
                <a:gd name="connsiteX45" fmla="*/ 8 w 1074"/>
                <a:gd name="connsiteY45" fmla="*/ 466 h 556"/>
                <a:gd name="connsiteX46" fmla="*/ 14 w 1074"/>
                <a:gd name="connsiteY46" fmla="*/ 440 h 556"/>
                <a:gd name="connsiteX47" fmla="*/ 20 w 1074"/>
                <a:gd name="connsiteY47" fmla="*/ 412 h 556"/>
                <a:gd name="connsiteX48" fmla="*/ 28 w 1074"/>
                <a:gd name="connsiteY48" fmla="*/ 386 h 556"/>
                <a:gd name="connsiteX49" fmla="*/ 38 w 1074"/>
                <a:gd name="connsiteY49" fmla="*/ 362 h 556"/>
                <a:gd name="connsiteX50" fmla="*/ 48 w 1074"/>
                <a:gd name="connsiteY50" fmla="*/ 336 h 556"/>
                <a:gd name="connsiteX51" fmla="*/ 58 w 1074"/>
                <a:gd name="connsiteY51" fmla="*/ 312 h 556"/>
                <a:gd name="connsiteX52" fmla="*/ 70 w 1074"/>
                <a:gd name="connsiteY52" fmla="*/ 288 h 556"/>
                <a:gd name="connsiteX53" fmla="*/ 84 w 1074"/>
                <a:gd name="connsiteY53" fmla="*/ 266 h 556"/>
                <a:gd name="connsiteX54" fmla="*/ 98 w 1074"/>
                <a:gd name="connsiteY54" fmla="*/ 242 h 556"/>
                <a:gd name="connsiteX55" fmla="*/ 114 w 1074"/>
                <a:gd name="connsiteY55" fmla="*/ 222 h 556"/>
                <a:gd name="connsiteX56" fmla="*/ 130 w 1074"/>
                <a:gd name="connsiteY56" fmla="*/ 200 h 556"/>
                <a:gd name="connsiteX57" fmla="*/ 146 w 1074"/>
                <a:gd name="connsiteY57" fmla="*/ 180 h 556"/>
                <a:gd name="connsiteX58" fmla="*/ 164 w 1074"/>
                <a:gd name="connsiteY58" fmla="*/ 162 h 556"/>
                <a:gd name="connsiteX59" fmla="*/ 184 w 1074"/>
                <a:gd name="connsiteY59" fmla="*/ 144 h 556"/>
                <a:gd name="connsiteX60" fmla="*/ 204 w 1074"/>
                <a:gd name="connsiteY60" fmla="*/ 126 h 556"/>
                <a:gd name="connsiteX61" fmla="*/ 224 w 1074"/>
                <a:gd name="connsiteY61" fmla="*/ 110 h 556"/>
                <a:gd name="connsiteX62" fmla="*/ 246 w 1074"/>
                <a:gd name="connsiteY62" fmla="*/ 94 h 556"/>
                <a:gd name="connsiteX63" fmla="*/ 268 w 1074"/>
                <a:gd name="connsiteY63" fmla="*/ 80 h 556"/>
                <a:gd name="connsiteX64" fmla="*/ 290 w 1074"/>
                <a:gd name="connsiteY64" fmla="*/ 66 h 556"/>
                <a:gd name="connsiteX65" fmla="*/ 314 w 1074"/>
                <a:gd name="connsiteY65" fmla="*/ 54 h 556"/>
                <a:gd name="connsiteX66" fmla="*/ 338 w 1074"/>
                <a:gd name="connsiteY66" fmla="*/ 44 h 556"/>
                <a:gd name="connsiteX67" fmla="*/ 362 w 1074"/>
                <a:gd name="connsiteY67" fmla="*/ 34 h 556"/>
                <a:gd name="connsiteX68" fmla="*/ 388 w 1074"/>
                <a:gd name="connsiteY68" fmla="*/ 24 h 556"/>
                <a:gd name="connsiteX69" fmla="*/ 414 w 1074"/>
                <a:gd name="connsiteY69" fmla="*/ 18 h 556"/>
                <a:gd name="connsiteX70" fmla="*/ 440 w 1074"/>
                <a:gd name="connsiteY70" fmla="*/ 12 h 556"/>
                <a:gd name="connsiteX71" fmla="*/ 468 w 1074"/>
                <a:gd name="connsiteY71" fmla="*/ 6 h 556"/>
                <a:gd name="connsiteX72" fmla="*/ 494 w 1074"/>
                <a:gd name="connsiteY72" fmla="*/ 2 h 556"/>
                <a:gd name="connsiteX73" fmla="*/ 522 w 1074"/>
                <a:gd name="connsiteY73" fmla="*/ 0 h 556"/>
                <a:gd name="connsiteX74" fmla="*/ 550 w 1074"/>
                <a:gd name="connsiteY74" fmla="*/ 0 h 556"/>
                <a:gd name="connsiteX75" fmla="*/ 550 w 1074"/>
                <a:gd name="connsiteY75" fmla="*/ 0 h 556"/>
                <a:gd name="connsiteX76" fmla="*/ 580 w 1074"/>
                <a:gd name="connsiteY76" fmla="*/ 0 h 556"/>
                <a:gd name="connsiteX0" fmla="*/ 740 w 1066"/>
                <a:gd name="connsiteY0" fmla="*/ 34 h 556"/>
                <a:gd name="connsiteX1" fmla="*/ 764 w 1066"/>
                <a:gd name="connsiteY1" fmla="*/ 44 h 556"/>
                <a:gd name="connsiteX2" fmla="*/ 788 w 1066"/>
                <a:gd name="connsiteY2" fmla="*/ 54 h 556"/>
                <a:gd name="connsiteX3" fmla="*/ 812 w 1066"/>
                <a:gd name="connsiteY3" fmla="*/ 66 h 556"/>
                <a:gd name="connsiteX4" fmla="*/ 834 w 1066"/>
                <a:gd name="connsiteY4" fmla="*/ 80 h 556"/>
                <a:gd name="connsiteX5" fmla="*/ 858 w 1066"/>
                <a:gd name="connsiteY5" fmla="*/ 94 h 556"/>
                <a:gd name="connsiteX6" fmla="*/ 878 w 1066"/>
                <a:gd name="connsiteY6" fmla="*/ 110 h 556"/>
                <a:gd name="connsiteX7" fmla="*/ 900 w 1066"/>
                <a:gd name="connsiteY7" fmla="*/ 126 h 556"/>
                <a:gd name="connsiteX8" fmla="*/ 918 w 1066"/>
                <a:gd name="connsiteY8" fmla="*/ 142 h 556"/>
                <a:gd name="connsiteX9" fmla="*/ 938 w 1066"/>
                <a:gd name="connsiteY9" fmla="*/ 162 h 556"/>
                <a:gd name="connsiteX10" fmla="*/ 956 w 1066"/>
                <a:gd name="connsiteY10" fmla="*/ 180 h 556"/>
                <a:gd name="connsiteX11" fmla="*/ 974 w 1066"/>
                <a:gd name="connsiteY11" fmla="*/ 200 h 556"/>
                <a:gd name="connsiteX12" fmla="*/ 990 w 1066"/>
                <a:gd name="connsiteY12" fmla="*/ 222 h 556"/>
                <a:gd name="connsiteX13" fmla="*/ 1004 w 1066"/>
                <a:gd name="connsiteY13" fmla="*/ 242 h 556"/>
                <a:gd name="connsiteX14" fmla="*/ 1020 w 1066"/>
                <a:gd name="connsiteY14" fmla="*/ 266 h 556"/>
                <a:gd name="connsiteX15" fmla="*/ 1032 w 1066"/>
                <a:gd name="connsiteY15" fmla="*/ 288 h 556"/>
                <a:gd name="connsiteX16" fmla="*/ 1044 w 1066"/>
                <a:gd name="connsiteY16" fmla="*/ 312 h 556"/>
                <a:gd name="connsiteX17" fmla="*/ 1056 w 1066"/>
                <a:gd name="connsiteY17" fmla="*/ 336 h 556"/>
                <a:gd name="connsiteX18" fmla="*/ 1066 w 1066"/>
                <a:gd name="connsiteY18" fmla="*/ 362 h 556"/>
                <a:gd name="connsiteX19" fmla="*/ 580 w 1066"/>
                <a:gd name="connsiteY19" fmla="*/ 340 h 556"/>
                <a:gd name="connsiteX20" fmla="*/ 554 w 1066"/>
                <a:gd name="connsiteY20" fmla="*/ 340 h 556"/>
                <a:gd name="connsiteX21" fmla="*/ 554 w 1066"/>
                <a:gd name="connsiteY21" fmla="*/ 340 h 556"/>
                <a:gd name="connsiteX22" fmla="*/ 528 w 1066"/>
                <a:gd name="connsiteY22" fmla="*/ 340 h 556"/>
                <a:gd name="connsiteX23" fmla="*/ 502 w 1066"/>
                <a:gd name="connsiteY23" fmla="*/ 342 h 556"/>
                <a:gd name="connsiteX24" fmla="*/ 452 w 1066"/>
                <a:gd name="connsiteY24" fmla="*/ 350 h 556"/>
                <a:gd name="connsiteX25" fmla="*/ 402 w 1066"/>
                <a:gd name="connsiteY25" fmla="*/ 360 h 556"/>
                <a:gd name="connsiteX26" fmla="*/ 356 w 1066"/>
                <a:gd name="connsiteY26" fmla="*/ 374 h 556"/>
                <a:gd name="connsiteX27" fmla="*/ 310 w 1066"/>
                <a:gd name="connsiteY27" fmla="*/ 390 h 556"/>
                <a:gd name="connsiteX28" fmla="*/ 266 w 1066"/>
                <a:gd name="connsiteY28" fmla="*/ 408 h 556"/>
                <a:gd name="connsiteX29" fmla="*/ 226 w 1066"/>
                <a:gd name="connsiteY29" fmla="*/ 428 h 556"/>
                <a:gd name="connsiteX30" fmla="*/ 188 w 1066"/>
                <a:gd name="connsiteY30" fmla="*/ 448 h 556"/>
                <a:gd name="connsiteX31" fmla="*/ 120 w 1066"/>
                <a:gd name="connsiteY31" fmla="*/ 488 h 556"/>
                <a:gd name="connsiteX32" fmla="*/ 66 w 1066"/>
                <a:gd name="connsiteY32" fmla="*/ 522 h 556"/>
                <a:gd name="connsiteX33" fmla="*/ 26 w 1066"/>
                <a:gd name="connsiteY33" fmla="*/ 546 h 556"/>
                <a:gd name="connsiteX34" fmla="*/ 14 w 1066"/>
                <a:gd name="connsiteY34" fmla="*/ 554 h 556"/>
                <a:gd name="connsiteX35" fmla="*/ 4 w 1066"/>
                <a:gd name="connsiteY35" fmla="*/ 556 h 556"/>
                <a:gd name="connsiteX36" fmla="*/ 4 w 1066"/>
                <a:gd name="connsiteY36" fmla="*/ 556 h 556"/>
                <a:gd name="connsiteX37" fmla="*/ 2 w 1066"/>
                <a:gd name="connsiteY37" fmla="*/ 554 h 556"/>
                <a:gd name="connsiteX38" fmla="*/ 0 w 1066"/>
                <a:gd name="connsiteY38" fmla="*/ 552 h 556"/>
                <a:gd name="connsiteX39" fmla="*/ 0 w 1066"/>
                <a:gd name="connsiteY39" fmla="*/ 552 h 556"/>
                <a:gd name="connsiteX40" fmla="*/ 0 w 1066"/>
                <a:gd name="connsiteY40" fmla="*/ 550 h 556"/>
                <a:gd name="connsiteX41" fmla="*/ 0 w 1066"/>
                <a:gd name="connsiteY41" fmla="*/ 550 h 556"/>
                <a:gd name="connsiteX42" fmla="*/ 2 w 1066"/>
                <a:gd name="connsiteY42" fmla="*/ 522 h 556"/>
                <a:gd name="connsiteX43" fmla="*/ 4 w 1066"/>
                <a:gd name="connsiteY43" fmla="*/ 494 h 556"/>
                <a:gd name="connsiteX44" fmla="*/ 8 w 1066"/>
                <a:gd name="connsiteY44" fmla="*/ 466 h 556"/>
                <a:gd name="connsiteX45" fmla="*/ 14 w 1066"/>
                <a:gd name="connsiteY45" fmla="*/ 440 h 556"/>
                <a:gd name="connsiteX46" fmla="*/ 20 w 1066"/>
                <a:gd name="connsiteY46" fmla="*/ 412 h 556"/>
                <a:gd name="connsiteX47" fmla="*/ 28 w 1066"/>
                <a:gd name="connsiteY47" fmla="*/ 386 h 556"/>
                <a:gd name="connsiteX48" fmla="*/ 38 w 1066"/>
                <a:gd name="connsiteY48" fmla="*/ 362 h 556"/>
                <a:gd name="connsiteX49" fmla="*/ 48 w 1066"/>
                <a:gd name="connsiteY49" fmla="*/ 336 h 556"/>
                <a:gd name="connsiteX50" fmla="*/ 58 w 1066"/>
                <a:gd name="connsiteY50" fmla="*/ 312 h 556"/>
                <a:gd name="connsiteX51" fmla="*/ 70 w 1066"/>
                <a:gd name="connsiteY51" fmla="*/ 288 h 556"/>
                <a:gd name="connsiteX52" fmla="*/ 84 w 1066"/>
                <a:gd name="connsiteY52" fmla="*/ 266 h 556"/>
                <a:gd name="connsiteX53" fmla="*/ 98 w 1066"/>
                <a:gd name="connsiteY53" fmla="*/ 242 h 556"/>
                <a:gd name="connsiteX54" fmla="*/ 114 w 1066"/>
                <a:gd name="connsiteY54" fmla="*/ 222 h 556"/>
                <a:gd name="connsiteX55" fmla="*/ 130 w 1066"/>
                <a:gd name="connsiteY55" fmla="*/ 200 h 556"/>
                <a:gd name="connsiteX56" fmla="*/ 146 w 1066"/>
                <a:gd name="connsiteY56" fmla="*/ 180 h 556"/>
                <a:gd name="connsiteX57" fmla="*/ 164 w 1066"/>
                <a:gd name="connsiteY57" fmla="*/ 162 h 556"/>
                <a:gd name="connsiteX58" fmla="*/ 184 w 1066"/>
                <a:gd name="connsiteY58" fmla="*/ 144 h 556"/>
                <a:gd name="connsiteX59" fmla="*/ 204 w 1066"/>
                <a:gd name="connsiteY59" fmla="*/ 126 h 556"/>
                <a:gd name="connsiteX60" fmla="*/ 224 w 1066"/>
                <a:gd name="connsiteY60" fmla="*/ 110 h 556"/>
                <a:gd name="connsiteX61" fmla="*/ 246 w 1066"/>
                <a:gd name="connsiteY61" fmla="*/ 94 h 556"/>
                <a:gd name="connsiteX62" fmla="*/ 268 w 1066"/>
                <a:gd name="connsiteY62" fmla="*/ 80 h 556"/>
                <a:gd name="connsiteX63" fmla="*/ 290 w 1066"/>
                <a:gd name="connsiteY63" fmla="*/ 66 h 556"/>
                <a:gd name="connsiteX64" fmla="*/ 314 w 1066"/>
                <a:gd name="connsiteY64" fmla="*/ 54 h 556"/>
                <a:gd name="connsiteX65" fmla="*/ 338 w 1066"/>
                <a:gd name="connsiteY65" fmla="*/ 44 h 556"/>
                <a:gd name="connsiteX66" fmla="*/ 362 w 1066"/>
                <a:gd name="connsiteY66" fmla="*/ 34 h 556"/>
                <a:gd name="connsiteX67" fmla="*/ 388 w 1066"/>
                <a:gd name="connsiteY67" fmla="*/ 24 h 556"/>
                <a:gd name="connsiteX68" fmla="*/ 414 w 1066"/>
                <a:gd name="connsiteY68" fmla="*/ 18 h 556"/>
                <a:gd name="connsiteX69" fmla="*/ 440 w 1066"/>
                <a:gd name="connsiteY69" fmla="*/ 12 h 556"/>
                <a:gd name="connsiteX70" fmla="*/ 468 w 1066"/>
                <a:gd name="connsiteY70" fmla="*/ 6 h 556"/>
                <a:gd name="connsiteX71" fmla="*/ 494 w 1066"/>
                <a:gd name="connsiteY71" fmla="*/ 2 h 556"/>
                <a:gd name="connsiteX72" fmla="*/ 522 w 1066"/>
                <a:gd name="connsiteY72" fmla="*/ 0 h 556"/>
                <a:gd name="connsiteX73" fmla="*/ 550 w 1066"/>
                <a:gd name="connsiteY73" fmla="*/ 0 h 556"/>
                <a:gd name="connsiteX74" fmla="*/ 550 w 1066"/>
                <a:gd name="connsiteY74" fmla="*/ 0 h 556"/>
                <a:gd name="connsiteX75" fmla="*/ 580 w 1066"/>
                <a:gd name="connsiteY75" fmla="*/ 0 h 556"/>
                <a:gd name="connsiteX0" fmla="*/ 740 w 1056"/>
                <a:gd name="connsiteY0" fmla="*/ 34 h 556"/>
                <a:gd name="connsiteX1" fmla="*/ 764 w 1056"/>
                <a:gd name="connsiteY1" fmla="*/ 44 h 556"/>
                <a:gd name="connsiteX2" fmla="*/ 788 w 1056"/>
                <a:gd name="connsiteY2" fmla="*/ 54 h 556"/>
                <a:gd name="connsiteX3" fmla="*/ 812 w 1056"/>
                <a:gd name="connsiteY3" fmla="*/ 66 h 556"/>
                <a:gd name="connsiteX4" fmla="*/ 834 w 1056"/>
                <a:gd name="connsiteY4" fmla="*/ 80 h 556"/>
                <a:gd name="connsiteX5" fmla="*/ 858 w 1056"/>
                <a:gd name="connsiteY5" fmla="*/ 94 h 556"/>
                <a:gd name="connsiteX6" fmla="*/ 878 w 1056"/>
                <a:gd name="connsiteY6" fmla="*/ 110 h 556"/>
                <a:gd name="connsiteX7" fmla="*/ 900 w 1056"/>
                <a:gd name="connsiteY7" fmla="*/ 126 h 556"/>
                <a:gd name="connsiteX8" fmla="*/ 918 w 1056"/>
                <a:gd name="connsiteY8" fmla="*/ 142 h 556"/>
                <a:gd name="connsiteX9" fmla="*/ 938 w 1056"/>
                <a:gd name="connsiteY9" fmla="*/ 162 h 556"/>
                <a:gd name="connsiteX10" fmla="*/ 956 w 1056"/>
                <a:gd name="connsiteY10" fmla="*/ 180 h 556"/>
                <a:gd name="connsiteX11" fmla="*/ 974 w 1056"/>
                <a:gd name="connsiteY11" fmla="*/ 200 h 556"/>
                <a:gd name="connsiteX12" fmla="*/ 990 w 1056"/>
                <a:gd name="connsiteY12" fmla="*/ 222 h 556"/>
                <a:gd name="connsiteX13" fmla="*/ 1004 w 1056"/>
                <a:gd name="connsiteY13" fmla="*/ 242 h 556"/>
                <a:gd name="connsiteX14" fmla="*/ 1020 w 1056"/>
                <a:gd name="connsiteY14" fmla="*/ 266 h 556"/>
                <a:gd name="connsiteX15" fmla="*/ 1032 w 1056"/>
                <a:gd name="connsiteY15" fmla="*/ 288 h 556"/>
                <a:gd name="connsiteX16" fmla="*/ 1044 w 1056"/>
                <a:gd name="connsiteY16" fmla="*/ 312 h 556"/>
                <a:gd name="connsiteX17" fmla="*/ 1056 w 1056"/>
                <a:gd name="connsiteY17" fmla="*/ 336 h 556"/>
                <a:gd name="connsiteX18" fmla="*/ 580 w 1056"/>
                <a:gd name="connsiteY18" fmla="*/ 340 h 556"/>
                <a:gd name="connsiteX19" fmla="*/ 554 w 1056"/>
                <a:gd name="connsiteY19" fmla="*/ 340 h 556"/>
                <a:gd name="connsiteX20" fmla="*/ 554 w 1056"/>
                <a:gd name="connsiteY20" fmla="*/ 340 h 556"/>
                <a:gd name="connsiteX21" fmla="*/ 528 w 1056"/>
                <a:gd name="connsiteY21" fmla="*/ 340 h 556"/>
                <a:gd name="connsiteX22" fmla="*/ 502 w 1056"/>
                <a:gd name="connsiteY22" fmla="*/ 342 h 556"/>
                <a:gd name="connsiteX23" fmla="*/ 452 w 1056"/>
                <a:gd name="connsiteY23" fmla="*/ 350 h 556"/>
                <a:gd name="connsiteX24" fmla="*/ 402 w 1056"/>
                <a:gd name="connsiteY24" fmla="*/ 360 h 556"/>
                <a:gd name="connsiteX25" fmla="*/ 356 w 1056"/>
                <a:gd name="connsiteY25" fmla="*/ 374 h 556"/>
                <a:gd name="connsiteX26" fmla="*/ 310 w 1056"/>
                <a:gd name="connsiteY26" fmla="*/ 390 h 556"/>
                <a:gd name="connsiteX27" fmla="*/ 266 w 1056"/>
                <a:gd name="connsiteY27" fmla="*/ 408 h 556"/>
                <a:gd name="connsiteX28" fmla="*/ 226 w 1056"/>
                <a:gd name="connsiteY28" fmla="*/ 428 h 556"/>
                <a:gd name="connsiteX29" fmla="*/ 188 w 1056"/>
                <a:gd name="connsiteY29" fmla="*/ 448 h 556"/>
                <a:gd name="connsiteX30" fmla="*/ 120 w 1056"/>
                <a:gd name="connsiteY30" fmla="*/ 488 h 556"/>
                <a:gd name="connsiteX31" fmla="*/ 66 w 1056"/>
                <a:gd name="connsiteY31" fmla="*/ 522 h 556"/>
                <a:gd name="connsiteX32" fmla="*/ 26 w 1056"/>
                <a:gd name="connsiteY32" fmla="*/ 546 h 556"/>
                <a:gd name="connsiteX33" fmla="*/ 14 w 1056"/>
                <a:gd name="connsiteY33" fmla="*/ 554 h 556"/>
                <a:gd name="connsiteX34" fmla="*/ 4 w 1056"/>
                <a:gd name="connsiteY34" fmla="*/ 556 h 556"/>
                <a:gd name="connsiteX35" fmla="*/ 4 w 1056"/>
                <a:gd name="connsiteY35" fmla="*/ 556 h 556"/>
                <a:gd name="connsiteX36" fmla="*/ 2 w 1056"/>
                <a:gd name="connsiteY36" fmla="*/ 554 h 556"/>
                <a:gd name="connsiteX37" fmla="*/ 0 w 1056"/>
                <a:gd name="connsiteY37" fmla="*/ 552 h 556"/>
                <a:gd name="connsiteX38" fmla="*/ 0 w 1056"/>
                <a:gd name="connsiteY38" fmla="*/ 552 h 556"/>
                <a:gd name="connsiteX39" fmla="*/ 0 w 1056"/>
                <a:gd name="connsiteY39" fmla="*/ 550 h 556"/>
                <a:gd name="connsiteX40" fmla="*/ 0 w 1056"/>
                <a:gd name="connsiteY40" fmla="*/ 550 h 556"/>
                <a:gd name="connsiteX41" fmla="*/ 2 w 1056"/>
                <a:gd name="connsiteY41" fmla="*/ 522 h 556"/>
                <a:gd name="connsiteX42" fmla="*/ 4 w 1056"/>
                <a:gd name="connsiteY42" fmla="*/ 494 h 556"/>
                <a:gd name="connsiteX43" fmla="*/ 8 w 1056"/>
                <a:gd name="connsiteY43" fmla="*/ 466 h 556"/>
                <a:gd name="connsiteX44" fmla="*/ 14 w 1056"/>
                <a:gd name="connsiteY44" fmla="*/ 440 h 556"/>
                <a:gd name="connsiteX45" fmla="*/ 20 w 1056"/>
                <a:gd name="connsiteY45" fmla="*/ 412 h 556"/>
                <a:gd name="connsiteX46" fmla="*/ 28 w 1056"/>
                <a:gd name="connsiteY46" fmla="*/ 386 h 556"/>
                <a:gd name="connsiteX47" fmla="*/ 38 w 1056"/>
                <a:gd name="connsiteY47" fmla="*/ 362 h 556"/>
                <a:gd name="connsiteX48" fmla="*/ 48 w 1056"/>
                <a:gd name="connsiteY48" fmla="*/ 336 h 556"/>
                <a:gd name="connsiteX49" fmla="*/ 58 w 1056"/>
                <a:gd name="connsiteY49" fmla="*/ 312 h 556"/>
                <a:gd name="connsiteX50" fmla="*/ 70 w 1056"/>
                <a:gd name="connsiteY50" fmla="*/ 288 h 556"/>
                <a:gd name="connsiteX51" fmla="*/ 84 w 1056"/>
                <a:gd name="connsiteY51" fmla="*/ 266 h 556"/>
                <a:gd name="connsiteX52" fmla="*/ 98 w 1056"/>
                <a:gd name="connsiteY52" fmla="*/ 242 h 556"/>
                <a:gd name="connsiteX53" fmla="*/ 114 w 1056"/>
                <a:gd name="connsiteY53" fmla="*/ 222 h 556"/>
                <a:gd name="connsiteX54" fmla="*/ 130 w 1056"/>
                <a:gd name="connsiteY54" fmla="*/ 200 h 556"/>
                <a:gd name="connsiteX55" fmla="*/ 146 w 1056"/>
                <a:gd name="connsiteY55" fmla="*/ 180 h 556"/>
                <a:gd name="connsiteX56" fmla="*/ 164 w 1056"/>
                <a:gd name="connsiteY56" fmla="*/ 162 h 556"/>
                <a:gd name="connsiteX57" fmla="*/ 184 w 1056"/>
                <a:gd name="connsiteY57" fmla="*/ 144 h 556"/>
                <a:gd name="connsiteX58" fmla="*/ 204 w 1056"/>
                <a:gd name="connsiteY58" fmla="*/ 126 h 556"/>
                <a:gd name="connsiteX59" fmla="*/ 224 w 1056"/>
                <a:gd name="connsiteY59" fmla="*/ 110 h 556"/>
                <a:gd name="connsiteX60" fmla="*/ 246 w 1056"/>
                <a:gd name="connsiteY60" fmla="*/ 94 h 556"/>
                <a:gd name="connsiteX61" fmla="*/ 268 w 1056"/>
                <a:gd name="connsiteY61" fmla="*/ 80 h 556"/>
                <a:gd name="connsiteX62" fmla="*/ 290 w 1056"/>
                <a:gd name="connsiteY62" fmla="*/ 66 h 556"/>
                <a:gd name="connsiteX63" fmla="*/ 314 w 1056"/>
                <a:gd name="connsiteY63" fmla="*/ 54 h 556"/>
                <a:gd name="connsiteX64" fmla="*/ 338 w 1056"/>
                <a:gd name="connsiteY64" fmla="*/ 44 h 556"/>
                <a:gd name="connsiteX65" fmla="*/ 362 w 1056"/>
                <a:gd name="connsiteY65" fmla="*/ 34 h 556"/>
                <a:gd name="connsiteX66" fmla="*/ 388 w 1056"/>
                <a:gd name="connsiteY66" fmla="*/ 24 h 556"/>
                <a:gd name="connsiteX67" fmla="*/ 414 w 1056"/>
                <a:gd name="connsiteY67" fmla="*/ 18 h 556"/>
                <a:gd name="connsiteX68" fmla="*/ 440 w 1056"/>
                <a:gd name="connsiteY68" fmla="*/ 12 h 556"/>
                <a:gd name="connsiteX69" fmla="*/ 468 w 1056"/>
                <a:gd name="connsiteY69" fmla="*/ 6 h 556"/>
                <a:gd name="connsiteX70" fmla="*/ 494 w 1056"/>
                <a:gd name="connsiteY70" fmla="*/ 2 h 556"/>
                <a:gd name="connsiteX71" fmla="*/ 522 w 1056"/>
                <a:gd name="connsiteY71" fmla="*/ 0 h 556"/>
                <a:gd name="connsiteX72" fmla="*/ 550 w 1056"/>
                <a:gd name="connsiteY72" fmla="*/ 0 h 556"/>
                <a:gd name="connsiteX73" fmla="*/ 550 w 1056"/>
                <a:gd name="connsiteY73" fmla="*/ 0 h 556"/>
                <a:gd name="connsiteX74" fmla="*/ 580 w 1056"/>
                <a:gd name="connsiteY74" fmla="*/ 0 h 556"/>
                <a:gd name="connsiteX0" fmla="*/ 740 w 1044"/>
                <a:gd name="connsiteY0" fmla="*/ 34 h 556"/>
                <a:gd name="connsiteX1" fmla="*/ 764 w 1044"/>
                <a:gd name="connsiteY1" fmla="*/ 44 h 556"/>
                <a:gd name="connsiteX2" fmla="*/ 788 w 1044"/>
                <a:gd name="connsiteY2" fmla="*/ 54 h 556"/>
                <a:gd name="connsiteX3" fmla="*/ 812 w 1044"/>
                <a:gd name="connsiteY3" fmla="*/ 66 h 556"/>
                <a:gd name="connsiteX4" fmla="*/ 834 w 1044"/>
                <a:gd name="connsiteY4" fmla="*/ 80 h 556"/>
                <a:gd name="connsiteX5" fmla="*/ 858 w 1044"/>
                <a:gd name="connsiteY5" fmla="*/ 94 h 556"/>
                <a:gd name="connsiteX6" fmla="*/ 878 w 1044"/>
                <a:gd name="connsiteY6" fmla="*/ 110 h 556"/>
                <a:gd name="connsiteX7" fmla="*/ 900 w 1044"/>
                <a:gd name="connsiteY7" fmla="*/ 126 h 556"/>
                <a:gd name="connsiteX8" fmla="*/ 918 w 1044"/>
                <a:gd name="connsiteY8" fmla="*/ 142 h 556"/>
                <a:gd name="connsiteX9" fmla="*/ 938 w 1044"/>
                <a:gd name="connsiteY9" fmla="*/ 162 h 556"/>
                <a:gd name="connsiteX10" fmla="*/ 956 w 1044"/>
                <a:gd name="connsiteY10" fmla="*/ 180 h 556"/>
                <a:gd name="connsiteX11" fmla="*/ 974 w 1044"/>
                <a:gd name="connsiteY11" fmla="*/ 200 h 556"/>
                <a:gd name="connsiteX12" fmla="*/ 990 w 1044"/>
                <a:gd name="connsiteY12" fmla="*/ 222 h 556"/>
                <a:gd name="connsiteX13" fmla="*/ 1004 w 1044"/>
                <a:gd name="connsiteY13" fmla="*/ 242 h 556"/>
                <a:gd name="connsiteX14" fmla="*/ 1020 w 1044"/>
                <a:gd name="connsiteY14" fmla="*/ 266 h 556"/>
                <a:gd name="connsiteX15" fmla="*/ 1032 w 1044"/>
                <a:gd name="connsiteY15" fmla="*/ 288 h 556"/>
                <a:gd name="connsiteX16" fmla="*/ 1044 w 1044"/>
                <a:gd name="connsiteY16" fmla="*/ 312 h 556"/>
                <a:gd name="connsiteX17" fmla="*/ 580 w 1044"/>
                <a:gd name="connsiteY17" fmla="*/ 340 h 556"/>
                <a:gd name="connsiteX18" fmla="*/ 554 w 1044"/>
                <a:gd name="connsiteY18" fmla="*/ 340 h 556"/>
                <a:gd name="connsiteX19" fmla="*/ 554 w 1044"/>
                <a:gd name="connsiteY19" fmla="*/ 340 h 556"/>
                <a:gd name="connsiteX20" fmla="*/ 528 w 1044"/>
                <a:gd name="connsiteY20" fmla="*/ 340 h 556"/>
                <a:gd name="connsiteX21" fmla="*/ 502 w 1044"/>
                <a:gd name="connsiteY21" fmla="*/ 342 h 556"/>
                <a:gd name="connsiteX22" fmla="*/ 452 w 1044"/>
                <a:gd name="connsiteY22" fmla="*/ 350 h 556"/>
                <a:gd name="connsiteX23" fmla="*/ 402 w 1044"/>
                <a:gd name="connsiteY23" fmla="*/ 360 h 556"/>
                <a:gd name="connsiteX24" fmla="*/ 356 w 1044"/>
                <a:gd name="connsiteY24" fmla="*/ 374 h 556"/>
                <a:gd name="connsiteX25" fmla="*/ 310 w 1044"/>
                <a:gd name="connsiteY25" fmla="*/ 390 h 556"/>
                <a:gd name="connsiteX26" fmla="*/ 266 w 1044"/>
                <a:gd name="connsiteY26" fmla="*/ 408 h 556"/>
                <a:gd name="connsiteX27" fmla="*/ 226 w 1044"/>
                <a:gd name="connsiteY27" fmla="*/ 428 h 556"/>
                <a:gd name="connsiteX28" fmla="*/ 188 w 1044"/>
                <a:gd name="connsiteY28" fmla="*/ 448 h 556"/>
                <a:gd name="connsiteX29" fmla="*/ 120 w 1044"/>
                <a:gd name="connsiteY29" fmla="*/ 488 h 556"/>
                <a:gd name="connsiteX30" fmla="*/ 66 w 1044"/>
                <a:gd name="connsiteY30" fmla="*/ 522 h 556"/>
                <a:gd name="connsiteX31" fmla="*/ 26 w 1044"/>
                <a:gd name="connsiteY31" fmla="*/ 546 h 556"/>
                <a:gd name="connsiteX32" fmla="*/ 14 w 1044"/>
                <a:gd name="connsiteY32" fmla="*/ 554 h 556"/>
                <a:gd name="connsiteX33" fmla="*/ 4 w 1044"/>
                <a:gd name="connsiteY33" fmla="*/ 556 h 556"/>
                <a:gd name="connsiteX34" fmla="*/ 4 w 1044"/>
                <a:gd name="connsiteY34" fmla="*/ 556 h 556"/>
                <a:gd name="connsiteX35" fmla="*/ 2 w 1044"/>
                <a:gd name="connsiteY35" fmla="*/ 554 h 556"/>
                <a:gd name="connsiteX36" fmla="*/ 0 w 1044"/>
                <a:gd name="connsiteY36" fmla="*/ 552 h 556"/>
                <a:gd name="connsiteX37" fmla="*/ 0 w 1044"/>
                <a:gd name="connsiteY37" fmla="*/ 552 h 556"/>
                <a:gd name="connsiteX38" fmla="*/ 0 w 1044"/>
                <a:gd name="connsiteY38" fmla="*/ 550 h 556"/>
                <a:gd name="connsiteX39" fmla="*/ 0 w 1044"/>
                <a:gd name="connsiteY39" fmla="*/ 550 h 556"/>
                <a:gd name="connsiteX40" fmla="*/ 2 w 1044"/>
                <a:gd name="connsiteY40" fmla="*/ 522 h 556"/>
                <a:gd name="connsiteX41" fmla="*/ 4 w 1044"/>
                <a:gd name="connsiteY41" fmla="*/ 494 h 556"/>
                <a:gd name="connsiteX42" fmla="*/ 8 w 1044"/>
                <a:gd name="connsiteY42" fmla="*/ 466 h 556"/>
                <a:gd name="connsiteX43" fmla="*/ 14 w 1044"/>
                <a:gd name="connsiteY43" fmla="*/ 440 h 556"/>
                <a:gd name="connsiteX44" fmla="*/ 20 w 1044"/>
                <a:gd name="connsiteY44" fmla="*/ 412 h 556"/>
                <a:gd name="connsiteX45" fmla="*/ 28 w 1044"/>
                <a:gd name="connsiteY45" fmla="*/ 386 h 556"/>
                <a:gd name="connsiteX46" fmla="*/ 38 w 1044"/>
                <a:gd name="connsiteY46" fmla="*/ 362 h 556"/>
                <a:gd name="connsiteX47" fmla="*/ 48 w 1044"/>
                <a:gd name="connsiteY47" fmla="*/ 336 h 556"/>
                <a:gd name="connsiteX48" fmla="*/ 58 w 1044"/>
                <a:gd name="connsiteY48" fmla="*/ 312 h 556"/>
                <a:gd name="connsiteX49" fmla="*/ 70 w 1044"/>
                <a:gd name="connsiteY49" fmla="*/ 288 h 556"/>
                <a:gd name="connsiteX50" fmla="*/ 84 w 1044"/>
                <a:gd name="connsiteY50" fmla="*/ 266 h 556"/>
                <a:gd name="connsiteX51" fmla="*/ 98 w 1044"/>
                <a:gd name="connsiteY51" fmla="*/ 242 h 556"/>
                <a:gd name="connsiteX52" fmla="*/ 114 w 1044"/>
                <a:gd name="connsiteY52" fmla="*/ 222 h 556"/>
                <a:gd name="connsiteX53" fmla="*/ 130 w 1044"/>
                <a:gd name="connsiteY53" fmla="*/ 200 h 556"/>
                <a:gd name="connsiteX54" fmla="*/ 146 w 1044"/>
                <a:gd name="connsiteY54" fmla="*/ 180 h 556"/>
                <a:gd name="connsiteX55" fmla="*/ 164 w 1044"/>
                <a:gd name="connsiteY55" fmla="*/ 162 h 556"/>
                <a:gd name="connsiteX56" fmla="*/ 184 w 1044"/>
                <a:gd name="connsiteY56" fmla="*/ 144 h 556"/>
                <a:gd name="connsiteX57" fmla="*/ 204 w 1044"/>
                <a:gd name="connsiteY57" fmla="*/ 126 h 556"/>
                <a:gd name="connsiteX58" fmla="*/ 224 w 1044"/>
                <a:gd name="connsiteY58" fmla="*/ 110 h 556"/>
                <a:gd name="connsiteX59" fmla="*/ 246 w 1044"/>
                <a:gd name="connsiteY59" fmla="*/ 94 h 556"/>
                <a:gd name="connsiteX60" fmla="*/ 268 w 1044"/>
                <a:gd name="connsiteY60" fmla="*/ 80 h 556"/>
                <a:gd name="connsiteX61" fmla="*/ 290 w 1044"/>
                <a:gd name="connsiteY61" fmla="*/ 66 h 556"/>
                <a:gd name="connsiteX62" fmla="*/ 314 w 1044"/>
                <a:gd name="connsiteY62" fmla="*/ 54 h 556"/>
                <a:gd name="connsiteX63" fmla="*/ 338 w 1044"/>
                <a:gd name="connsiteY63" fmla="*/ 44 h 556"/>
                <a:gd name="connsiteX64" fmla="*/ 362 w 1044"/>
                <a:gd name="connsiteY64" fmla="*/ 34 h 556"/>
                <a:gd name="connsiteX65" fmla="*/ 388 w 1044"/>
                <a:gd name="connsiteY65" fmla="*/ 24 h 556"/>
                <a:gd name="connsiteX66" fmla="*/ 414 w 1044"/>
                <a:gd name="connsiteY66" fmla="*/ 18 h 556"/>
                <a:gd name="connsiteX67" fmla="*/ 440 w 1044"/>
                <a:gd name="connsiteY67" fmla="*/ 12 h 556"/>
                <a:gd name="connsiteX68" fmla="*/ 468 w 1044"/>
                <a:gd name="connsiteY68" fmla="*/ 6 h 556"/>
                <a:gd name="connsiteX69" fmla="*/ 494 w 1044"/>
                <a:gd name="connsiteY69" fmla="*/ 2 h 556"/>
                <a:gd name="connsiteX70" fmla="*/ 522 w 1044"/>
                <a:gd name="connsiteY70" fmla="*/ 0 h 556"/>
                <a:gd name="connsiteX71" fmla="*/ 550 w 1044"/>
                <a:gd name="connsiteY71" fmla="*/ 0 h 556"/>
                <a:gd name="connsiteX72" fmla="*/ 550 w 1044"/>
                <a:gd name="connsiteY72" fmla="*/ 0 h 556"/>
                <a:gd name="connsiteX73" fmla="*/ 580 w 1044"/>
                <a:gd name="connsiteY73" fmla="*/ 0 h 556"/>
                <a:gd name="connsiteX0" fmla="*/ 740 w 1032"/>
                <a:gd name="connsiteY0" fmla="*/ 34 h 556"/>
                <a:gd name="connsiteX1" fmla="*/ 764 w 1032"/>
                <a:gd name="connsiteY1" fmla="*/ 44 h 556"/>
                <a:gd name="connsiteX2" fmla="*/ 788 w 1032"/>
                <a:gd name="connsiteY2" fmla="*/ 54 h 556"/>
                <a:gd name="connsiteX3" fmla="*/ 812 w 1032"/>
                <a:gd name="connsiteY3" fmla="*/ 66 h 556"/>
                <a:gd name="connsiteX4" fmla="*/ 834 w 1032"/>
                <a:gd name="connsiteY4" fmla="*/ 80 h 556"/>
                <a:gd name="connsiteX5" fmla="*/ 858 w 1032"/>
                <a:gd name="connsiteY5" fmla="*/ 94 h 556"/>
                <a:gd name="connsiteX6" fmla="*/ 878 w 1032"/>
                <a:gd name="connsiteY6" fmla="*/ 110 h 556"/>
                <a:gd name="connsiteX7" fmla="*/ 900 w 1032"/>
                <a:gd name="connsiteY7" fmla="*/ 126 h 556"/>
                <a:gd name="connsiteX8" fmla="*/ 918 w 1032"/>
                <a:gd name="connsiteY8" fmla="*/ 142 h 556"/>
                <a:gd name="connsiteX9" fmla="*/ 938 w 1032"/>
                <a:gd name="connsiteY9" fmla="*/ 162 h 556"/>
                <a:gd name="connsiteX10" fmla="*/ 956 w 1032"/>
                <a:gd name="connsiteY10" fmla="*/ 180 h 556"/>
                <a:gd name="connsiteX11" fmla="*/ 974 w 1032"/>
                <a:gd name="connsiteY11" fmla="*/ 200 h 556"/>
                <a:gd name="connsiteX12" fmla="*/ 990 w 1032"/>
                <a:gd name="connsiteY12" fmla="*/ 222 h 556"/>
                <a:gd name="connsiteX13" fmla="*/ 1004 w 1032"/>
                <a:gd name="connsiteY13" fmla="*/ 242 h 556"/>
                <a:gd name="connsiteX14" fmla="*/ 1020 w 1032"/>
                <a:gd name="connsiteY14" fmla="*/ 266 h 556"/>
                <a:gd name="connsiteX15" fmla="*/ 1032 w 1032"/>
                <a:gd name="connsiteY15" fmla="*/ 288 h 556"/>
                <a:gd name="connsiteX16" fmla="*/ 580 w 1032"/>
                <a:gd name="connsiteY16" fmla="*/ 340 h 556"/>
                <a:gd name="connsiteX17" fmla="*/ 554 w 1032"/>
                <a:gd name="connsiteY17" fmla="*/ 340 h 556"/>
                <a:gd name="connsiteX18" fmla="*/ 554 w 1032"/>
                <a:gd name="connsiteY18" fmla="*/ 340 h 556"/>
                <a:gd name="connsiteX19" fmla="*/ 528 w 1032"/>
                <a:gd name="connsiteY19" fmla="*/ 340 h 556"/>
                <a:gd name="connsiteX20" fmla="*/ 502 w 1032"/>
                <a:gd name="connsiteY20" fmla="*/ 342 h 556"/>
                <a:gd name="connsiteX21" fmla="*/ 452 w 1032"/>
                <a:gd name="connsiteY21" fmla="*/ 350 h 556"/>
                <a:gd name="connsiteX22" fmla="*/ 402 w 1032"/>
                <a:gd name="connsiteY22" fmla="*/ 360 h 556"/>
                <a:gd name="connsiteX23" fmla="*/ 356 w 1032"/>
                <a:gd name="connsiteY23" fmla="*/ 374 h 556"/>
                <a:gd name="connsiteX24" fmla="*/ 310 w 1032"/>
                <a:gd name="connsiteY24" fmla="*/ 390 h 556"/>
                <a:gd name="connsiteX25" fmla="*/ 266 w 1032"/>
                <a:gd name="connsiteY25" fmla="*/ 408 h 556"/>
                <a:gd name="connsiteX26" fmla="*/ 226 w 1032"/>
                <a:gd name="connsiteY26" fmla="*/ 428 h 556"/>
                <a:gd name="connsiteX27" fmla="*/ 188 w 1032"/>
                <a:gd name="connsiteY27" fmla="*/ 448 h 556"/>
                <a:gd name="connsiteX28" fmla="*/ 120 w 1032"/>
                <a:gd name="connsiteY28" fmla="*/ 488 h 556"/>
                <a:gd name="connsiteX29" fmla="*/ 66 w 1032"/>
                <a:gd name="connsiteY29" fmla="*/ 522 h 556"/>
                <a:gd name="connsiteX30" fmla="*/ 26 w 1032"/>
                <a:gd name="connsiteY30" fmla="*/ 546 h 556"/>
                <a:gd name="connsiteX31" fmla="*/ 14 w 1032"/>
                <a:gd name="connsiteY31" fmla="*/ 554 h 556"/>
                <a:gd name="connsiteX32" fmla="*/ 4 w 1032"/>
                <a:gd name="connsiteY32" fmla="*/ 556 h 556"/>
                <a:gd name="connsiteX33" fmla="*/ 4 w 1032"/>
                <a:gd name="connsiteY33" fmla="*/ 556 h 556"/>
                <a:gd name="connsiteX34" fmla="*/ 2 w 1032"/>
                <a:gd name="connsiteY34" fmla="*/ 554 h 556"/>
                <a:gd name="connsiteX35" fmla="*/ 0 w 1032"/>
                <a:gd name="connsiteY35" fmla="*/ 552 h 556"/>
                <a:gd name="connsiteX36" fmla="*/ 0 w 1032"/>
                <a:gd name="connsiteY36" fmla="*/ 552 h 556"/>
                <a:gd name="connsiteX37" fmla="*/ 0 w 1032"/>
                <a:gd name="connsiteY37" fmla="*/ 550 h 556"/>
                <a:gd name="connsiteX38" fmla="*/ 0 w 1032"/>
                <a:gd name="connsiteY38" fmla="*/ 550 h 556"/>
                <a:gd name="connsiteX39" fmla="*/ 2 w 1032"/>
                <a:gd name="connsiteY39" fmla="*/ 522 h 556"/>
                <a:gd name="connsiteX40" fmla="*/ 4 w 1032"/>
                <a:gd name="connsiteY40" fmla="*/ 494 h 556"/>
                <a:gd name="connsiteX41" fmla="*/ 8 w 1032"/>
                <a:gd name="connsiteY41" fmla="*/ 466 h 556"/>
                <a:gd name="connsiteX42" fmla="*/ 14 w 1032"/>
                <a:gd name="connsiteY42" fmla="*/ 440 h 556"/>
                <a:gd name="connsiteX43" fmla="*/ 20 w 1032"/>
                <a:gd name="connsiteY43" fmla="*/ 412 h 556"/>
                <a:gd name="connsiteX44" fmla="*/ 28 w 1032"/>
                <a:gd name="connsiteY44" fmla="*/ 386 h 556"/>
                <a:gd name="connsiteX45" fmla="*/ 38 w 1032"/>
                <a:gd name="connsiteY45" fmla="*/ 362 h 556"/>
                <a:gd name="connsiteX46" fmla="*/ 48 w 1032"/>
                <a:gd name="connsiteY46" fmla="*/ 336 h 556"/>
                <a:gd name="connsiteX47" fmla="*/ 58 w 1032"/>
                <a:gd name="connsiteY47" fmla="*/ 312 h 556"/>
                <a:gd name="connsiteX48" fmla="*/ 70 w 1032"/>
                <a:gd name="connsiteY48" fmla="*/ 288 h 556"/>
                <a:gd name="connsiteX49" fmla="*/ 84 w 1032"/>
                <a:gd name="connsiteY49" fmla="*/ 266 h 556"/>
                <a:gd name="connsiteX50" fmla="*/ 98 w 1032"/>
                <a:gd name="connsiteY50" fmla="*/ 242 h 556"/>
                <a:gd name="connsiteX51" fmla="*/ 114 w 1032"/>
                <a:gd name="connsiteY51" fmla="*/ 222 h 556"/>
                <a:gd name="connsiteX52" fmla="*/ 130 w 1032"/>
                <a:gd name="connsiteY52" fmla="*/ 200 h 556"/>
                <a:gd name="connsiteX53" fmla="*/ 146 w 1032"/>
                <a:gd name="connsiteY53" fmla="*/ 180 h 556"/>
                <a:gd name="connsiteX54" fmla="*/ 164 w 1032"/>
                <a:gd name="connsiteY54" fmla="*/ 162 h 556"/>
                <a:gd name="connsiteX55" fmla="*/ 184 w 1032"/>
                <a:gd name="connsiteY55" fmla="*/ 144 h 556"/>
                <a:gd name="connsiteX56" fmla="*/ 204 w 1032"/>
                <a:gd name="connsiteY56" fmla="*/ 126 h 556"/>
                <a:gd name="connsiteX57" fmla="*/ 224 w 1032"/>
                <a:gd name="connsiteY57" fmla="*/ 110 h 556"/>
                <a:gd name="connsiteX58" fmla="*/ 246 w 1032"/>
                <a:gd name="connsiteY58" fmla="*/ 94 h 556"/>
                <a:gd name="connsiteX59" fmla="*/ 268 w 1032"/>
                <a:gd name="connsiteY59" fmla="*/ 80 h 556"/>
                <a:gd name="connsiteX60" fmla="*/ 290 w 1032"/>
                <a:gd name="connsiteY60" fmla="*/ 66 h 556"/>
                <a:gd name="connsiteX61" fmla="*/ 314 w 1032"/>
                <a:gd name="connsiteY61" fmla="*/ 54 h 556"/>
                <a:gd name="connsiteX62" fmla="*/ 338 w 1032"/>
                <a:gd name="connsiteY62" fmla="*/ 44 h 556"/>
                <a:gd name="connsiteX63" fmla="*/ 362 w 1032"/>
                <a:gd name="connsiteY63" fmla="*/ 34 h 556"/>
                <a:gd name="connsiteX64" fmla="*/ 388 w 1032"/>
                <a:gd name="connsiteY64" fmla="*/ 24 h 556"/>
                <a:gd name="connsiteX65" fmla="*/ 414 w 1032"/>
                <a:gd name="connsiteY65" fmla="*/ 18 h 556"/>
                <a:gd name="connsiteX66" fmla="*/ 440 w 1032"/>
                <a:gd name="connsiteY66" fmla="*/ 12 h 556"/>
                <a:gd name="connsiteX67" fmla="*/ 468 w 1032"/>
                <a:gd name="connsiteY67" fmla="*/ 6 h 556"/>
                <a:gd name="connsiteX68" fmla="*/ 494 w 1032"/>
                <a:gd name="connsiteY68" fmla="*/ 2 h 556"/>
                <a:gd name="connsiteX69" fmla="*/ 522 w 1032"/>
                <a:gd name="connsiteY69" fmla="*/ 0 h 556"/>
                <a:gd name="connsiteX70" fmla="*/ 550 w 1032"/>
                <a:gd name="connsiteY70" fmla="*/ 0 h 556"/>
                <a:gd name="connsiteX71" fmla="*/ 550 w 1032"/>
                <a:gd name="connsiteY71" fmla="*/ 0 h 556"/>
                <a:gd name="connsiteX72" fmla="*/ 580 w 1032"/>
                <a:gd name="connsiteY72" fmla="*/ 0 h 556"/>
                <a:gd name="connsiteX0" fmla="*/ 740 w 1020"/>
                <a:gd name="connsiteY0" fmla="*/ 34 h 556"/>
                <a:gd name="connsiteX1" fmla="*/ 764 w 1020"/>
                <a:gd name="connsiteY1" fmla="*/ 44 h 556"/>
                <a:gd name="connsiteX2" fmla="*/ 788 w 1020"/>
                <a:gd name="connsiteY2" fmla="*/ 54 h 556"/>
                <a:gd name="connsiteX3" fmla="*/ 812 w 1020"/>
                <a:gd name="connsiteY3" fmla="*/ 66 h 556"/>
                <a:gd name="connsiteX4" fmla="*/ 834 w 1020"/>
                <a:gd name="connsiteY4" fmla="*/ 80 h 556"/>
                <a:gd name="connsiteX5" fmla="*/ 858 w 1020"/>
                <a:gd name="connsiteY5" fmla="*/ 94 h 556"/>
                <a:gd name="connsiteX6" fmla="*/ 878 w 1020"/>
                <a:gd name="connsiteY6" fmla="*/ 110 h 556"/>
                <a:gd name="connsiteX7" fmla="*/ 900 w 1020"/>
                <a:gd name="connsiteY7" fmla="*/ 126 h 556"/>
                <a:gd name="connsiteX8" fmla="*/ 918 w 1020"/>
                <a:gd name="connsiteY8" fmla="*/ 142 h 556"/>
                <a:gd name="connsiteX9" fmla="*/ 938 w 1020"/>
                <a:gd name="connsiteY9" fmla="*/ 162 h 556"/>
                <a:gd name="connsiteX10" fmla="*/ 956 w 1020"/>
                <a:gd name="connsiteY10" fmla="*/ 180 h 556"/>
                <a:gd name="connsiteX11" fmla="*/ 974 w 1020"/>
                <a:gd name="connsiteY11" fmla="*/ 200 h 556"/>
                <a:gd name="connsiteX12" fmla="*/ 990 w 1020"/>
                <a:gd name="connsiteY12" fmla="*/ 222 h 556"/>
                <a:gd name="connsiteX13" fmla="*/ 1004 w 1020"/>
                <a:gd name="connsiteY13" fmla="*/ 242 h 556"/>
                <a:gd name="connsiteX14" fmla="*/ 1020 w 1020"/>
                <a:gd name="connsiteY14" fmla="*/ 266 h 556"/>
                <a:gd name="connsiteX15" fmla="*/ 580 w 1020"/>
                <a:gd name="connsiteY15" fmla="*/ 340 h 556"/>
                <a:gd name="connsiteX16" fmla="*/ 554 w 1020"/>
                <a:gd name="connsiteY16" fmla="*/ 340 h 556"/>
                <a:gd name="connsiteX17" fmla="*/ 554 w 1020"/>
                <a:gd name="connsiteY17" fmla="*/ 340 h 556"/>
                <a:gd name="connsiteX18" fmla="*/ 528 w 1020"/>
                <a:gd name="connsiteY18" fmla="*/ 340 h 556"/>
                <a:gd name="connsiteX19" fmla="*/ 502 w 1020"/>
                <a:gd name="connsiteY19" fmla="*/ 342 h 556"/>
                <a:gd name="connsiteX20" fmla="*/ 452 w 1020"/>
                <a:gd name="connsiteY20" fmla="*/ 350 h 556"/>
                <a:gd name="connsiteX21" fmla="*/ 402 w 1020"/>
                <a:gd name="connsiteY21" fmla="*/ 360 h 556"/>
                <a:gd name="connsiteX22" fmla="*/ 356 w 1020"/>
                <a:gd name="connsiteY22" fmla="*/ 374 h 556"/>
                <a:gd name="connsiteX23" fmla="*/ 310 w 1020"/>
                <a:gd name="connsiteY23" fmla="*/ 390 h 556"/>
                <a:gd name="connsiteX24" fmla="*/ 266 w 1020"/>
                <a:gd name="connsiteY24" fmla="*/ 408 h 556"/>
                <a:gd name="connsiteX25" fmla="*/ 226 w 1020"/>
                <a:gd name="connsiteY25" fmla="*/ 428 h 556"/>
                <a:gd name="connsiteX26" fmla="*/ 188 w 1020"/>
                <a:gd name="connsiteY26" fmla="*/ 448 h 556"/>
                <a:gd name="connsiteX27" fmla="*/ 120 w 1020"/>
                <a:gd name="connsiteY27" fmla="*/ 488 h 556"/>
                <a:gd name="connsiteX28" fmla="*/ 66 w 1020"/>
                <a:gd name="connsiteY28" fmla="*/ 522 h 556"/>
                <a:gd name="connsiteX29" fmla="*/ 26 w 1020"/>
                <a:gd name="connsiteY29" fmla="*/ 546 h 556"/>
                <a:gd name="connsiteX30" fmla="*/ 14 w 1020"/>
                <a:gd name="connsiteY30" fmla="*/ 554 h 556"/>
                <a:gd name="connsiteX31" fmla="*/ 4 w 1020"/>
                <a:gd name="connsiteY31" fmla="*/ 556 h 556"/>
                <a:gd name="connsiteX32" fmla="*/ 4 w 1020"/>
                <a:gd name="connsiteY32" fmla="*/ 556 h 556"/>
                <a:gd name="connsiteX33" fmla="*/ 2 w 1020"/>
                <a:gd name="connsiteY33" fmla="*/ 554 h 556"/>
                <a:gd name="connsiteX34" fmla="*/ 0 w 1020"/>
                <a:gd name="connsiteY34" fmla="*/ 552 h 556"/>
                <a:gd name="connsiteX35" fmla="*/ 0 w 1020"/>
                <a:gd name="connsiteY35" fmla="*/ 552 h 556"/>
                <a:gd name="connsiteX36" fmla="*/ 0 w 1020"/>
                <a:gd name="connsiteY36" fmla="*/ 550 h 556"/>
                <a:gd name="connsiteX37" fmla="*/ 0 w 1020"/>
                <a:gd name="connsiteY37" fmla="*/ 550 h 556"/>
                <a:gd name="connsiteX38" fmla="*/ 2 w 1020"/>
                <a:gd name="connsiteY38" fmla="*/ 522 h 556"/>
                <a:gd name="connsiteX39" fmla="*/ 4 w 1020"/>
                <a:gd name="connsiteY39" fmla="*/ 494 h 556"/>
                <a:gd name="connsiteX40" fmla="*/ 8 w 1020"/>
                <a:gd name="connsiteY40" fmla="*/ 466 h 556"/>
                <a:gd name="connsiteX41" fmla="*/ 14 w 1020"/>
                <a:gd name="connsiteY41" fmla="*/ 440 h 556"/>
                <a:gd name="connsiteX42" fmla="*/ 20 w 1020"/>
                <a:gd name="connsiteY42" fmla="*/ 412 h 556"/>
                <a:gd name="connsiteX43" fmla="*/ 28 w 1020"/>
                <a:gd name="connsiteY43" fmla="*/ 386 h 556"/>
                <a:gd name="connsiteX44" fmla="*/ 38 w 1020"/>
                <a:gd name="connsiteY44" fmla="*/ 362 h 556"/>
                <a:gd name="connsiteX45" fmla="*/ 48 w 1020"/>
                <a:gd name="connsiteY45" fmla="*/ 336 h 556"/>
                <a:gd name="connsiteX46" fmla="*/ 58 w 1020"/>
                <a:gd name="connsiteY46" fmla="*/ 312 h 556"/>
                <a:gd name="connsiteX47" fmla="*/ 70 w 1020"/>
                <a:gd name="connsiteY47" fmla="*/ 288 h 556"/>
                <a:gd name="connsiteX48" fmla="*/ 84 w 1020"/>
                <a:gd name="connsiteY48" fmla="*/ 266 h 556"/>
                <a:gd name="connsiteX49" fmla="*/ 98 w 1020"/>
                <a:gd name="connsiteY49" fmla="*/ 242 h 556"/>
                <a:gd name="connsiteX50" fmla="*/ 114 w 1020"/>
                <a:gd name="connsiteY50" fmla="*/ 222 h 556"/>
                <a:gd name="connsiteX51" fmla="*/ 130 w 1020"/>
                <a:gd name="connsiteY51" fmla="*/ 200 h 556"/>
                <a:gd name="connsiteX52" fmla="*/ 146 w 1020"/>
                <a:gd name="connsiteY52" fmla="*/ 180 h 556"/>
                <a:gd name="connsiteX53" fmla="*/ 164 w 1020"/>
                <a:gd name="connsiteY53" fmla="*/ 162 h 556"/>
                <a:gd name="connsiteX54" fmla="*/ 184 w 1020"/>
                <a:gd name="connsiteY54" fmla="*/ 144 h 556"/>
                <a:gd name="connsiteX55" fmla="*/ 204 w 1020"/>
                <a:gd name="connsiteY55" fmla="*/ 126 h 556"/>
                <a:gd name="connsiteX56" fmla="*/ 224 w 1020"/>
                <a:gd name="connsiteY56" fmla="*/ 110 h 556"/>
                <a:gd name="connsiteX57" fmla="*/ 246 w 1020"/>
                <a:gd name="connsiteY57" fmla="*/ 94 h 556"/>
                <a:gd name="connsiteX58" fmla="*/ 268 w 1020"/>
                <a:gd name="connsiteY58" fmla="*/ 80 h 556"/>
                <a:gd name="connsiteX59" fmla="*/ 290 w 1020"/>
                <a:gd name="connsiteY59" fmla="*/ 66 h 556"/>
                <a:gd name="connsiteX60" fmla="*/ 314 w 1020"/>
                <a:gd name="connsiteY60" fmla="*/ 54 h 556"/>
                <a:gd name="connsiteX61" fmla="*/ 338 w 1020"/>
                <a:gd name="connsiteY61" fmla="*/ 44 h 556"/>
                <a:gd name="connsiteX62" fmla="*/ 362 w 1020"/>
                <a:gd name="connsiteY62" fmla="*/ 34 h 556"/>
                <a:gd name="connsiteX63" fmla="*/ 388 w 1020"/>
                <a:gd name="connsiteY63" fmla="*/ 24 h 556"/>
                <a:gd name="connsiteX64" fmla="*/ 414 w 1020"/>
                <a:gd name="connsiteY64" fmla="*/ 18 h 556"/>
                <a:gd name="connsiteX65" fmla="*/ 440 w 1020"/>
                <a:gd name="connsiteY65" fmla="*/ 12 h 556"/>
                <a:gd name="connsiteX66" fmla="*/ 468 w 1020"/>
                <a:gd name="connsiteY66" fmla="*/ 6 h 556"/>
                <a:gd name="connsiteX67" fmla="*/ 494 w 1020"/>
                <a:gd name="connsiteY67" fmla="*/ 2 h 556"/>
                <a:gd name="connsiteX68" fmla="*/ 522 w 1020"/>
                <a:gd name="connsiteY68" fmla="*/ 0 h 556"/>
                <a:gd name="connsiteX69" fmla="*/ 550 w 1020"/>
                <a:gd name="connsiteY69" fmla="*/ 0 h 556"/>
                <a:gd name="connsiteX70" fmla="*/ 550 w 1020"/>
                <a:gd name="connsiteY70" fmla="*/ 0 h 556"/>
                <a:gd name="connsiteX71" fmla="*/ 580 w 1020"/>
                <a:gd name="connsiteY71" fmla="*/ 0 h 556"/>
                <a:gd name="connsiteX0" fmla="*/ 740 w 1004"/>
                <a:gd name="connsiteY0" fmla="*/ 34 h 556"/>
                <a:gd name="connsiteX1" fmla="*/ 764 w 1004"/>
                <a:gd name="connsiteY1" fmla="*/ 44 h 556"/>
                <a:gd name="connsiteX2" fmla="*/ 788 w 1004"/>
                <a:gd name="connsiteY2" fmla="*/ 54 h 556"/>
                <a:gd name="connsiteX3" fmla="*/ 812 w 1004"/>
                <a:gd name="connsiteY3" fmla="*/ 66 h 556"/>
                <a:gd name="connsiteX4" fmla="*/ 834 w 1004"/>
                <a:gd name="connsiteY4" fmla="*/ 80 h 556"/>
                <a:gd name="connsiteX5" fmla="*/ 858 w 1004"/>
                <a:gd name="connsiteY5" fmla="*/ 94 h 556"/>
                <a:gd name="connsiteX6" fmla="*/ 878 w 1004"/>
                <a:gd name="connsiteY6" fmla="*/ 110 h 556"/>
                <a:gd name="connsiteX7" fmla="*/ 900 w 1004"/>
                <a:gd name="connsiteY7" fmla="*/ 126 h 556"/>
                <a:gd name="connsiteX8" fmla="*/ 918 w 1004"/>
                <a:gd name="connsiteY8" fmla="*/ 142 h 556"/>
                <a:gd name="connsiteX9" fmla="*/ 938 w 1004"/>
                <a:gd name="connsiteY9" fmla="*/ 162 h 556"/>
                <a:gd name="connsiteX10" fmla="*/ 956 w 1004"/>
                <a:gd name="connsiteY10" fmla="*/ 180 h 556"/>
                <a:gd name="connsiteX11" fmla="*/ 974 w 1004"/>
                <a:gd name="connsiteY11" fmla="*/ 200 h 556"/>
                <a:gd name="connsiteX12" fmla="*/ 990 w 1004"/>
                <a:gd name="connsiteY12" fmla="*/ 222 h 556"/>
                <a:gd name="connsiteX13" fmla="*/ 1004 w 1004"/>
                <a:gd name="connsiteY13" fmla="*/ 242 h 556"/>
                <a:gd name="connsiteX14" fmla="*/ 580 w 1004"/>
                <a:gd name="connsiteY14" fmla="*/ 340 h 556"/>
                <a:gd name="connsiteX15" fmla="*/ 554 w 1004"/>
                <a:gd name="connsiteY15" fmla="*/ 340 h 556"/>
                <a:gd name="connsiteX16" fmla="*/ 554 w 1004"/>
                <a:gd name="connsiteY16" fmla="*/ 340 h 556"/>
                <a:gd name="connsiteX17" fmla="*/ 528 w 1004"/>
                <a:gd name="connsiteY17" fmla="*/ 340 h 556"/>
                <a:gd name="connsiteX18" fmla="*/ 502 w 1004"/>
                <a:gd name="connsiteY18" fmla="*/ 342 h 556"/>
                <a:gd name="connsiteX19" fmla="*/ 452 w 1004"/>
                <a:gd name="connsiteY19" fmla="*/ 350 h 556"/>
                <a:gd name="connsiteX20" fmla="*/ 402 w 1004"/>
                <a:gd name="connsiteY20" fmla="*/ 360 h 556"/>
                <a:gd name="connsiteX21" fmla="*/ 356 w 1004"/>
                <a:gd name="connsiteY21" fmla="*/ 374 h 556"/>
                <a:gd name="connsiteX22" fmla="*/ 310 w 1004"/>
                <a:gd name="connsiteY22" fmla="*/ 390 h 556"/>
                <a:gd name="connsiteX23" fmla="*/ 266 w 1004"/>
                <a:gd name="connsiteY23" fmla="*/ 408 h 556"/>
                <a:gd name="connsiteX24" fmla="*/ 226 w 1004"/>
                <a:gd name="connsiteY24" fmla="*/ 428 h 556"/>
                <a:gd name="connsiteX25" fmla="*/ 188 w 1004"/>
                <a:gd name="connsiteY25" fmla="*/ 448 h 556"/>
                <a:gd name="connsiteX26" fmla="*/ 120 w 1004"/>
                <a:gd name="connsiteY26" fmla="*/ 488 h 556"/>
                <a:gd name="connsiteX27" fmla="*/ 66 w 1004"/>
                <a:gd name="connsiteY27" fmla="*/ 522 h 556"/>
                <a:gd name="connsiteX28" fmla="*/ 26 w 1004"/>
                <a:gd name="connsiteY28" fmla="*/ 546 h 556"/>
                <a:gd name="connsiteX29" fmla="*/ 14 w 1004"/>
                <a:gd name="connsiteY29" fmla="*/ 554 h 556"/>
                <a:gd name="connsiteX30" fmla="*/ 4 w 1004"/>
                <a:gd name="connsiteY30" fmla="*/ 556 h 556"/>
                <a:gd name="connsiteX31" fmla="*/ 4 w 1004"/>
                <a:gd name="connsiteY31" fmla="*/ 556 h 556"/>
                <a:gd name="connsiteX32" fmla="*/ 2 w 1004"/>
                <a:gd name="connsiteY32" fmla="*/ 554 h 556"/>
                <a:gd name="connsiteX33" fmla="*/ 0 w 1004"/>
                <a:gd name="connsiteY33" fmla="*/ 552 h 556"/>
                <a:gd name="connsiteX34" fmla="*/ 0 w 1004"/>
                <a:gd name="connsiteY34" fmla="*/ 552 h 556"/>
                <a:gd name="connsiteX35" fmla="*/ 0 w 1004"/>
                <a:gd name="connsiteY35" fmla="*/ 550 h 556"/>
                <a:gd name="connsiteX36" fmla="*/ 0 w 1004"/>
                <a:gd name="connsiteY36" fmla="*/ 550 h 556"/>
                <a:gd name="connsiteX37" fmla="*/ 2 w 1004"/>
                <a:gd name="connsiteY37" fmla="*/ 522 h 556"/>
                <a:gd name="connsiteX38" fmla="*/ 4 w 1004"/>
                <a:gd name="connsiteY38" fmla="*/ 494 h 556"/>
                <a:gd name="connsiteX39" fmla="*/ 8 w 1004"/>
                <a:gd name="connsiteY39" fmla="*/ 466 h 556"/>
                <a:gd name="connsiteX40" fmla="*/ 14 w 1004"/>
                <a:gd name="connsiteY40" fmla="*/ 440 h 556"/>
                <a:gd name="connsiteX41" fmla="*/ 20 w 1004"/>
                <a:gd name="connsiteY41" fmla="*/ 412 h 556"/>
                <a:gd name="connsiteX42" fmla="*/ 28 w 1004"/>
                <a:gd name="connsiteY42" fmla="*/ 386 h 556"/>
                <a:gd name="connsiteX43" fmla="*/ 38 w 1004"/>
                <a:gd name="connsiteY43" fmla="*/ 362 h 556"/>
                <a:gd name="connsiteX44" fmla="*/ 48 w 1004"/>
                <a:gd name="connsiteY44" fmla="*/ 336 h 556"/>
                <a:gd name="connsiteX45" fmla="*/ 58 w 1004"/>
                <a:gd name="connsiteY45" fmla="*/ 312 h 556"/>
                <a:gd name="connsiteX46" fmla="*/ 70 w 1004"/>
                <a:gd name="connsiteY46" fmla="*/ 288 h 556"/>
                <a:gd name="connsiteX47" fmla="*/ 84 w 1004"/>
                <a:gd name="connsiteY47" fmla="*/ 266 h 556"/>
                <a:gd name="connsiteX48" fmla="*/ 98 w 1004"/>
                <a:gd name="connsiteY48" fmla="*/ 242 h 556"/>
                <a:gd name="connsiteX49" fmla="*/ 114 w 1004"/>
                <a:gd name="connsiteY49" fmla="*/ 222 h 556"/>
                <a:gd name="connsiteX50" fmla="*/ 130 w 1004"/>
                <a:gd name="connsiteY50" fmla="*/ 200 h 556"/>
                <a:gd name="connsiteX51" fmla="*/ 146 w 1004"/>
                <a:gd name="connsiteY51" fmla="*/ 180 h 556"/>
                <a:gd name="connsiteX52" fmla="*/ 164 w 1004"/>
                <a:gd name="connsiteY52" fmla="*/ 162 h 556"/>
                <a:gd name="connsiteX53" fmla="*/ 184 w 1004"/>
                <a:gd name="connsiteY53" fmla="*/ 144 h 556"/>
                <a:gd name="connsiteX54" fmla="*/ 204 w 1004"/>
                <a:gd name="connsiteY54" fmla="*/ 126 h 556"/>
                <a:gd name="connsiteX55" fmla="*/ 224 w 1004"/>
                <a:gd name="connsiteY55" fmla="*/ 110 h 556"/>
                <a:gd name="connsiteX56" fmla="*/ 246 w 1004"/>
                <a:gd name="connsiteY56" fmla="*/ 94 h 556"/>
                <a:gd name="connsiteX57" fmla="*/ 268 w 1004"/>
                <a:gd name="connsiteY57" fmla="*/ 80 h 556"/>
                <a:gd name="connsiteX58" fmla="*/ 290 w 1004"/>
                <a:gd name="connsiteY58" fmla="*/ 66 h 556"/>
                <a:gd name="connsiteX59" fmla="*/ 314 w 1004"/>
                <a:gd name="connsiteY59" fmla="*/ 54 h 556"/>
                <a:gd name="connsiteX60" fmla="*/ 338 w 1004"/>
                <a:gd name="connsiteY60" fmla="*/ 44 h 556"/>
                <a:gd name="connsiteX61" fmla="*/ 362 w 1004"/>
                <a:gd name="connsiteY61" fmla="*/ 34 h 556"/>
                <a:gd name="connsiteX62" fmla="*/ 388 w 1004"/>
                <a:gd name="connsiteY62" fmla="*/ 24 h 556"/>
                <a:gd name="connsiteX63" fmla="*/ 414 w 1004"/>
                <a:gd name="connsiteY63" fmla="*/ 18 h 556"/>
                <a:gd name="connsiteX64" fmla="*/ 440 w 1004"/>
                <a:gd name="connsiteY64" fmla="*/ 12 h 556"/>
                <a:gd name="connsiteX65" fmla="*/ 468 w 1004"/>
                <a:gd name="connsiteY65" fmla="*/ 6 h 556"/>
                <a:gd name="connsiteX66" fmla="*/ 494 w 1004"/>
                <a:gd name="connsiteY66" fmla="*/ 2 h 556"/>
                <a:gd name="connsiteX67" fmla="*/ 522 w 1004"/>
                <a:gd name="connsiteY67" fmla="*/ 0 h 556"/>
                <a:gd name="connsiteX68" fmla="*/ 550 w 1004"/>
                <a:gd name="connsiteY68" fmla="*/ 0 h 556"/>
                <a:gd name="connsiteX69" fmla="*/ 550 w 1004"/>
                <a:gd name="connsiteY69" fmla="*/ 0 h 556"/>
                <a:gd name="connsiteX70" fmla="*/ 580 w 1004"/>
                <a:gd name="connsiteY70" fmla="*/ 0 h 556"/>
                <a:gd name="connsiteX0" fmla="*/ 740 w 1056"/>
                <a:gd name="connsiteY0" fmla="*/ 34 h 556"/>
                <a:gd name="connsiteX1" fmla="*/ 764 w 1056"/>
                <a:gd name="connsiteY1" fmla="*/ 44 h 556"/>
                <a:gd name="connsiteX2" fmla="*/ 788 w 1056"/>
                <a:gd name="connsiteY2" fmla="*/ 54 h 556"/>
                <a:gd name="connsiteX3" fmla="*/ 812 w 1056"/>
                <a:gd name="connsiteY3" fmla="*/ 66 h 556"/>
                <a:gd name="connsiteX4" fmla="*/ 834 w 1056"/>
                <a:gd name="connsiteY4" fmla="*/ 80 h 556"/>
                <a:gd name="connsiteX5" fmla="*/ 858 w 1056"/>
                <a:gd name="connsiteY5" fmla="*/ 94 h 556"/>
                <a:gd name="connsiteX6" fmla="*/ 878 w 1056"/>
                <a:gd name="connsiteY6" fmla="*/ 110 h 556"/>
                <a:gd name="connsiteX7" fmla="*/ 900 w 1056"/>
                <a:gd name="connsiteY7" fmla="*/ 126 h 556"/>
                <a:gd name="connsiteX8" fmla="*/ 918 w 1056"/>
                <a:gd name="connsiteY8" fmla="*/ 142 h 556"/>
                <a:gd name="connsiteX9" fmla="*/ 938 w 1056"/>
                <a:gd name="connsiteY9" fmla="*/ 162 h 556"/>
                <a:gd name="connsiteX10" fmla="*/ 956 w 1056"/>
                <a:gd name="connsiteY10" fmla="*/ 180 h 556"/>
                <a:gd name="connsiteX11" fmla="*/ 974 w 1056"/>
                <a:gd name="connsiteY11" fmla="*/ 200 h 556"/>
                <a:gd name="connsiteX12" fmla="*/ 990 w 1056"/>
                <a:gd name="connsiteY12" fmla="*/ 222 h 556"/>
                <a:gd name="connsiteX13" fmla="*/ 580 w 1056"/>
                <a:gd name="connsiteY13" fmla="*/ 340 h 556"/>
                <a:gd name="connsiteX14" fmla="*/ 554 w 1056"/>
                <a:gd name="connsiteY14" fmla="*/ 340 h 556"/>
                <a:gd name="connsiteX15" fmla="*/ 554 w 1056"/>
                <a:gd name="connsiteY15" fmla="*/ 340 h 556"/>
                <a:gd name="connsiteX16" fmla="*/ 528 w 1056"/>
                <a:gd name="connsiteY16" fmla="*/ 340 h 556"/>
                <a:gd name="connsiteX17" fmla="*/ 502 w 1056"/>
                <a:gd name="connsiteY17" fmla="*/ 342 h 556"/>
                <a:gd name="connsiteX18" fmla="*/ 452 w 1056"/>
                <a:gd name="connsiteY18" fmla="*/ 350 h 556"/>
                <a:gd name="connsiteX19" fmla="*/ 402 w 1056"/>
                <a:gd name="connsiteY19" fmla="*/ 360 h 556"/>
                <a:gd name="connsiteX20" fmla="*/ 356 w 1056"/>
                <a:gd name="connsiteY20" fmla="*/ 374 h 556"/>
                <a:gd name="connsiteX21" fmla="*/ 310 w 1056"/>
                <a:gd name="connsiteY21" fmla="*/ 390 h 556"/>
                <a:gd name="connsiteX22" fmla="*/ 266 w 1056"/>
                <a:gd name="connsiteY22" fmla="*/ 408 h 556"/>
                <a:gd name="connsiteX23" fmla="*/ 226 w 1056"/>
                <a:gd name="connsiteY23" fmla="*/ 428 h 556"/>
                <a:gd name="connsiteX24" fmla="*/ 188 w 1056"/>
                <a:gd name="connsiteY24" fmla="*/ 448 h 556"/>
                <a:gd name="connsiteX25" fmla="*/ 120 w 1056"/>
                <a:gd name="connsiteY25" fmla="*/ 488 h 556"/>
                <a:gd name="connsiteX26" fmla="*/ 66 w 1056"/>
                <a:gd name="connsiteY26" fmla="*/ 522 h 556"/>
                <a:gd name="connsiteX27" fmla="*/ 26 w 1056"/>
                <a:gd name="connsiteY27" fmla="*/ 546 h 556"/>
                <a:gd name="connsiteX28" fmla="*/ 14 w 1056"/>
                <a:gd name="connsiteY28" fmla="*/ 554 h 556"/>
                <a:gd name="connsiteX29" fmla="*/ 4 w 1056"/>
                <a:gd name="connsiteY29" fmla="*/ 556 h 556"/>
                <a:gd name="connsiteX30" fmla="*/ 4 w 1056"/>
                <a:gd name="connsiteY30" fmla="*/ 556 h 556"/>
                <a:gd name="connsiteX31" fmla="*/ 2 w 1056"/>
                <a:gd name="connsiteY31" fmla="*/ 554 h 556"/>
                <a:gd name="connsiteX32" fmla="*/ 0 w 1056"/>
                <a:gd name="connsiteY32" fmla="*/ 552 h 556"/>
                <a:gd name="connsiteX33" fmla="*/ 0 w 1056"/>
                <a:gd name="connsiteY33" fmla="*/ 552 h 556"/>
                <a:gd name="connsiteX34" fmla="*/ 0 w 1056"/>
                <a:gd name="connsiteY34" fmla="*/ 550 h 556"/>
                <a:gd name="connsiteX35" fmla="*/ 0 w 1056"/>
                <a:gd name="connsiteY35" fmla="*/ 550 h 556"/>
                <a:gd name="connsiteX36" fmla="*/ 2 w 1056"/>
                <a:gd name="connsiteY36" fmla="*/ 522 h 556"/>
                <a:gd name="connsiteX37" fmla="*/ 4 w 1056"/>
                <a:gd name="connsiteY37" fmla="*/ 494 h 556"/>
                <a:gd name="connsiteX38" fmla="*/ 8 w 1056"/>
                <a:gd name="connsiteY38" fmla="*/ 466 h 556"/>
                <a:gd name="connsiteX39" fmla="*/ 14 w 1056"/>
                <a:gd name="connsiteY39" fmla="*/ 440 h 556"/>
                <a:gd name="connsiteX40" fmla="*/ 20 w 1056"/>
                <a:gd name="connsiteY40" fmla="*/ 412 h 556"/>
                <a:gd name="connsiteX41" fmla="*/ 28 w 1056"/>
                <a:gd name="connsiteY41" fmla="*/ 386 h 556"/>
                <a:gd name="connsiteX42" fmla="*/ 38 w 1056"/>
                <a:gd name="connsiteY42" fmla="*/ 362 h 556"/>
                <a:gd name="connsiteX43" fmla="*/ 48 w 1056"/>
                <a:gd name="connsiteY43" fmla="*/ 336 h 556"/>
                <a:gd name="connsiteX44" fmla="*/ 58 w 1056"/>
                <a:gd name="connsiteY44" fmla="*/ 312 h 556"/>
                <a:gd name="connsiteX45" fmla="*/ 70 w 1056"/>
                <a:gd name="connsiteY45" fmla="*/ 288 h 556"/>
                <a:gd name="connsiteX46" fmla="*/ 84 w 1056"/>
                <a:gd name="connsiteY46" fmla="*/ 266 h 556"/>
                <a:gd name="connsiteX47" fmla="*/ 98 w 1056"/>
                <a:gd name="connsiteY47" fmla="*/ 242 h 556"/>
                <a:gd name="connsiteX48" fmla="*/ 114 w 1056"/>
                <a:gd name="connsiteY48" fmla="*/ 222 h 556"/>
                <a:gd name="connsiteX49" fmla="*/ 130 w 1056"/>
                <a:gd name="connsiteY49" fmla="*/ 200 h 556"/>
                <a:gd name="connsiteX50" fmla="*/ 146 w 1056"/>
                <a:gd name="connsiteY50" fmla="*/ 180 h 556"/>
                <a:gd name="connsiteX51" fmla="*/ 164 w 1056"/>
                <a:gd name="connsiteY51" fmla="*/ 162 h 556"/>
                <a:gd name="connsiteX52" fmla="*/ 184 w 1056"/>
                <a:gd name="connsiteY52" fmla="*/ 144 h 556"/>
                <a:gd name="connsiteX53" fmla="*/ 204 w 1056"/>
                <a:gd name="connsiteY53" fmla="*/ 126 h 556"/>
                <a:gd name="connsiteX54" fmla="*/ 224 w 1056"/>
                <a:gd name="connsiteY54" fmla="*/ 110 h 556"/>
                <a:gd name="connsiteX55" fmla="*/ 246 w 1056"/>
                <a:gd name="connsiteY55" fmla="*/ 94 h 556"/>
                <a:gd name="connsiteX56" fmla="*/ 268 w 1056"/>
                <a:gd name="connsiteY56" fmla="*/ 80 h 556"/>
                <a:gd name="connsiteX57" fmla="*/ 290 w 1056"/>
                <a:gd name="connsiteY57" fmla="*/ 66 h 556"/>
                <a:gd name="connsiteX58" fmla="*/ 314 w 1056"/>
                <a:gd name="connsiteY58" fmla="*/ 54 h 556"/>
                <a:gd name="connsiteX59" fmla="*/ 338 w 1056"/>
                <a:gd name="connsiteY59" fmla="*/ 44 h 556"/>
                <a:gd name="connsiteX60" fmla="*/ 362 w 1056"/>
                <a:gd name="connsiteY60" fmla="*/ 34 h 556"/>
                <a:gd name="connsiteX61" fmla="*/ 388 w 1056"/>
                <a:gd name="connsiteY61" fmla="*/ 24 h 556"/>
                <a:gd name="connsiteX62" fmla="*/ 414 w 1056"/>
                <a:gd name="connsiteY62" fmla="*/ 18 h 556"/>
                <a:gd name="connsiteX63" fmla="*/ 440 w 1056"/>
                <a:gd name="connsiteY63" fmla="*/ 12 h 556"/>
                <a:gd name="connsiteX64" fmla="*/ 468 w 1056"/>
                <a:gd name="connsiteY64" fmla="*/ 6 h 556"/>
                <a:gd name="connsiteX65" fmla="*/ 494 w 1056"/>
                <a:gd name="connsiteY65" fmla="*/ 2 h 556"/>
                <a:gd name="connsiteX66" fmla="*/ 522 w 1056"/>
                <a:gd name="connsiteY66" fmla="*/ 0 h 556"/>
                <a:gd name="connsiteX67" fmla="*/ 550 w 1056"/>
                <a:gd name="connsiteY67" fmla="*/ 0 h 556"/>
                <a:gd name="connsiteX68" fmla="*/ 550 w 1056"/>
                <a:gd name="connsiteY68" fmla="*/ 0 h 556"/>
                <a:gd name="connsiteX69" fmla="*/ 580 w 1056"/>
                <a:gd name="connsiteY69" fmla="*/ 0 h 556"/>
                <a:gd name="connsiteX0" fmla="*/ 740 w 974"/>
                <a:gd name="connsiteY0" fmla="*/ 34 h 556"/>
                <a:gd name="connsiteX1" fmla="*/ 764 w 974"/>
                <a:gd name="connsiteY1" fmla="*/ 44 h 556"/>
                <a:gd name="connsiteX2" fmla="*/ 788 w 974"/>
                <a:gd name="connsiteY2" fmla="*/ 54 h 556"/>
                <a:gd name="connsiteX3" fmla="*/ 812 w 974"/>
                <a:gd name="connsiteY3" fmla="*/ 66 h 556"/>
                <a:gd name="connsiteX4" fmla="*/ 834 w 974"/>
                <a:gd name="connsiteY4" fmla="*/ 80 h 556"/>
                <a:gd name="connsiteX5" fmla="*/ 858 w 974"/>
                <a:gd name="connsiteY5" fmla="*/ 94 h 556"/>
                <a:gd name="connsiteX6" fmla="*/ 878 w 974"/>
                <a:gd name="connsiteY6" fmla="*/ 110 h 556"/>
                <a:gd name="connsiteX7" fmla="*/ 900 w 974"/>
                <a:gd name="connsiteY7" fmla="*/ 126 h 556"/>
                <a:gd name="connsiteX8" fmla="*/ 918 w 974"/>
                <a:gd name="connsiteY8" fmla="*/ 142 h 556"/>
                <a:gd name="connsiteX9" fmla="*/ 938 w 974"/>
                <a:gd name="connsiteY9" fmla="*/ 162 h 556"/>
                <a:gd name="connsiteX10" fmla="*/ 956 w 974"/>
                <a:gd name="connsiteY10" fmla="*/ 180 h 556"/>
                <a:gd name="connsiteX11" fmla="*/ 974 w 974"/>
                <a:gd name="connsiteY11" fmla="*/ 200 h 556"/>
                <a:gd name="connsiteX12" fmla="*/ 580 w 974"/>
                <a:gd name="connsiteY12" fmla="*/ 340 h 556"/>
                <a:gd name="connsiteX13" fmla="*/ 554 w 974"/>
                <a:gd name="connsiteY13" fmla="*/ 340 h 556"/>
                <a:gd name="connsiteX14" fmla="*/ 554 w 974"/>
                <a:gd name="connsiteY14" fmla="*/ 340 h 556"/>
                <a:gd name="connsiteX15" fmla="*/ 528 w 974"/>
                <a:gd name="connsiteY15" fmla="*/ 340 h 556"/>
                <a:gd name="connsiteX16" fmla="*/ 502 w 974"/>
                <a:gd name="connsiteY16" fmla="*/ 342 h 556"/>
                <a:gd name="connsiteX17" fmla="*/ 452 w 974"/>
                <a:gd name="connsiteY17" fmla="*/ 350 h 556"/>
                <a:gd name="connsiteX18" fmla="*/ 402 w 974"/>
                <a:gd name="connsiteY18" fmla="*/ 360 h 556"/>
                <a:gd name="connsiteX19" fmla="*/ 356 w 974"/>
                <a:gd name="connsiteY19" fmla="*/ 374 h 556"/>
                <a:gd name="connsiteX20" fmla="*/ 310 w 974"/>
                <a:gd name="connsiteY20" fmla="*/ 390 h 556"/>
                <a:gd name="connsiteX21" fmla="*/ 266 w 974"/>
                <a:gd name="connsiteY21" fmla="*/ 408 h 556"/>
                <a:gd name="connsiteX22" fmla="*/ 226 w 974"/>
                <a:gd name="connsiteY22" fmla="*/ 428 h 556"/>
                <a:gd name="connsiteX23" fmla="*/ 188 w 974"/>
                <a:gd name="connsiteY23" fmla="*/ 448 h 556"/>
                <a:gd name="connsiteX24" fmla="*/ 120 w 974"/>
                <a:gd name="connsiteY24" fmla="*/ 488 h 556"/>
                <a:gd name="connsiteX25" fmla="*/ 66 w 974"/>
                <a:gd name="connsiteY25" fmla="*/ 522 h 556"/>
                <a:gd name="connsiteX26" fmla="*/ 26 w 974"/>
                <a:gd name="connsiteY26" fmla="*/ 546 h 556"/>
                <a:gd name="connsiteX27" fmla="*/ 14 w 974"/>
                <a:gd name="connsiteY27" fmla="*/ 554 h 556"/>
                <a:gd name="connsiteX28" fmla="*/ 4 w 974"/>
                <a:gd name="connsiteY28" fmla="*/ 556 h 556"/>
                <a:gd name="connsiteX29" fmla="*/ 4 w 974"/>
                <a:gd name="connsiteY29" fmla="*/ 556 h 556"/>
                <a:gd name="connsiteX30" fmla="*/ 2 w 974"/>
                <a:gd name="connsiteY30" fmla="*/ 554 h 556"/>
                <a:gd name="connsiteX31" fmla="*/ 0 w 974"/>
                <a:gd name="connsiteY31" fmla="*/ 552 h 556"/>
                <a:gd name="connsiteX32" fmla="*/ 0 w 974"/>
                <a:gd name="connsiteY32" fmla="*/ 552 h 556"/>
                <a:gd name="connsiteX33" fmla="*/ 0 w 974"/>
                <a:gd name="connsiteY33" fmla="*/ 550 h 556"/>
                <a:gd name="connsiteX34" fmla="*/ 0 w 974"/>
                <a:gd name="connsiteY34" fmla="*/ 550 h 556"/>
                <a:gd name="connsiteX35" fmla="*/ 2 w 974"/>
                <a:gd name="connsiteY35" fmla="*/ 522 h 556"/>
                <a:gd name="connsiteX36" fmla="*/ 4 w 974"/>
                <a:gd name="connsiteY36" fmla="*/ 494 h 556"/>
                <a:gd name="connsiteX37" fmla="*/ 8 w 974"/>
                <a:gd name="connsiteY37" fmla="*/ 466 h 556"/>
                <a:gd name="connsiteX38" fmla="*/ 14 w 974"/>
                <a:gd name="connsiteY38" fmla="*/ 440 h 556"/>
                <a:gd name="connsiteX39" fmla="*/ 20 w 974"/>
                <a:gd name="connsiteY39" fmla="*/ 412 h 556"/>
                <a:gd name="connsiteX40" fmla="*/ 28 w 974"/>
                <a:gd name="connsiteY40" fmla="*/ 386 h 556"/>
                <a:gd name="connsiteX41" fmla="*/ 38 w 974"/>
                <a:gd name="connsiteY41" fmla="*/ 362 h 556"/>
                <a:gd name="connsiteX42" fmla="*/ 48 w 974"/>
                <a:gd name="connsiteY42" fmla="*/ 336 h 556"/>
                <a:gd name="connsiteX43" fmla="*/ 58 w 974"/>
                <a:gd name="connsiteY43" fmla="*/ 312 h 556"/>
                <a:gd name="connsiteX44" fmla="*/ 70 w 974"/>
                <a:gd name="connsiteY44" fmla="*/ 288 h 556"/>
                <a:gd name="connsiteX45" fmla="*/ 84 w 974"/>
                <a:gd name="connsiteY45" fmla="*/ 266 h 556"/>
                <a:gd name="connsiteX46" fmla="*/ 98 w 974"/>
                <a:gd name="connsiteY46" fmla="*/ 242 h 556"/>
                <a:gd name="connsiteX47" fmla="*/ 114 w 974"/>
                <a:gd name="connsiteY47" fmla="*/ 222 h 556"/>
                <a:gd name="connsiteX48" fmla="*/ 130 w 974"/>
                <a:gd name="connsiteY48" fmla="*/ 200 h 556"/>
                <a:gd name="connsiteX49" fmla="*/ 146 w 974"/>
                <a:gd name="connsiteY49" fmla="*/ 180 h 556"/>
                <a:gd name="connsiteX50" fmla="*/ 164 w 974"/>
                <a:gd name="connsiteY50" fmla="*/ 162 h 556"/>
                <a:gd name="connsiteX51" fmla="*/ 184 w 974"/>
                <a:gd name="connsiteY51" fmla="*/ 144 h 556"/>
                <a:gd name="connsiteX52" fmla="*/ 204 w 974"/>
                <a:gd name="connsiteY52" fmla="*/ 126 h 556"/>
                <a:gd name="connsiteX53" fmla="*/ 224 w 974"/>
                <a:gd name="connsiteY53" fmla="*/ 110 h 556"/>
                <a:gd name="connsiteX54" fmla="*/ 246 w 974"/>
                <a:gd name="connsiteY54" fmla="*/ 94 h 556"/>
                <a:gd name="connsiteX55" fmla="*/ 268 w 974"/>
                <a:gd name="connsiteY55" fmla="*/ 80 h 556"/>
                <a:gd name="connsiteX56" fmla="*/ 290 w 974"/>
                <a:gd name="connsiteY56" fmla="*/ 66 h 556"/>
                <a:gd name="connsiteX57" fmla="*/ 314 w 974"/>
                <a:gd name="connsiteY57" fmla="*/ 54 h 556"/>
                <a:gd name="connsiteX58" fmla="*/ 338 w 974"/>
                <a:gd name="connsiteY58" fmla="*/ 44 h 556"/>
                <a:gd name="connsiteX59" fmla="*/ 362 w 974"/>
                <a:gd name="connsiteY59" fmla="*/ 34 h 556"/>
                <a:gd name="connsiteX60" fmla="*/ 388 w 974"/>
                <a:gd name="connsiteY60" fmla="*/ 24 h 556"/>
                <a:gd name="connsiteX61" fmla="*/ 414 w 974"/>
                <a:gd name="connsiteY61" fmla="*/ 18 h 556"/>
                <a:gd name="connsiteX62" fmla="*/ 440 w 974"/>
                <a:gd name="connsiteY62" fmla="*/ 12 h 556"/>
                <a:gd name="connsiteX63" fmla="*/ 468 w 974"/>
                <a:gd name="connsiteY63" fmla="*/ 6 h 556"/>
                <a:gd name="connsiteX64" fmla="*/ 494 w 974"/>
                <a:gd name="connsiteY64" fmla="*/ 2 h 556"/>
                <a:gd name="connsiteX65" fmla="*/ 522 w 974"/>
                <a:gd name="connsiteY65" fmla="*/ 0 h 556"/>
                <a:gd name="connsiteX66" fmla="*/ 550 w 974"/>
                <a:gd name="connsiteY66" fmla="*/ 0 h 556"/>
                <a:gd name="connsiteX67" fmla="*/ 550 w 974"/>
                <a:gd name="connsiteY67" fmla="*/ 0 h 556"/>
                <a:gd name="connsiteX68" fmla="*/ 580 w 974"/>
                <a:gd name="connsiteY68" fmla="*/ 0 h 556"/>
                <a:gd name="connsiteX0" fmla="*/ 740 w 956"/>
                <a:gd name="connsiteY0" fmla="*/ 34 h 556"/>
                <a:gd name="connsiteX1" fmla="*/ 764 w 956"/>
                <a:gd name="connsiteY1" fmla="*/ 44 h 556"/>
                <a:gd name="connsiteX2" fmla="*/ 788 w 956"/>
                <a:gd name="connsiteY2" fmla="*/ 54 h 556"/>
                <a:gd name="connsiteX3" fmla="*/ 812 w 956"/>
                <a:gd name="connsiteY3" fmla="*/ 66 h 556"/>
                <a:gd name="connsiteX4" fmla="*/ 834 w 956"/>
                <a:gd name="connsiteY4" fmla="*/ 80 h 556"/>
                <a:gd name="connsiteX5" fmla="*/ 858 w 956"/>
                <a:gd name="connsiteY5" fmla="*/ 94 h 556"/>
                <a:gd name="connsiteX6" fmla="*/ 878 w 956"/>
                <a:gd name="connsiteY6" fmla="*/ 110 h 556"/>
                <a:gd name="connsiteX7" fmla="*/ 900 w 956"/>
                <a:gd name="connsiteY7" fmla="*/ 126 h 556"/>
                <a:gd name="connsiteX8" fmla="*/ 918 w 956"/>
                <a:gd name="connsiteY8" fmla="*/ 142 h 556"/>
                <a:gd name="connsiteX9" fmla="*/ 938 w 956"/>
                <a:gd name="connsiteY9" fmla="*/ 162 h 556"/>
                <a:gd name="connsiteX10" fmla="*/ 956 w 956"/>
                <a:gd name="connsiteY10" fmla="*/ 180 h 556"/>
                <a:gd name="connsiteX11" fmla="*/ 580 w 956"/>
                <a:gd name="connsiteY11" fmla="*/ 340 h 556"/>
                <a:gd name="connsiteX12" fmla="*/ 554 w 956"/>
                <a:gd name="connsiteY12" fmla="*/ 340 h 556"/>
                <a:gd name="connsiteX13" fmla="*/ 554 w 956"/>
                <a:gd name="connsiteY13" fmla="*/ 340 h 556"/>
                <a:gd name="connsiteX14" fmla="*/ 528 w 956"/>
                <a:gd name="connsiteY14" fmla="*/ 340 h 556"/>
                <a:gd name="connsiteX15" fmla="*/ 502 w 956"/>
                <a:gd name="connsiteY15" fmla="*/ 342 h 556"/>
                <a:gd name="connsiteX16" fmla="*/ 452 w 956"/>
                <a:gd name="connsiteY16" fmla="*/ 350 h 556"/>
                <a:gd name="connsiteX17" fmla="*/ 402 w 956"/>
                <a:gd name="connsiteY17" fmla="*/ 360 h 556"/>
                <a:gd name="connsiteX18" fmla="*/ 356 w 956"/>
                <a:gd name="connsiteY18" fmla="*/ 374 h 556"/>
                <a:gd name="connsiteX19" fmla="*/ 310 w 956"/>
                <a:gd name="connsiteY19" fmla="*/ 390 h 556"/>
                <a:gd name="connsiteX20" fmla="*/ 266 w 956"/>
                <a:gd name="connsiteY20" fmla="*/ 408 h 556"/>
                <a:gd name="connsiteX21" fmla="*/ 226 w 956"/>
                <a:gd name="connsiteY21" fmla="*/ 428 h 556"/>
                <a:gd name="connsiteX22" fmla="*/ 188 w 956"/>
                <a:gd name="connsiteY22" fmla="*/ 448 h 556"/>
                <a:gd name="connsiteX23" fmla="*/ 120 w 956"/>
                <a:gd name="connsiteY23" fmla="*/ 488 h 556"/>
                <a:gd name="connsiteX24" fmla="*/ 66 w 956"/>
                <a:gd name="connsiteY24" fmla="*/ 522 h 556"/>
                <a:gd name="connsiteX25" fmla="*/ 26 w 956"/>
                <a:gd name="connsiteY25" fmla="*/ 546 h 556"/>
                <a:gd name="connsiteX26" fmla="*/ 14 w 956"/>
                <a:gd name="connsiteY26" fmla="*/ 554 h 556"/>
                <a:gd name="connsiteX27" fmla="*/ 4 w 956"/>
                <a:gd name="connsiteY27" fmla="*/ 556 h 556"/>
                <a:gd name="connsiteX28" fmla="*/ 4 w 956"/>
                <a:gd name="connsiteY28" fmla="*/ 556 h 556"/>
                <a:gd name="connsiteX29" fmla="*/ 2 w 956"/>
                <a:gd name="connsiteY29" fmla="*/ 554 h 556"/>
                <a:gd name="connsiteX30" fmla="*/ 0 w 956"/>
                <a:gd name="connsiteY30" fmla="*/ 552 h 556"/>
                <a:gd name="connsiteX31" fmla="*/ 0 w 956"/>
                <a:gd name="connsiteY31" fmla="*/ 552 h 556"/>
                <a:gd name="connsiteX32" fmla="*/ 0 w 956"/>
                <a:gd name="connsiteY32" fmla="*/ 550 h 556"/>
                <a:gd name="connsiteX33" fmla="*/ 0 w 956"/>
                <a:gd name="connsiteY33" fmla="*/ 550 h 556"/>
                <a:gd name="connsiteX34" fmla="*/ 2 w 956"/>
                <a:gd name="connsiteY34" fmla="*/ 522 h 556"/>
                <a:gd name="connsiteX35" fmla="*/ 4 w 956"/>
                <a:gd name="connsiteY35" fmla="*/ 494 h 556"/>
                <a:gd name="connsiteX36" fmla="*/ 8 w 956"/>
                <a:gd name="connsiteY36" fmla="*/ 466 h 556"/>
                <a:gd name="connsiteX37" fmla="*/ 14 w 956"/>
                <a:gd name="connsiteY37" fmla="*/ 440 h 556"/>
                <a:gd name="connsiteX38" fmla="*/ 20 w 956"/>
                <a:gd name="connsiteY38" fmla="*/ 412 h 556"/>
                <a:gd name="connsiteX39" fmla="*/ 28 w 956"/>
                <a:gd name="connsiteY39" fmla="*/ 386 h 556"/>
                <a:gd name="connsiteX40" fmla="*/ 38 w 956"/>
                <a:gd name="connsiteY40" fmla="*/ 362 h 556"/>
                <a:gd name="connsiteX41" fmla="*/ 48 w 956"/>
                <a:gd name="connsiteY41" fmla="*/ 336 h 556"/>
                <a:gd name="connsiteX42" fmla="*/ 58 w 956"/>
                <a:gd name="connsiteY42" fmla="*/ 312 h 556"/>
                <a:gd name="connsiteX43" fmla="*/ 70 w 956"/>
                <a:gd name="connsiteY43" fmla="*/ 288 h 556"/>
                <a:gd name="connsiteX44" fmla="*/ 84 w 956"/>
                <a:gd name="connsiteY44" fmla="*/ 266 h 556"/>
                <a:gd name="connsiteX45" fmla="*/ 98 w 956"/>
                <a:gd name="connsiteY45" fmla="*/ 242 h 556"/>
                <a:gd name="connsiteX46" fmla="*/ 114 w 956"/>
                <a:gd name="connsiteY46" fmla="*/ 222 h 556"/>
                <a:gd name="connsiteX47" fmla="*/ 130 w 956"/>
                <a:gd name="connsiteY47" fmla="*/ 200 h 556"/>
                <a:gd name="connsiteX48" fmla="*/ 146 w 956"/>
                <a:gd name="connsiteY48" fmla="*/ 180 h 556"/>
                <a:gd name="connsiteX49" fmla="*/ 164 w 956"/>
                <a:gd name="connsiteY49" fmla="*/ 162 h 556"/>
                <a:gd name="connsiteX50" fmla="*/ 184 w 956"/>
                <a:gd name="connsiteY50" fmla="*/ 144 h 556"/>
                <a:gd name="connsiteX51" fmla="*/ 204 w 956"/>
                <a:gd name="connsiteY51" fmla="*/ 126 h 556"/>
                <a:gd name="connsiteX52" fmla="*/ 224 w 956"/>
                <a:gd name="connsiteY52" fmla="*/ 110 h 556"/>
                <a:gd name="connsiteX53" fmla="*/ 246 w 956"/>
                <a:gd name="connsiteY53" fmla="*/ 94 h 556"/>
                <a:gd name="connsiteX54" fmla="*/ 268 w 956"/>
                <a:gd name="connsiteY54" fmla="*/ 80 h 556"/>
                <a:gd name="connsiteX55" fmla="*/ 290 w 956"/>
                <a:gd name="connsiteY55" fmla="*/ 66 h 556"/>
                <a:gd name="connsiteX56" fmla="*/ 314 w 956"/>
                <a:gd name="connsiteY56" fmla="*/ 54 h 556"/>
                <a:gd name="connsiteX57" fmla="*/ 338 w 956"/>
                <a:gd name="connsiteY57" fmla="*/ 44 h 556"/>
                <a:gd name="connsiteX58" fmla="*/ 362 w 956"/>
                <a:gd name="connsiteY58" fmla="*/ 34 h 556"/>
                <a:gd name="connsiteX59" fmla="*/ 388 w 956"/>
                <a:gd name="connsiteY59" fmla="*/ 24 h 556"/>
                <a:gd name="connsiteX60" fmla="*/ 414 w 956"/>
                <a:gd name="connsiteY60" fmla="*/ 18 h 556"/>
                <a:gd name="connsiteX61" fmla="*/ 440 w 956"/>
                <a:gd name="connsiteY61" fmla="*/ 12 h 556"/>
                <a:gd name="connsiteX62" fmla="*/ 468 w 956"/>
                <a:gd name="connsiteY62" fmla="*/ 6 h 556"/>
                <a:gd name="connsiteX63" fmla="*/ 494 w 956"/>
                <a:gd name="connsiteY63" fmla="*/ 2 h 556"/>
                <a:gd name="connsiteX64" fmla="*/ 522 w 956"/>
                <a:gd name="connsiteY64" fmla="*/ 0 h 556"/>
                <a:gd name="connsiteX65" fmla="*/ 550 w 956"/>
                <a:gd name="connsiteY65" fmla="*/ 0 h 556"/>
                <a:gd name="connsiteX66" fmla="*/ 550 w 956"/>
                <a:gd name="connsiteY66" fmla="*/ 0 h 556"/>
                <a:gd name="connsiteX67" fmla="*/ 580 w 956"/>
                <a:gd name="connsiteY67" fmla="*/ 0 h 556"/>
                <a:gd name="connsiteX0" fmla="*/ 740 w 938"/>
                <a:gd name="connsiteY0" fmla="*/ 34 h 556"/>
                <a:gd name="connsiteX1" fmla="*/ 764 w 938"/>
                <a:gd name="connsiteY1" fmla="*/ 44 h 556"/>
                <a:gd name="connsiteX2" fmla="*/ 788 w 938"/>
                <a:gd name="connsiteY2" fmla="*/ 54 h 556"/>
                <a:gd name="connsiteX3" fmla="*/ 812 w 938"/>
                <a:gd name="connsiteY3" fmla="*/ 66 h 556"/>
                <a:gd name="connsiteX4" fmla="*/ 834 w 938"/>
                <a:gd name="connsiteY4" fmla="*/ 80 h 556"/>
                <a:gd name="connsiteX5" fmla="*/ 858 w 938"/>
                <a:gd name="connsiteY5" fmla="*/ 94 h 556"/>
                <a:gd name="connsiteX6" fmla="*/ 878 w 938"/>
                <a:gd name="connsiteY6" fmla="*/ 110 h 556"/>
                <a:gd name="connsiteX7" fmla="*/ 900 w 938"/>
                <a:gd name="connsiteY7" fmla="*/ 126 h 556"/>
                <a:gd name="connsiteX8" fmla="*/ 918 w 938"/>
                <a:gd name="connsiteY8" fmla="*/ 142 h 556"/>
                <a:gd name="connsiteX9" fmla="*/ 938 w 938"/>
                <a:gd name="connsiteY9" fmla="*/ 162 h 556"/>
                <a:gd name="connsiteX10" fmla="*/ 580 w 938"/>
                <a:gd name="connsiteY10" fmla="*/ 340 h 556"/>
                <a:gd name="connsiteX11" fmla="*/ 554 w 938"/>
                <a:gd name="connsiteY11" fmla="*/ 340 h 556"/>
                <a:gd name="connsiteX12" fmla="*/ 554 w 938"/>
                <a:gd name="connsiteY12" fmla="*/ 340 h 556"/>
                <a:gd name="connsiteX13" fmla="*/ 528 w 938"/>
                <a:gd name="connsiteY13" fmla="*/ 340 h 556"/>
                <a:gd name="connsiteX14" fmla="*/ 502 w 938"/>
                <a:gd name="connsiteY14" fmla="*/ 342 h 556"/>
                <a:gd name="connsiteX15" fmla="*/ 452 w 938"/>
                <a:gd name="connsiteY15" fmla="*/ 350 h 556"/>
                <a:gd name="connsiteX16" fmla="*/ 402 w 938"/>
                <a:gd name="connsiteY16" fmla="*/ 360 h 556"/>
                <a:gd name="connsiteX17" fmla="*/ 356 w 938"/>
                <a:gd name="connsiteY17" fmla="*/ 374 h 556"/>
                <a:gd name="connsiteX18" fmla="*/ 310 w 938"/>
                <a:gd name="connsiteY18" fmla="*/ 390 h 556"/>
                <a:gd name="connsiteX19" fmla="*/ 266 w 938"/>
                <a:gd name="connsiteY19" fmla="*/ 408 h 556"/>
                <a:gd name="connsiteX20" fmla="*/ 226 w 938"/>
                <a:gd name="connsiteY20" fmla="*/ 428 h 556"/>
                <a:gd name="connsiteX21" fmla="*/ 188 w 938"/>
                <a:gd name="connsiteY21" fmla="*/ 448 h 556"/>
                <a:gd name="connsiteX22" fmla="*/ 120 w 938"/>
                <a:gd name="connsiteY22" fmla="*/ 488 h 556"/>
                <a:gd name="connsiteX23" fmla="*/ 66 w 938"/>
                <a:gd name="connsiteY23" fmla="*/ 522 h 556"/>
                <a:gd name="connsiteX24" fmla="*/ 26 w 938"/>
                <a:gd name="connsiteY24" fmla="*/ 546 h 556"/>
                <a:gd name="connsiteX25" fmla="*/ 14 w 938"/>
                <a:gd name="connsiteY25" fmla="*/ 554 h 556"/>
                <a:gd name="connsiteX26" fmla="*/ 4 w 938"/>
                <a:gd name="connsiteY26" fmla="*/ 556 h 556"/>
                <a:gd name="connsiteX27" fmla="*/ 4 w 938"/>
                <a:gd name="connsiteY27" fmla="*/ 556 h 556"/>
                <a:gd name="connsiteX28" fmla="*/ 2 w 938"/>
                <a:gd name="connsiteY28" fmla="*/ 554 h 556"/>
                <a:gd name="connsiteX29" fmla="*/ 0 w 938"/>
                <a:gd name="connsiteY29" fmla="*/ 552 h 556"/>
                <a:gd name="connsiteX30" fmla="*/ 0 w 938"/>
                <a:gd name="connsiteY30" fmla="*/ 552 h 556"/>
                <a:gd name="connsiteX31" fmla="*/ 0 w 938"/>
                <a:gd name="connsiteY31" fmla="*/ 550 h 556"/>
                <a:gd name="connsiteX32" fmla="*/ 0 w 938"/>
                <a:gd name="connsiteY32" fmla="*/ 550 h 556"/>
                <a:gd name="connsiteX33" fmla="*/ 2 w 938"/>
                <a:gd name="connsiteY33" fmla="*/ 522 h 556"/>
                <a:gd name="connsiteX34" fmla="*/ 4 w 938"/>
                <a:gd name="connsiteY34" fmla="*/ 494 h 556"/>
                <a:gd name="connsiteX35" fmla="*/ 8 w 938"/>
                <a:gd name="connsiteY35" fmla="*/ 466 h 556"/>
                <a:gd name="connsiteX36" fmla="*/ 14 w 938"/>
                <a:gd name="connsiteY36" fmla="*/ 440 h 556"/>
                <a:gd name="connsiteX37" fmla="*/ 20 w 938"/>
                <a:gd name="connsiteY37" fmla="*/ 412 h 556"/>
                <a:gd name="connsiteX38" fmla="*/ 28 w 938"/>
                <a:gd name="connsiteY38" fmla="*/ 386 h 556"/>
                <a:gd name="connsiteX39" fmla="*/ 38 w 938"/>
                <a:gd name="connsiteY39" fmla="*/ 362 h 556"/>
                <a:gd name="connsiteX40" fmla="*/ 48 w 938"/>
                <a:gd name="connsiteY40" fmla="*/ 336 h 556"/>
                <a:gd name="connsiteX41" fmla="*/ 58 w 938"/>
                <a:gd name="connsiteY41" fmla="*/ 312 h 556"/>
                <a:gd name="connsiteX42" fmla="*/ 70 w 938"/>
                <a:gd name="connsiteY42" fmla="*/ 288 h 556"/>
                <a:gd name="connsiteX43" fmla="*/ 84 w 938"/>
                <a:gd name="connsiteY43" fmla="*/ 266 h 556"/>
                <a:gd name="connsiteX44" fmla="*/ 98 w 938"/>
                <a:gd name="connsiteY44" fmla="*/ 242 h 556"/>
                <a:gd name="connsiteX45" fmla="*/ 114 w 938"/>
                <a:gd name="connsiteY45" fmla="*/ 222 h 556"/>
                <a:gd name="connsiteX46" fmla="*/ 130 w 938"/>
                <a:gd name="connsiteY46" fmla="*/ 200 h 556"/>
                <a:gd name="connsiteX47" fmla="*/ 146 w 938"/>
                <a:gd name="connsiteY47" fmla="*/ 180 h 556"/>
                <a:gd name="connsiteX48" fmla="*/ 164 w 938"/>
                <a:gd name="connsiteY48" fmla="*/ 162 h 556"/>
                <a:gd name="connsiteX49" fmla="*/ 184 w 938"/>
                <a:gd name="connsiteY49" fmla="*/ 144 h 556"/>
                <a:gd name="connsiteX50" fmla="*/ 204 w 938"/>
                <a:gd name="connsiteY50" fmla="*/ 126 h 556"/>
                <a:gd name="connsiteX51" fmla="*/ 224 w 938"/>
                <a:gd name="connsiteY51" fmla="*/ 110 h 556"/>
                <a:gd name="connsiteX52" fmla="*/ 246 w 938"/>
                <a:gd name="connsiteY52" fmla="*/ 94 h 556"/>
                <a:gd name="connsiteX53" fmla="*/ 268 w 938"/>
                <a:gd name="connsiteY53" fmla="*/ 80 h 556"/>
                <a:gd name="connsiteX54" fmla="*/ 290 w 938"/>
                <a:gd name="connsiteY54" fmla="*/ 66 h 556"/>
                <a:gd name="connsiteX55" fmla="*/ 314 w 938"/>
                <a:gd name="connsiteY55" fmla="*/ 54 h 556"/>
                <a:gd name="connsiteX56" fmla="*/ 338 w 938"/>
                <a:gd name="connsiteY56" fmla="*/ 44 h 556"/>
                <a:gd name="connsiteX57" fmla="*/ 362 w 938"/>
                <a:gd name="connsiteY57" fmla="*/ 34 h 556"/>
                <a:gd name="connsiteX58" fmla="*/ 388 w 938"/>
                <a:gd name="connsiteY58" fmla="*/ 24 h 556"/>
                <a:gd name="connsiteX59" fmla="*/ 414 w 938"/>
                <a:gd name="connsiteY59" fmla="*/ 18 h 556"/>
                <a:gd name="connsiteX60" fmla="*/ 440 w 938"/>
                <a:gd name="connsiteY60" fmla="*/ 12 h 556"/>
                <a:gd name="connsiteX61" fmla="*/ 468 w 938"/>
                <a:gd name="connsiteY61" fmla="*/ 6 h 556"/>
                <a:gd name="connsiteX62" fmla="*/ 494 w 938"/>
                <a:gd name="connsiteY62" fmla="*/ 2 h 556"/>
                <a:gd name="connsiteX63" fmla="*/ 522 w 938"/>
                <a:gd name="connsiteY63" fmla="*/ 0 h 556"/>
                <a:gd name="connsiteX64" fmla="*/ 550 w 938"/>
                <a:gd name="connsiteY64" fmla="*/ 0 h 556"/>
                <a:gd name="connsiteX65" fmla="*/ 550 w 938"/>
                <a:gd name="connsiteY65" fmla="*/ 0 h 556"/>
                <a:gd name="connsiteX66" fmla="*/ 580 w 938"/>
                <a:gd name="connsiteY66" fmla="*/ 0 h 556"/>
                <a:gd name="connsiteX0" fmla="*/ 740 w 918"/>
                <a:gd name="connsiteY0" fmla="*/ 34 h 556"/>
                <a:gd name="connsiteX1" fmla="*/ 764 w 918"/>
                <a:gd name="connsiteY1" fmla="*/ 44 h 556"/>
                <a:gd name="connsiteX2" fmla="*/ 788 w 918"/>
                <a:gd name="connsiteY2" fmla="*/ 54 h 556"/>
                <a:gd name="connsiteX3" fmla="*/ 812 w 918"/>
                <a:gd name="connsiteY3" fmla="*/ 66 h 556"/>
                <a:gd name="connsiteX4" fmla="*/ 834 w 918"/>
                <a:gd name="connsiteY4" fmla="*/ 80 h 556"/>
                <a:gd name="connsiteX5" fmla="*/ 858 w 918"/>
                <a:gd name="connsiteY5" fmla="*/ 94 h 556"/>
                <a:gd name="connsiteX6" fmla="*/ 878 w 918"/>
                <a:gd name="connsiteY6" fmla="*/ 110 h 556"/>
                <a:gd name="connsiteX7" fmla="*/ 900 w 918"/>
                <a:gd name="connsiteY7" fmla="*/ 126 h 556"/>
                <a:gd name="connsiteX8" fmla="*/ 918 w 918"/>
                <a:gd name="connsiteY8" fmla="*/ 142 h 556"/>
                <a:gd name="connsiteX9" fmla="*/ 580 w 918"/>
                <a:gd name="connsiteY9" fmla="*/ 340 h 556"/>
                <a:gd name="connsiteX10" fmla="*/ 554 w 918"/>
                <a:gd name="connsiteY10" fmla="*/ 340 h 556"/>
                <a:gd name="connsiteX11" fmla="*/ 554 w 918"/>
                <a:gd name="connsiteY11" fmla="*/ 340 h 556"/>
                <a:gd name="connsiteX12" fmla="*/ 528 w 918"/>
                <a:gd name="connsiteY12" fmla="*/ 340 h 556"/>
                <a:gd name="connsiteX13" fmla="*/ 502 w 918"/>
                <a:gd name="connsiteY13" fmla="*/ 342 h 556"/>
                <a:gd name="connsiteX14" fmla="*/ 452 w 918"/>
                <a:gd name="connsiteY14" fmla="*/ 350 h 556"/>
                <a:gd name="connsiteX15" fmla="*/ 402 w 918"/>
                <a:gd name="connsiteY15" fmla="*/ 360 h 556"/>
                <a:gd name="connsiteX16" fmla="*/ 356 w 918"/>
                <a:gd name="connsiteY16" fmla="*/ 374 h 556"/>
                <a:gd name="connsiteX17" fmla="*/ 310 w 918"/>
                <a:gd name="connsiteY17" fmla="*/ 390 h 556"/>
                <a:gd name="connsiteX18" fmla="*/ 266 w 918"/>
                <a:gd name="connsiteY18" fmla="*/ 408 h 556"/>
                <a:gd name="connsiteX19" fmla="*/ 226 w 918"/>
                <a:gd name="connsiteY19" fmla="*/ 428 h 556"/>
                <a:gd name="connsiteX20" fmla="*/ 188 w 918"/>
                <a:gd name="connsiteY20" fmla="*/ 448 h 556"/>
                <a:gd name="connsiteX21" fmla="*/ 120 w 918"/>
                <a:gd name="connsiteY21" fmla="*/ 488 h 556"/>
                <a:gd name="connsiteX22" fmla="*/ 66 w 918"/>
                <a:gd name="connsiteY22" fmla="*/ 522 h 556"/>
                <a:gd name="connsiteX23" fmla="*/ 26 w 918"/>
                <a:gd name="connsiteY23" fmla="*/ 546 h 556"/>
                <a:gd name="connsiteX24" fmla="*/ 14 w 918"/>
                <a:gd name="connsiteY24" fmla="*/ 554 h 556"/>
                <a:gd name="connsiteX25" fmla="*/ 4 w 918"/>
                <a:gd name="connsiteY25" fmla="*/ 556 h 556"/>
                <a:gd name="connsiteX26" fmla="*/ 4 w 918"/>
                <a:gd name="connsiteY26" fmla="*/ 556 h 556"/>
                <a:gd name="connsiteX27" fmla="*/ 2 w 918"/>
                <a:gd name="connsiteY27" fmla="*/ 554 h 556"/>
                <a:gd name="connsiteX28" fmla="*/ 0 w 918"/>
                <a:gd name="connsiteY28" fmla="*/ 552 h 556"/>
                <a:gd name="connsiteX29" fmla="*/ 0 w 918"/>
                <a:gd name="connsiteY29" fmla="*/ 552 h 556"/>
                <a:gd name="connsiteX30" fmla="*/ 0 w 918"/>
                <a:gd name="connsiteY30" fmla="*/ 550 h 556"/>
                <a:gd name="connsiteX31" fmla="*/ 0 w 918"/>
                <a:gd name="connsiteY31" fmla="*/ 550 h 556"/>
                <a:gd name="connsiteX32" fmla="*/ 2 w 918"/>
                <a:gd name="connsiteY32" fmla="*/ 522 h 556"/>
                <a:gd name="connsiteX33" fmla="*/ 4 w 918"/>
                <a:gd name="connsiteY33" fmla="*/ 494 h 556"/>
                <a:gd name="connsiteX34" fmla="*/ 8 w 918"/>
                <a:gd name="connsiteY34" fmla="*/ 466 h 556"/>
                <a:gd name="connsiteX35" fmla="*/ 14 w 918"/>
                <a:gd name="connsiteY35" fmla="*/ 440 h 556"/>
                <a:gd name="connsiteX36" fmla="*/ 20 w 918"/>
                <a:gd name="connsiteY36" fmla="*/ 412 h 556"/>
                <a:gd name="connsiteX37" fmla="*/ 28 w 918"/>
                <a:gd name="connsiteY37" fmla="*/ 386 h 556"/>
                <a:gd name="connsiteX38" fmla="*/ 38 w 918"/>
                <a:gd name="connsiteY38" fmla="*/ 362 h 556"/>
                <a:gd name="connsiteX39" fmla="*/ 48 w 918"/>
                <a:gd name="connsiteY39" fmla="*/ 336 h 556"/>
                <a:gd name="connsiteX40" fmla="*/ 58 w 918"/>
                <a:gd name="connsiteY40" fmla="*/ 312 h 556"/>
                <a:gd name="connsiteX41" fmla="*/ 70 w 918"/>
                <a:gd name="connsiteY41" fmla="*/ 288 h 556"/>
                <a:gd name="connsiteX42" fmla="*/ 84 w 918"/>
                <a:gd name="connsiteY42" fmla="*/ 266 h 556"/>
                <a:gd name="connsiteX43" fmla="*/ 98 w 918"/>
                <a:gd name="connsiteY43" fmla="*/ 242 h 556"/>
                <a:gd name="connsiteX44" fmla="*/ 114 w 918"/>
                <a:gd name="connsiteY44" fmla="*/ 222 h 556"/>
                <a:gd name="connsiteX45" fmla="*/ 130 w 918"/>
                <a:gd name="connsiteY45" fmla="*/ 200 h 556"/>
                <a:gd name="connsiteX46" fmla="*/ 146 w 918"/>
                <a:gd name="connsiteY46" fmla="*/ 180 h 556"/>
                <a:gd name="connsiteX47" fmla="*/ 164 w 918"/>
                <a:gd name="connsiteY47" fmla="*/ 162 h 556"/>
                <a:gd name="connsiteX48" fmla="*/ 184 w 918"/>
                <a:gd name="connsiteY48" fmla="*/ 144 h 556"/>
                <a:gd name="connsiteX49" fmla="*/ 204 w 918"/>
                <a:gd name="connsiteY49" fmla="*/ 126 h 556"/>
                <a:gd name="connsiteX50" fmla="*/ 224 w 918"/>
                <a:gd name="connsiteY50" fmla="*/ 110 h 556"/>
                <a:gd name="connsiteX51" fmla="*/ 246 w 918"/>
                <a:gd name="connsiteY51" fmla="*/ 94 h 556"/>
                <a:gd name="connsiteX52" fmla="*/ 268 w 918"/>
                <a:gd name="connsiteY52" fmla="*/ 80 h 556"/>
                <a:gd name="connsiteX53" fmla="*/ 290 w 918"/>
                <a:gd name="connsiteY53" fmla="*/ 66 h 556"/>
                <a:gd name="connsiteX54" fmla="*/ 314 w 918"/>
                <a:gd name="connsiteY54" fmla="*/ 54 h 556"/>
                <a:gd name="connsiteX55" fmla="*/ 338 w 918"/>
                <a:gd name="connsiteY55" fmla="*/ 44 h 556"/>
                <a:gd name="connsiteX56" fmla="*/ 362 w 918"/>
                <a:gd name="connsiteY56" fmla="*/ 34 h 556"/>
                <a:gd name="connsiteX57" fmla="*/ 388 w 918"/>
                <a:gd name="connsiteY57" fmla="*/ 24 h 556"/>
                <a:gd name="connsiteX58" fmla="*/ 414 w 918"/>
                <a:gd name="connsiteY58" fmla="*/ 18 h 556"/>
                <a:gd name="connsiteX59" fmla="*/ 440 w 918"/>
                <a:gd name="connsiteY59" fmla="*/ 12 h 556"/>
                <a:gd name="connsiteX60" fmla="*/ 468 w 918"/>
                <a:gd name="connsiteY60" fmla="*/ 6 h 556"/>
                <a:gd name="connsiteX61" fmla="*/ 494 w 918"/>
                <a:gd name="connsiteY61" fmla="*/ 2 h 556"/>
                <a:gd name="connsiteX62" fmla="*/ 522 w 918"/>
                <a:gd name="connsiteY62" fmla="*/ 0 h 556"/>
                <a:gd name="connsiteX63" fmla="*/ 550 w 918"/>
                <a:gd name="connsiteY63" fmla="*/ 0 h 556"/>
                <a:gd name="connsiteX64" fmla="*/ 550 w 918"/>
                <a:gd name="connsiteY64" fmla="*/ 0 h 556"/>
                <a:gd name="connsiteX65" fmla="*/ 580 w 918"/>
                <a:gd name="connsiteY65" fmla="*/ 0 h 556"/>
                <a:gd name="connsiteX0" fmla="*/ 740 w 900"/>
                <a:gd name="connsiteY0" fmla="*/ 34 h 556"/>
                <a:gd name="connsiteX1" fmla="*/ 764 w 900"/>
                <a:gd name="connsiteY1" fmla="*/ 44 h 556"/>
                <a:gd name="connsiteX2" fmla="*/ 788 w 900"/>
                <a:gd name="connsiteY2" fmla="*/ 54 h 556"/>
                <a:gd name="connsiteX3" fmla="*/ 812 w 900"/>
                <a:gd name="connsiteY3" fmla="*/ 66 h 556"/>
                <a:gd name="connsiteX4" fmla="*/ 834 w 900"/>
                <a:gd name="connsiteY4" fmla="*/ 80 h 556"/>
                <a:gd name="connsiteX5" fmla="*/ 858 w 900"/>
                <a:gd name="connsiteY5" fmla="*/ 94 h 556"/>
                <a:gd name="connsiteX6" fmla="*/ 878 w 900"/>
                <a:gd name="connsiteY6" fmla="*/ 110 h 556"/>
                <a:gd name="connsiteX7" fmla="*/ 900 w 900"/>
                <a:gd name="connsiteY7" fmla="*/ 126 h 556"/>
                <a:gd name="connsiteX8" fmla="*/ 580 w 900"/>
                <a:gd name="connsiteY8" fmla="*/ 340 h 556"/>
                <a:gd name="connsiteX9" fmla="*/ 554 w 900"/>
                <a:gd name="connsiteY9" fmla="*/ 340 h 556"/>
                <a:gd name="connsiteX10" fmla="*/ 554 w 900"/>
                <a:gd name="connsiteY10" fmla="*/ 340 h 556"/>
                <a:gd name="connsiteX11" fmla="*/ 528 w 900"/>
                <a:gd name="connsiteY11" fmla="*/ 340 h 556"/>
                <a:gd name="connsiteX12" fmla="*/ 502 w 900"/>
                <a:gd name="connsiteY12" fmla="*/ 342 h 556"/>
                <a:gd name="connsiteX13" fmla="*/ 452 w 900"/>
                <a:gd name="connsiteY13" fmla="*/ 350 h 556"/>
                <a:gd name="connsiteX14" fmla="*/ 402 w 900"/>
                <a:gd name="connsiteY14" fmla="*/ 360 h 556"/>
                <a:gd name="connsiteX15" fmla="*/ 356 w 900"/>
                <a:gd name="connsiteY15" fmla="*/ 374 h 556"/>
                <a:gd name="connsiteX16" fmla="*/ 310 w 900"/>
                <a:gd name="connsiteY16" fmla="*/ 390 h 556"/>
                <a:gd name="connsiteX17" fmla="*/ 266 w 900"/>
                <a:gd name="connsiteY17" fmla="*/ 408 h 556"/>
                <a:gd name="connsiteX18" fmla="*/ 226 w 900"/>
                <a:gd name="connsiteY18" fmla="*/ 428 h 556"/>
                <a:gd name="connsiteX19" fmla="*/ 188 w 900"/>
                <a:gd name="connsiteY19" fmla="*/ 448 h 556"/>
                <a:gd name="connsiteX20" fmla="*/ 120 w 900"/>
                <a:gd name="connsiteY20" fmla="*/ 488 h 556"/>
                <a:gd name="connsiteX21" fmla="*/ 66 w 900"/>
                <a:gd name="connsiteY21" fmla="*/ 522 h 556"/>
                <a:gd name="connsiteX22" fmla="*/ 26 w 900"/>
                <a:gd name="connsiteY22" fmla="*/ 546 h 556"/>
                <a:gd name="connsiteX23" fmla="*/ 14 w 900"/>
                <a:gd name="connsiteY23" fmla="*/ 554 h 556"/>
                <a:gd name="connsiteX24" fmla="*/ 4 w 900"/>
                <a:gd name="connsiteY24" fmla="*/ 556 h 556"/>
                <a:gd name="connsiteX25" fmla="*/ 4 w 900"/>
                <a:gd name="connsiteY25" fmla="*/ 556 h 556"/>
                <a:gd name="connsiteX26" fmla="*/ 2 w 900"/>
                <a:gd name="connsiteY26" fmla="*/ 554 h 556"/>
                <a:gd name="connsiteX27" fmla="*/ 0 w 900"/>
                <a:gd name="connsiteY27" fmla="*/ 552 h 556"/>
                <a:gd name="connsiteX28" fmla="*/ 0 w 900"/>
                <a:gd name="connsiteY28" fmla="*/ 552 h 556"/>
                <a:gd name="connsiteX29" fmla="*/ 0 w 900"/>
                <a:gd name="connsiteY29" fmla="*/ 550 h 556"/>
                <a:gd name="connsiteX30" fmla="*/ 0 w 900"/>
                <a:gd name="connsiteY30" fmla="*/ 550 h 556"/>
                <a:gd name="connsiteX31" fmla="*/ 2 w 900"/>
                <a:gd name="connsiteY31" fmla="*/ 522 h 556"/>
                <a:gd name="connsiteX32" fmla="*/ 4 w 900"/>
                <a:gd name="connsiteY32" fmla="*/ 494 h 556"/>
                <a:gd name="connsiteX33" fmla="*/ 8 w 900"/>
                <a:gd name="connsiteY33" fmla="*/ 466 h 556"/>
                <a:gd name="connsiteX34" fmla="*/ 14 w 900"/>
                <a:gd name="connsiteY34" fmla="*/ 440 h 556"/>
                <a:gd name="connsiteX35" fmla="*/ 20 w 900"/>
                <a:gd name="connsiteY35" fmla="*/ 412 h 556"/>
                <a:gd name="connsiteX36" fmla="*/ 28 w 900"/>
                <a:gd name="connsiteY36" fmla="*/ 386 h 556"/>
                <a:gd name="connsiteX37" fmla="*/ 38 w 900"/>
                <a:gd name="connsiteY37" fmla="*/ 362 h 556"/>
                <a:gd name="connsiteX38" fmla="*/ 48 w 900"/>
                <a:gd name="connsiteY38" fmla="*/ 336 h 556"/>
                <a:gd name="connsiteX39" fmla="*/ 58 w 900"/>
                <a:gd name="connsiteY39" fmla="*/ 312 h 556"/>
                <a:gd name="connsiteX40" fmla="*/ 70 w 900"/>
                <a:gd name="connsiteY40" fmla="*/ 288 h 556"/>
                <a:gd name="connsiteX41" fmla="*/ 84 w 900"/>
                <a:gd name="connsiteY41" fmla="*/ 266 h 556"/>
                <a:gd name="connsiteX42" fmla="*/ 98 w 900"/>
                <a:gd name="connsiteY42" fmla="*/ 242 h 556"/>
                <a:gd name="connsiteX43" fmla="*/ 114 w 900"/>
                <a:gd name="connsiteY43" fmla="*/ 222 h 556"/>
                <a:gd name="connsiteX44" fmla="*/ 130 w 900"/>
                <a:gd name="connsiteY44" fmla="*/ 200 h 556"/>
                <a:gd name="connsiteX45" fmla="*/ 146 w 900"/>
                <a:gd name="connsiteY45" fmla="*/ 180 h 556"/>
                <a:gd name="connsiteX46" fmla="*/ 164 w 900"/>
                <a:gd name="connsiteY46" fmla="*/ 162 h 556"/>
                <a:gd name="connsiteX47" fmla="*/ 184 w 900"/>
                <a:gd name="connsiteY47" fmla="*/ 144 h 556"/>
                <a:gd name="connsiteX48" fmla="*/ 204 w 900"/>
                <a:gd name="connsiteY48" fmla="*/ 126 h 556"/>
                <a:gd name="connsiteX49" fmla="*/ 224 w 900"/>
                <a:gd name="connsiteY49" fmla="*/ 110 h 556"/>
                <a:gd name="connsiteX50" fmla="*/ 246 w 900"/>
                <a:gd name="connsiteY50" fmla="*/ 94 h 556"/>
                <a:gd name="connsiteX51" fmla="*/ 268 w 900"/>
                <a:gd name="connsiteY51" fmla="*/ 80 h 556"/>
                <a:gd name="connsiteX52" fmla="*/ 290 w 900"/>
                <a:gd name="connsiteY52" fmla="*/ 66 h 556"/>
                <a:gd name="connsiteX53" fmla="*/ 314 w 900"/>
                <a:gd name="connsiteY53" fmla="*/ 54 h 556"/>
                <a:gd name="connsiteX54" fmla="*/ 338 w 900"/>
                <a:gd name="connsiteY54" fmla="*/ 44 h 556"/>
                <a:gd name="connsiteX55" fmla="*/ 362 w 900"/>
                <a:gd name="connsiteY55" fmla="*/ 34 h 556"/>
                <a:gd name="connsiteX56" fmla="*/ 388 w 900"/>
                <a:gd name="connsiteY56" fmla="*/ 24 h 556"/>
                <a:gd name="connsiteX57" fmla="*/ 414 w 900"/>
                <a:gd name="connsiteY57" fmla="*/ 18 h 556"/>
                <a:gd name="connsiteX58" fmla="*/ 440 w 900"/>
                <a:gd name="connsiteY58" fmla="*/ 12 h 556"/>
                <a:gd name="connsiteX59" fmla="*/ 468 w 900"/>
                <a:gd name="connsiteY59" fmla="*/ 6 h 556"/>
                <a:gd name="connsiteX60" fmla="*/ 494 w 900"/>
                <a:gd name="connsiteY60" fmla="*/ 2 h 556"/>
                <a:gd name="connsiteX61" fmla="*/ 522 w 900"/>
                <a:gd name="connsiteY61" fmla="*/ 0 h 556"/>
                <a:gd name="connsiteX62" fmla="*/ 550 w 900"/>
                <a:gd name="connsiteY62" fmla="*/ 0 h 556"/>
                <a:gd name="connsiteX63" fmla="*/ 550 w 900"/>
                <a:gd name="connsiteY63" fmla="*/ 0 h 556"/>
                <a:gd name="connsiteX64" fmla="*/ 580 w 900"/>
                <a:gd name="connsiteY64" fmla="*/ 0 h 556"/>
                <a:gd name="connsiteX0" fmla="*/ 740 w 924"/>
                <a:gd name="connsiteY0" fmla="*/ 34 h 556"/>
                <a:gd name="connsiteX1" fmla="*/ 764 w 924"/>
                <a:gd name="connsiteY1" fmla="*/ 44 h 556"/>
                <a:gd name="connsiteX2" fmla="*/ 788 w 924"/>
                <a:gd name="connsiteY2" fmla="*/ 54 h 556"/>
                <a:gd name="connsiteX3" fmla="*/ 812 w 924"/>
                <a:gd name="connsiteY3" fmla="*/ 66 h 556"/>
                <a:gd name="connsiteX4" fmla="*/ 834 w 924"/>
                <a:gd name="connsiteY4" fmla="*/ 80 h 556"/>
                <a:gd name="connsiteX5" fmla="*/ 858 w 924"/>
                <a:gd name="connsiteY5" fmla="*/ 94 h 556"/>
                <a:gd name="connsiteX6" fmla="*/ 878 w 924"/>
                <a:gd name="connsiteY6" fmla="*/ 110 h 556"/>
                <a:gd name="connsiteX7" fmla="*/ 580 w 924"/>
                <a:gd name="connsiteY7" fmla="*/ 340 h 556"/>
                <a:gd name="connsiteX8" fmla="*/ 554 w 924"/>
                <a:gd name="connsiteY8" fmla="*/ 340 h 556"/>
                <a:gd name="connsiteX9" fmla="*/ 554 w 924"/>
                <a:gd name="connsiteY9" fmla="*/ 340 h 556"/>
                <a:gd name="connsiteX10" fmla="*/ 528 w 924"/>
                <a:gd name="connsiteY10" fmla="*/ 340 h 556"/>
                <a:gd name="connsiteX11" fmla="*/ 502 w 924"/>
                <a:gd name="connsiteY11" fmla="*/ 342 h 556"/>
                <a:gd name="connsiteX12" fmla="*/ 452 w 924"/>
                <a:gd name="connsiteY12" fmla="*/ 350 h 556"/>
                <a:gd name="connsiteX13" fmla="*/ 402 w 924"/>
                <a:gd name="connsiteY13" fmla="*/ 360 h 556"/>
                <a:gd name="connsiteX14" fmla="*/ 356 w 924"/>
                <a:gd name="connsiteY14" fmla="*/ 374 h 556"/>
                <a:gd name="connsiteX15" fmla="*/ 310 w 924"/>
                <a:gd name="connsiteY15" fmla="*/ 390 h 556"/>
                <a:gd name="connsiteX16" fmla="*/ 266 w 924"/>
                <a:gd name="connsiteY16" fmla="*/ 408 h 556"/>
                <a:gd name="connsiteX17" fmla="*/ 226 w 924"/>
                <a:gd name="connsiteY17" fmla="*/ 428 h 556"/>
                <a:gd name="connsiteX18" fmla="*/ 188 w 924"/>
                <a:gd name="connsiteY18" fmla="*/ 448 h 556"/>
                <a:gd name="connsiteX19" fmla="*/ 120 w 924"/>
                <a:gd name="connsiteY19" fmla="*/ 488 h 556"/>
                <a:gd name="connsiteX20" fmla="*/ 66 w 924"/>
                <a:gd name="connsiteY20" fmla="*/ 522 h 556"/>
                <a:gd name="connsiteX21" fmla="*/ 26 w 924"/>
                <a:gd name="connsiteY21" fmla="*/ 546 h 556"/>
                <a:gd name="connsiteX22" fmla="*/ 14 w 924"/>
                <a:gd name="connsiteY22" fmla="*/ 554 h 556"/>
                <a:gd name="connsiteX23" fmla="*/ 4 w 924"/>
                <a:gd name="connsiteY23" fmla="*/ 556 h 556"/>
                <a:gd name="connsiteX24" fmla="*/ 4 w 924"/>
                <a:gd name="connsiteY24" fmla="*/ 556 h 556"/>
                <a:gd name="connsiteX25" fmla="*/ 2 w 924"/>
                <a:gd name="connsiteY25" fmla="*/ 554 h 556"/>
                <a:gd name="connsiteX26" fmla="*/ 0 w 924"/>
                <a:gd name="connsiteY26" fmla="*/ 552 h 556"/>
                <a:gd name="connsiteX27" fmla="*/ 0 w 924"/>
                <a:gd name="connsiteY27" fmla="*/ 552 h 556"/>
                <a:gd name="connsiteX28" fmla="*/ 0 w 924"/>
                <a:gd name="connsiteY28" fmla="*/ 550 h 556"/>
                <a:gd name="connsiteX29" fmla="*/ 0 w 924"/>
                <a:gd name="connsiteY29" fmla="*/ 550 h 556"/>
                <a:gd name="connsiteX30" fmla="*/ 2 w 924"/>
                <a:gd name="connsiteY30" fmla="*/ 522 h 556"/>
                <a:gd name="connsiteX31" fmla="*/ 4 w 924"/>
                <a:gd name="connsiteY31" fmla="*/ 494 h 556"/>
                <a:gd name="connsiteX32" fmla="*/ 8 w 924"/>
                <a:gd name="connsiteY32" fmla="*/ 466 h 556"/>
                <a:gd name="connsiteX33" fmla="*/ 14 w 924"/>
                <a:gd name="connsiteY33" fmla="*/ 440 h 556"/>
                <a:gd name="connsiteX34" fmla="*/ 20 w 924"/>
                <a:gd name="connsiteY34" fmla="*/ 412 h 556"/>
                <a:gd name="connsiteX35" fmla="*/ 28 w 924"/>
                <a:gd name="connsiteY35" fmla="*/ 386 h 556"/>
                <a:gd name="connsiteX36" fmla="*/ 38 w 924"/>
                <a:gd name="connsiteY36" fmla="*/ 362 h 556"/>
                <a:gd name="connsiteX37" fmla="*/ 48 w 924"/>
                <a:gd name="connsiteY37" fmla="*/ 336 h 556"/>
                <a:gd name="connsiteX38" fmla="*/ 58 w 924"/>
                <a:gd name="connsiteY38" fmla="*/ 312 h 556"/>
                <a:gd name="connsiteX39" fmla="*/ 70 w 924"/>
                <a:gd name="connsiteY39" fmla="*/ 288 h 556"/>
                <a:gd name="connsiteX40" fmla="*/ 84 w 924"/>
                <a:gd name="connsiteY40" fmla="*/ 266 h 556"/>
                <a:gd name="connsiteX41" fmla="*/ 98 w 924"/>
                <a:gd name="connsiteY41" fmla="*/ 242 h 556"/>
                <a:gd name="connsiteX42" fmla="*/ 114 w 924"/>
                <a:gd name="connsiteY42" fmla="*/ 222 h 556"/>
                <a:gd name="connsiteX43" fmla="*/ 130 w 924"/>
                <a:gd name="connsiteY43" fmla="*/ 200 h 556"/>
                <a:gd name="connsiteX44" fmla="*/ 146 w 924"/>
                <a:gd name="connsiteY44" fmla="*/ 180 h 556"/>
                <a:gd name="connsiteX45" fmla="*/ 164 w 924"/>
                <a:gd name="connsiteY45" fmla="*/ 162 h 556"/>
                <a:gd name="connsiteX46" fmla="*/ 184 w 924"/>
                <a:gd name="connsiteY46" fmla="*/ 144 h 556"/>
                <a:gd name="connsiteX47" fmla="*/ 204 w 924"/>
                <a:gd name="connsiteY47" fmla="*/ 126 h 556"/>
                <a:gd name="connsiteX48" fmla="*/ 224 w 924"/>
                <a:gd name="connsiteY48" fmla="*/ 110 h 556"/>
                <a:gd name="connsiteX49" fmla="*/ 246 w 924"/>
                <a:gd name="connsiteY49" fmla="*/ 94 h 556"/>
                <a:gd name="connsiteX50" fmla="*/ 268 w 924"/>
                <a:gd name="connsiteY50" fmla="*/ 80 h 556"/>
                <a:gd name="connsiteX51" fmla="*/ 290 w 924"/>
                <a:gd name="connsiteY51" fmla="*/ 66 h 556"/>
                <a:gd name="connsiteX52" fmla="*/ 314 w 924"/>
                <a:gd name="connsiteY52" fmla="*/ 54 h 556"/>
                <a:gd name="connsiteX53" fmla="*/ 338 w 924"/>
                <a:gd name="connsiteY53" fmla="*/ 44 h 556"/>
                <a:gd name="connsiteX54" fmla="*/ 362 w 924"/>
                <a:gd name="connsiteY54" fmla="*/ 34 h 556"/>
                <a:gd name="connsiteX55" fmla="*/ 388 w 924"/>
                <a:gd name="connsiteY55" fmla="*/ 24 h 556"/>
                <a:gd name="connsiteX56" fmla="*/ 414 w 924"/>
                <a:gd name="connsiteY56" fmla="*/ 18 h 556"/>
                <a:gd name="connsiteX57" fmla="*/ 440 w 924"/>
                <a:gd name="connsiteY57" fmla="*/ 12 h 556"/>
                <a:gd name="connsiteX58" fmla="*/ 468 w 924"/>
                <a:gd name="connsiteY58" fmla="*/ 6 h 556"/>
                <a:gd name="connsiteX59" fmla="*/ 494 w 924"/>
                <a:gd name="connsiteY59" fmla="*/ 2 h 556"/>
                <a:gd name="connsiteX60" fmla="*/ 522 w 924"/>
                <a:gd name="connsiteY60" fmla="*/ 0 h 556"/>
                <a:gd name="connsiteX61" fmla="*/ 550 w 924"/>
                <a:gd name="connsiteY61" fmla="*/ 0 h 556"/>
                <a:gd name="connsiteX62" fmla="*/ 550 w 924"/>
                <a:gd name="connsiteY62" fmla="*/ 0 h 556"/>
                <a:gd name="connsiteX63" fmla="*/ 580 w 924"/>
                <a:gd name="connsiteY63" fmla="*/ 0 h 556"/>
                <a:gd name="connsiteX0" fmla="*/ 740 w 858"/>
                <a:gd name="connsiteY0" fmla="*/ 34 h 556"/>
                <a:gd name="connsiteX1" fmla="*/ 764 w 858"/>
                <a:gd name="connsiteY1" fmla="*/ 44 h 556"/>
                <a:gd name="connsiteX2" fmla="*/ 788 w 858"/>
                <a:gd name="connsiteY2" fmla="*/ 54 h 556"/>
                <a:gd name="connsiteX3" fmla="*/ 812 w 858"/>
                <a:gd name="connsiteY3" fmla="*/ 66 h 556"/>
                <a:gd name="connsiteX4" fmla="*/ 834 w 858"/>
                <a:gd name="connsiteY4" fmla="*/ 80 h 556"/>
                <a:gd name="connsiteX5" fmla="*/ 858 w 858"/>
                <a:gd name="connsiteY5" fmla="*/ 94 h 556"/>
                <a:gd name="connsiteX6" fmla="*/ 580 w 858"/>
                <a:gd name="connsiteY6" fmla="*/ 340 h 556"/>
                <a:gd name="connsiteX7" fmla="*/ 554 w 858"/>
                <a:gd name="connsiteY7" fmla="*/ 340 h 556"/>
                <a:gd name="connsiteX8" fmla="*/ 554 w 858"/>
                <a:gd name="connsiteY8" fmla="*/ 340 h 556"/>
                <a:gd name="connsiteX9" fmla="*/ 528 w 858"/>
                <a:gd name="connsiteY9" fmla="*/ 340 h 556"/>
                <a:gd name="connsiteX10" fmla="*/ 502 w 858"/>
                <a:gd name="connsiteY10" fmla="*/ 342 h 556"/>
                <a:gd name="connsiteX11" fmla="*/ 452 w 858"/>
                <a:gd name="connsiteY11" fmla="*/ 350 h 556"/>
                <a:gd name="connsiteX12" fmla="*/ 402 w 858"/>
                <a:gd name="connsiteY12" fmla="*/ 360 h 556"/>
                <a:gd name="connsiteX13" fmla="*/ 356 w 858"/>
                <a:gd name="connsiteY13" fmla="*/ 374 h 556"/>
                <a:gd name="connsiteX14" fmla="*/ 310 w 858"/>
                <a:gd name="connsiteY14" fmla="*/ 390 h 556"/>
                <a:gd name="connsiteX15" fmla="*/ 266 w 858"/>
                <a:gd name="connsiteY15" fmla="*/ 408 h 556"/>
                <a:gd name="connsiteX16" fmla="*/ 226 w 858"/>
                <a:gd name="connsiteY16" fmla="*/ 428 h 556"/>
                <a:gd name="connsiteX17" fmla="*/ 188 w 858"/>
                <a:gd name="connsiteY17" fmla="*/ 448 h 556"/>
                <a:gd name="connsiteX18" fmla="*/ 120 w 858"/>
                <a:gd name="connsiteY18" fmla="*/ 488 h 556"/>
                <a:gd name="connsiteX19" fmla="*/ 66 w 858"/>
                <a:gd name="connsiteY19" fmla="*/ 522 h 556"/>
                <a:gd name="connsiteX20" fmla="*/ 26 w 858"/>
                <a:gd name="connsiteY20" fmla="*/ 546 h 556"/>
                <a:gd name="connsiteX21" fmla="*/ 14 w 858"/>
                <a:gd name="connsiteY21" fmla="*/ 554 h 556"/>
                <a:gd name="connsiteX22" fmla="*/ 4 w 858"/>
                <a:gd name="connsiteY22" fmla="*/ 556 h 556"/>
                <a:gd name="connsiteX23" fmla="*/ 4 w 858"/>
                <a:gd name="connsiteY23" fmla="*/ 556 h 556"/>
                <a:gd name="connsiteX24" fmla="*/ 2 w 858"/>
                <a:gd name="connsiteY24" fmla="*/ 554 h 556"/>
                <a:gd name="connsiteX25" fmla="*/ 0 w 858"/>
                <a:gd name="connsiteY25" fmla="*/ 552 h 556"/>
                <a:gd name="connsiteX26" fmla="*/ 0 w 858"/>
                <a:gd name="connsiteY26" fmla="*/ 552 h 556"/>
                <a:gd name="connsiteX27" fmla="*/ 0 w 858"/>
                <a:gd name="connsiteY27" fmla="*/ 550 h 556"/>
                <a:gd name="connsiteX28" fmla="*/ 0 w 858"/>
                <a:gd name="connsiteY28" fmla="*/ 550 h 556"/>
                <a:gd name="connsiteX29" fmla="*/ 2 w 858"/>
                <a:gd name="connsiteY29" fmla="*/ 522 h 556"/>
                <a:gd name="connsiteX30" fmla="*/ 4 w 858"/>
                <a:gd name="connsiteY30" fmla="*/ 494 h 556"/>
                <a:gd name="connsiteX31" fmla="*/ 8 w 858"/>
                <a:gd name="connsiteY31" fmla="*/ 466 h 556"/>
                <a:gd name="connsiteX32" fmla="*/ 14 w 858"/>
                <a:gd name="connsiteY32" fmla="*/ 440 h 556"/>
                <a:gd name="connsiteX33" fmla="*/ 20 w 858"/>
                <a:gd name="connsiteY33" fmla="*/ 412 h 556"/>
                <a:gd name="connsiteX34" fmla="*/ 28 w 858"/>
                <a:gd name="connsiteY34" fmla="*/ 386 h 556"/>
                <a:gd name="connsiteX35" fmla="*/ 38 w 858"/>
                <a:gd name="connsiteY35" fmla="*/ 362 h 556"/>
                <a:gd name="connsiteX36" fmla="*/ 48 w 858"/>
                <a:gd name="connsiteY36" fmla="*/ 336 h 556"/>
                <a:gd name="connsiteX37" fmla="*/ 58 w 858"/>
                <a:gd name="connsiteY37" fmla="*/ 312 h 556"/>
                <a:gd name="connsiteX38" fmla="*/ 70 w 858"/>
                <a:gd name="connsiteY38" fmla="*/ 288 h 556"/>
                <a:gd name="connsiteX39" fmla="*/ 84 w 858"/>
                <a:gd name="connsiteY39" fmla="*/ 266 h 556"/>
                <a:gd name="connsiteX40" fmla="*/ 98 w 858"/>
                <a:gd name="connsiteY40" fmla="*/ 242 h 556"/>
                <a:gd name="connsiteX41" fmla="*/ 114 w 858"/>
                <a:gd name="connsiteY41" fmla="*/ 222 h 556"/>
                <a:gd name="connsiteX42" fmla="*/ 130 w 858"/>
                <a:gd name="connsiteY42" fmla="*/ 200 h 556"/>
                <a:gd name="connsiteX43" fmla="*/ 146 w 858"/>
                <a:gd name="connsiteY43" fmla="*/ 180 h 556"/>
                <a:gd name="connsiteX44" fmla="*/ 164 w 858"/>
                <a:gd name="connsiteY44" fmla="*/ 162 h 556"/>
                <a:gd name="connsiteX45" fmla="*/ 184 w 858"/>
                <a:gd name="connsiteY45" fmla="*/ 144 h 556"/>
                <a:gd name="connsiteX46" fmla="*/ 204 w 858"/>
                <a:gd name="connsiteY46" fmla="*/ 126 h 556"/>
                <a:gd name="connsiteX47" fmla="*/ 224 w 858"/>
                <a:gd name="connsiteY47" fmla="*/ 110 h 556"/>
                <a:gd name="connsiteX48" fmla="*/ 246 w 858"/>
                <a:gd name="connsiteY48" fmla="*/ 94 h 556"/>
                <a:gd name="connsiteX49" fmla="*/ 268 w 858"/>
                <a:gd name="connsiteY49" fmla="*/ 80 h 556"/>
                <a:gd name="connsiteX50" fmla="*/ 290 w 858"/>
                <a:gd name="connsiteY50" fmla="*/ 66 h 556"/>
                <a:gd name="connsiteX51" fmla="*/ 314 w 858"/>
                <a:gd name="connsiteY51" fmla="*/ 54 h 556"/>
                <a:gd name="connsiteX52" fmla="*/ 338 w 858"/>
                <a:gd name="connsiteY52" fmla="*/ 44 h 556"/>
                <a:gd name="connsiteX53" fmla="*/ 362 w 858"/>
                <a:gd name="connsiteY53" fmla="*/ 34 h 556"/>
                <a:gd name="connsiteX54" fmla="*/ 388 w 858"/>
                <a:gd name="connsiteY54" fmla="*/ 24 h 556"/>
                <a:gd name="connsiteX55" fmla="*/ 414 w 858"/>
                <a:gd name="connsiteY55" fmla="*/ 18 h 556"/>
                <a:gd name="connsiteX56" fmla="*/ 440 w 858"/>
                <a:gd name="connsiteY56" fmla="*/ 12 h 556"/>
                <a:gd name="connsiteX57" fmla="*/ 468 w 858"/>
                <a:gd name="connsiteY57" fmla="*/ 6 h 556"/>
                <a:gd name="connsiteX58" fmla="*/ 494 w 858"/>
                <a:gd name="connsiteY58" fmla="*/ 2 h 556"/>
                <a:gd name="connsiteX59" fmla="*/ 522 w 858"/>
                <a:gd name="connsiteY59" fmla="*/ 0 h 556"/>
                <a:gd name="connsiteX60" fmla="*/ 550 w 858"/>
                <a:gd name="connsiteY60" fmla="*/ 0 h 556"/>
                <a:gd name="connsiteX61" fmla="*/ 550 w 858"/>
                <a:gd name="connsiteY61" fmla="*/ 0 h 556"/>
                <a:gd name="connsiteX62" fmla="*/ 580 w 858"/>
                <a:gd name="connsiteY62" fmla="*/ 0 h 556"/>
                <a:gd name="connsiteX0" fmla="*/ 740 w 834"/>
                <a:gd name="connsiteY0" fmla="*/ 34 h 556"/>
                <a:gd name="connsiteX1" fmla="*/ 764 w 834"/>
                <a:gd name="connsiteY1" fmla="*/ 44 h 556"/>
                <a:gd name="connsiteX2" fmla="*/ 788 w 834"/>
                <a:gd name="connsiteY2" fmla="*/ 54 h 556"/>
                <a:gd name="connsiteX3" fmla="*/ 812 w 834"/>
                <a:gd name="connsiteY3" fmla="*/ 66 h 556"/>
                <a:gd name="connsiteX4" fmla="*/ 834 w 834"/>
                <a:gd name="connsiteY4" fmla="*/ 80 h 556"/>
                <a:gd name="connsiteX5" fmla="*/ 580 w 834"/>
                <a:gd name="connsiteY5" fmla="*/ 340 h 556"/>
                <a:gd name="connsiteX6" fmla="*/ 554 w 834"/>
                <a:gd name="connsiteY6" fmla="*/ 340 h 556"/>
                <a:gd name="connsiteX7" fmla="*/ 554 w 834"/>
                <a:gd name="connsiteY7" fmla="*/ 340 h 556"/>
                <a:gd name="connsiteX8" fmla="*/ 528 w 834"/>
                <a:gd name="connsiteY8" fmla="*/ 340 h 556"/>
                <a:gd name="connsiteX9" fmla="*/ 502 w 834"/>
                <a:gd name="connsiteY9" fmla="*/ 342 h 556"/>
                <a:gd name="connsiteX10" fmla="*/ 452 w 834"/>
                <a:gd name="connsiteY10" fmla="*/ 350 h 556"/>
                <a:gd name="connsiteX11" fmla="*/ 402 w 834"/>
                <a:gd name="connsiteY11" fmla="*/ 360 h 556"/>
                <a:gd name="connsiteX12" fmla="*/ 356 w 834"/>
                <a:gd name="connsiteY12" fmla="*/ 374 h 556"/>
                <a:gd name="connsiteX13" fmla="*/ 310 w 834"/>
                <a:gd name="connsiteY13" fmla="*/ 390 h 556"/>
                <a:gd name="connsiteX14" fmla="*/ 266 w 834"/>
                <a:gd name="connsiteY14" fmla="*/ 408 h 556"/>
                <a:gd name="connsiteX15" fmla="*/ 226 w 834"/>
                <a:gd name="connsiteY15" fmla="*/ 428 h 556"/>
                <a:gd name="connsiteX16" fmla="*/ 188 w 834"/>
                <a:gd name="connsiteY16" fmla="*/ 448 h 556"/>
                <a:gd name="connsiteX17" fmla="*/ 120 w 834"/>
                <a:gd name="connsiteY17" fmla="*/ 488 h 556"/>
                <a:gd name="connsiteX18" fmla="*/ 66 w 834"/>
                <a:gd name="connsiteY18" fmla="*/ 522 h 556"/>
                <a:gd name="connsiteX19" fmla="*/ 26 w 834"/>
                <a:gd name="connsiteY19" fmla="*/ 546 h 556"/>
                <a:gd name="connsiteX20" fmla="*/ 14 w 834"/>
                <a:gd name="connsiteY20" fmla="*/ 554 h 556"/>
                <a:gd name="connsiteX21" fmla="*/ 4 w 834"/>
                <a:gd name="connsiteY21" fmla="*/ 556 h 556"/>
                <a:gd name="connsiteX22" fmla="*/ 4 w 834"/>
                <a:gd name="connsiteY22" fmla="*/ 556 h 556"/>
                <a:gd name="connsiteX23" fmla="*/ 2 w 834"/>
                <a:gd name="connsiteY23" fmla="*/ 554 h 556"/>
                <a:gd name="connsiteX24" fmla="*/ 0 w 834"/>
                <a:gd name="connsiteY24" fmla="*/ 552 h 556"/>
                <a:gd name="connsiteX25" fmla="*/ 0 w 834"/>
                <a:gd name="connsiteY25" fmla="*/ 552 h 556"/>
                <a:gd name="connsiteX26" fmla="*/ 0 w 834"/>
                <a:gd name="connsiteY26" fmla="*/ 550 h 556"/>
                <a:gd name="connsiteX27" fmla="*/ 0 w 834"/>
                <a:gd name="connsiteY27" fmla="*/ 550 h 556"/>
                <a:gd name="connsiteX28" fmla="*/ 2 w 834"/>
                <a:gd name="connsiteY28" fmla="*/ 522 h 556"/>
                <a:gd name="connsiteX29" fmla="*/ 4 w 834"/>
                <a:gd name="connsiteY29" fmla="*/ 494 h 556"/>
                <a:gd name="connsiteX30" fmla="*/ 8 w 834"/>
                <a:gd name="connsiteY30" fmla="*/ 466 h 556"/>
                <a:gd name="connsiteX31" fmla="*/ 14 w 834"/>
                <a:gd name="connsiteY31" fmla="*/ 440 h 556"/>
                <a:gd name="connsiteX32" fmla="*/ 20 w 834"/>
                <a:gd name="connsiteY32" fmla="*/ 412 h 556"/>
                <a:gd name="connsiteX33" fmla="*/ 28 w 834"/>
                <a:gd name="connsiteY33" fmla="*/ 386 h 556"/>
                <a:gd name="connsiteX34" fmla="*/ 38 w 834"/>
                <a:gd name="connsiteY34" fmla="*/ 362 h 556"/>
                <a:gd name="connsiteX35" fmla="*/ 48 w 834"/>
                <a:gd name="connsiteY35" fmla="*/ 336 h 556"/>
                <a:gd name="connsiteX36" fmla="*/ 58 w 834"/>
                <a:gd name="connsiteY36" fmla="*/ 312 h 556"/>
                <a:gd name="connsiteX37" fmla="*/ 70 w 834"/>
                <a:gd name="connsiteY37" fmla="*/ 288 h 556"/>
                <a:gd name="connsiteX38" fmla="*/ 84 w 834"/>
                <a:gd name="connsiteY38" fmla="*/ 266 h 556"/>
                <a:gd name="connsiteX39" fmla="*/ 98 w 834"/>
                <a:gd name="connsiteY39" fmla="*/ 242 h 556"/>
                <a:gd name="connsiteX40" fmla="*/ 114 w 834"/>
                <a:gd name="connsiteY40" fmla="*/ 222 h 556"/>
                <a:gd name="connsiteX41" fmla="*/ 130 w 834"/>
                <a:gd name="connsiteY41" fmla="*/ 200 h 556"/>
                <a:gd name="connsiteX42" fmla="*/ 146 w 834"/>
                <a:gd name="connsiteY42" fmla="*/ 180 h 556"/>
                <a:gd name="connsiteX43" fmla="*/ 164 w 834"/>
                <a:gd name="connsiteY43" fmla="*/ 162 h 556"/>
                <a:gd name="connsiteX44" fmla="*/ 184 w 834"/>
                <a:gd name="connsiteY44" fmla="*/ 144 h 556"/>
                <a:gd name="connsiteX45" fmla="*/ 204 w 834"/>
                <a:gd name="connsiteY45" fmla="*/ 126 h 556"/>
                <a:gd name="connsiteX46" fmla="*/ 224 w 834"/>
                <a:gd name="connsiteY46" fmla="*/ 110 h 556"/>
                <a:gd name="connsiteX47" fmla="*/ 246 w 834"/>
                <a:gd name="connsiteY47" fmla="*/ 94 h 556"/>
                <a:gd name="connsiteX48" fmla="*/ 268 w 834"/>
                <a:gd name="connsiteY48" fmla="*/ 80 h 556"/>
                <a:gd name="connsiteX49" fmla="*/ 290 w 834"/>
                <a:gd name="connsiteY49" fmla="*/ 66 h 556"/>
                <a:gd name="connsiteX50" fmla="*/ 314 w 834"/>
                <a:gd name="connsiteY50" fmla="*/ 54 h 556"/>
                <a:gd name="connsiteX51" fmla="*/ 338 w 834"/>
                <a:gd name="connsiteY51" fmla="*/ 44 h 556"/>
                <a:gd name="connsiteX52" fmla="*/ 362 w 834"/>
                <a:gd name="connsiteY52" fmla="*/ 34 h 556"/>
                <a:gd name="connsiteX53" fmla="*/ 388 w 834"/>
                <a:gd name="connsiteY53" fmla="*/ 24 h 556"/>
                <a:gd name="connsiteX54" fmla="*/ 414 w 834"/>
                <a:gd name="connsiteY54" fmla="*/ 18 h 556"/>
                <a:gd name="connsiteX55" fmla="*/ 440 w 834"/>
                <a:gd name="connsiteY55" fmla="*/ 12 h 556"/>
                <a:gd name="connsiteX56" fmla="*/ 468 w 834"/>
                <a:gd name="connsiteY56" fmla="*/ 6 h 556"/>
                <a:gd name="connsiteX57" fmla="*/ 494 w 834"/>
                <a:gd name="connsiteY57" fmla="*/ 2 h 556"/>
                <a:gd name="connsiteX58" fmla="*/ 522 w 834"/>
                <a:gd name="connsiteY58" fmla="*/ 0 h 556"/>
                <a:gd name="connsiteX59" fmla="*/ 550 w 834"/>
                <a:gd name="connsiteY59" fmla="*/ 0 h 556"/>
                <a:gd name="connsiteX60" fmla="*/ 550 w 834"/>
                <a:gd name="connsiteY60" fmla="*/ 0 h 556"/>
                <a:gd name="connsiteX61" fmla="*/ 580 w 834"/>
                <a:gd name="connsiteY61" fmla="*/ 0 h 556"/>
                <a:gd name="connsiteX0" fmla="*/ 740 w 812"/>
                <a:gd name="connsiteY0" fmla="*/ 34 h 556"/>
                <a:gd name="connsiteX1" fmla="*/ 764 w 812"/>
                <a:gd name="connsiteY1" fmla="*/ 44 h 556"/>
                <a:gd name="connsiteX2" fmla="*/ 788 w 812"/>
                <a:gd name="connsiteY2" fmla="*/ 54 h 556"/>
                <a:gd name="connsiteX3" fmla="*/ 812 w 812"/>
                <a:gd name="connsiteY3" fmla="*/ 66 h 556"/>
                <a:gd name="connsiteX4" fmla="*/ 580 w 812"/>
                <a:gd name="connsiteY4" fmla="*/ 340 h 556"/>
                <a:gd name="connsiteX5" fmla="*/ 554 w 812"/>
                <a:gd name="connsiteY5" fmla="*/ 340 h 556"/>
                <a:gd name="connsiteX6" fmla="*/ 554 w 812"/>
                <a:gd name="connsiteY6" fmla="*/ 340 h 556"/>
                <a:gd name="connsiteX7" fmla="*/ 528 w 812"/>
                <a:gd name="connsiteY7" fmla="*/ 340 h 556"/>
                <a:gd name="connsiteX8" fmla="*/ 502 w 812"/>
                <a:gd name="connsiteY8" fmla="*/ 342 h 556"/>
                <a:gd name="connsiteX9" fmla="*/ 452 w 812"/>
                <a:gd name="connsiteY9" fmla="*/ 350 h 556"/>
                <a:gd name="connsiteX10" fmla="*/ 402 w 812"/>
                <a:gd name="connsiteY10" fmla="*/ 360 h 556"/>
                <a:gd name="connsiteX11" fmla="*/ 356 w 812"/>
                <a:gd name="connsiteY11" fmla="*/ 374 h 556"/>
                <a:gd name="connsiteX12" fmla="*/ 310 w 812"/>
                <a:gd name="connsiteY12" fmla="*/ 390 h 556"/>
                <a:gd name="connsiteX13" fmla="*/ 266 w 812"/>
                <a:gd name="connsiteY13" fmla="*/ 408 h 556"/>
                <a:gd name="connsiteX14" fmla="*/ 226 w 812"/>
                <a:gd name="connsiteY14" fmla="*/ 428 h 556"/>
                <a:gd name="connsiteX15" fmla="*/ 188 w 812"/>
                <a:gd name="connsiteY15" fmla="*/ 448 h 556"/>
                <a:gd name="connsiteX16" fmla="*/ 120 w 812"/>
                <a:gd name="connsiteY16" fmla="*/ 488 h 556"/>
                <a:gd name="connsiteX17" fmla="*/ 66 w 812"/>
                <a:gd name="connsiteY17" fmla="*/ 522 h 556"/>
                <a:gd name="connsiteX18" fmla="*/ 26 w 812"/>
                <a:gd name="connsiteY18" fmla="*/ 546 h 556"/>
                <a:gd name="connsiteX19" fmla="*/ 14 w 812"/>
                <a:gd name="connsiteY19" fmla="*/ 554 h 556"/>
                <a:gd name="connsiteX20" fmla="*/ 4 w 812"/>
                <a:gd name="connsiteY20" fmla="*/ 556 h 556"/>
                <a:gd name="connsiteX21" fmla="*/ 4 w 812"/>
                <a:gd name="connsiteY21" fmla="*/ 556 h 556"/>
                <a:gd name="connsiteX22" fmla="*/ 2 w 812"/>
                <a:gd name="connsiteY22" fmla="*/ 554 h 556"/>
                <a:gd name="connsiteX23" fmla="*/ 0 w 812"/>
                <a:gd name="connsiteY23" fmla="*/ 552 h 556"/>
                <a:gd name="connsiteX24" fmla="*/ 0 w 812"/>
                <a:gd name="connsiteY24" fmla="*/ 552 h 556"/>
                <a:gd name="connsiteX25" fmla="*/ 0 w 812"/>
                <a:gd name="connsiteY25" fmla="*/ 550 h 556"/>
                <a:gd name="connsiteX26" fmla="*/ 0 w 812"/>
                <a:gd name="connsiteY26" fmla="*/ 550 h 556"/>
                <a:gd name="connsiteX27" fmla="*/ 2 w 812"/>
                <a:gd name="connsiteY27" fmla="*/ 522 h 556"/>
                <a:gd name="connsiteX28" fmla="*/ 4 w 812"/>
                <a:gd name="connsiteY28" fmla="*/ 494 h 556"/>
                <a:gd name="connsiteX29" fmla="*/ 8 w 812"/>
                <a:gd name="connsiteY29" fmla="*/ 466 h 556"/>
                <a:gd name="connsiteX30" fmla="*/ 14 w 812"/>
                <a:gd name="connsiteY30" fmla="*/ 440 h 556"/>
                <a:gd name="connsiteX31" fmla="*/ 20 w 812"/>
                <a:gd name="connsiteY31" fmla="*/ 412 h 556"/>
                <a:gd name="connsiteX32" fmla="*/ 28 w 812"/>
                <a:gd name="connsiteY32" fmla="*/ 386 h 556"/>
                <a:gd name="connsiteX33" fmla="*/ 38 w 812"/>
                <a:gd name="connsiteY33" fmla="*/ 362 h 556"/>
                <a:gd name="connsiteX34" fmla="*/ 48 w 812"/>
                <a:gd name="connsiteY34" fmla="*/ 336 h 556"/>
                <a:gd name="connsiteX35" fmla="*/ 58 w 812"/>
                <a:gd name="connsiteY35" fmla="*/ 312 h 556"/>
                <a:gd name="connsiteX36" fmla="*/ 70 w 812"/>
                <a:gd name="connsiteY36" fmla="*/ 288 h 556"/>
                <a:gd name="connsiteX37" fmla="*/ 84 w 812"/>
                <a:gd name="connsiteY37" fmla="*/ 266 h 556"/>
                <a:gd name="connsiteX38" fmla="*/ 98 w 812"/>
                <a:gd name="connsiteY38" fmla="*/ 242 h 556"/>
                <a:gd name="connsiteX39" fmla="*/ 114 w 812"/>
                <a:gd name="connsiteY39" fmla="*/ 222 h 556"/>
                <a:gd name="connsiteX40" fmla="*/ 130 w 812"/>
                <a:gd name="connsiteY40" fmla="*/ 200 h 556"/>
                <a:gd name="connsiteX41" fmla="*/ 146 w 812"/>
                <a:gd name="connsiteY41" fmla="*/ 180 h 556"/>
                <a:gd name="connsiteX42" fmla="*/ 164 w 812"/>
                <a:gd name="connsiteY42" fmla="*/ 162 h 556"/>
                <a:gd name="connsiteX43" fmla="*/ 184 w 812"/>
                <a:gd name="connsiteY43" fmla="*/ 144 h 556"/>
                <a:gd name="connsiteX44" fmla="*/ 204 w 812"/>
                <a:gd name="connsiteY44" fmla="*/ 126 h 556"/>
                <a:gd name="connsiteX45" fmla="*/ 224 w 812"/>
                <a:gd name="connsiteY45" fmla="*/ 110 h 556"/>
                <a:gd name="connsiteX46" fmla="*/ 246 w 812"/>
                <a:gd name="connsiteY46" fmla="*/ 94 h 556"/>
                <a:gd name="connsiteX47" fmla="*/ 268 w 812"/>
                <a:gd name="connsiteY47" fmla="*/ 80 h 556"/>
                <a:gd name="connsiteX48" fmla="*/ 290 w 812"/>
                <a:gd name="connsiteY48" fmla="*/ 66 h 556"/>
                <a:gd name="connsiteX49" fmla="*/ 314 w 812"/>
                <a:gd name="connsiteY49" fmla="*/ 54 h 556"/>
                <a:gd name="connsiteX50" fmla="*/ 338 w 812"/>
                <a:gd name="connsiteY50" fmla="*/ 44 h 556"/>
                <a:gd name="connsiteX51" fmla="*/ 362 w 812"/>
                <a:gd name="connsiteY51" fmla="*/ 34 h 556"/>
                <a:gd name="connsiteX52" fmla="*/ 388 w 812"/>
                <a:gd name="connsiteY52" fmla="*/ 24 h 556"/>
                <a:gd name="connsiteX53" fmla="*/ 414 w 812"/>
                <a:gd name="connsiteY53" fmla="*/ 18 h 556"/>
                <a:gd name="connsiteX54" fmla="*/ 440 w 812"/>
                <a:gd name="connsiteY54" fmla="*/ 12 h 556"/>
                <a:gd name="connsiteX55" fmla="*/ 468 w 812"/>
                <a:gd name="connsiteY55" fmla="*/ 6 h 556"/>
                <a:gd name="connsiteX56" fmla="*/ 494 w 812"/>
                <a:gd name="connsiteY56" fmla="*/ 2 h 556"/>
                <a:gd name="connsiteX57" fmla="*/ 522 w 812"/>
                <a:gd name="connsiteY57" fmla="*/ 0 h 556"/>
                <a:gd name="connsiteX58" fmla="*/ 550 w 812"/>
                <a:gd name="connsiteY58" fmla="*/ 0 h 556"/>
                <a:gd name="connsiteX59" fmla="*/ 550 w 812"/>
                <a:gd name="connsiteY59" fmla="*/ 0 h 556"/>
                <a:gd name="connsiteX60" fmla="*/ 580 w 812"/>
                <a:gd name="connsiteY60" fmla="*/ 0 h 556"/>
                <a:gd name="connsiteX0" fmla="*/ 740 w 788"/>
                <a:gd name="connsiteY0" fmla="*/ 34 h 556"/>
                <a:gd name="connsiteX1" fmla="*/ 764 w 788"/>
                <a:gd name="connsiteY1" fmla="*/ 44 h 556"/>
                <a:gd name="connsiteX2" fmla="*/ 788 w 788"/>
                <a:gd name="connsiteY2" fmla="*/ 54 h 556"/>
                <a:gd name="connsiteX3" fmla="*/ 580 w 788"/>
                <a:gd name="connsiteY3" fmla="*/ 340 h 556"/>
                <a:gd name="connsiteX4" fmla="*/ 554 w 788"/>
                <a:gd name="connsiteY4" fmla="*/ 340 h 556"/>
                <a:gd name="connsiteX5" fmla="*/ 554 w 788"/>
                <a:gd name="connsiteY5" fmla="*/ 340 h 556"/>
                <a:gd name="connsiteX6" fmla="*/ 528 w 788"/>
                <a:gd name="connsiteY6" fmla="*/ 340 h 556"/>
                <a:gd name="connsiteX7" fmla="*/ 502 w 788"/>
                <a:gd name="connsiteY7" fmla="*/ 342 h 556"/>
                <a:gd name="connsiteX8" fmla="*/ 452 w 788"/>
                <a:gd name="connsiteY8" fmla="*/ 350 h 556"/>
                <a:gd name="connsiteX9" fmla="*/ 402 w 788"/>
                <a:gd name="connsiteY9" fmla="*/ 360 h 556"/>
                <a:gd name="connsiteX10" fmla="*/ 356 w 788"/>
                <a:gd name="connsiteY10" fmla="*/ 374 h 556"/>
                <a:gd name="connsiteX11" fmla="*/ 310 w 788"/>
                <a:gd name="connsiteY11" fmla="*/ 390 h 556"/>
                <a:gd name="connsiteX12" fmla="*/ 266 w 788"/>
                <a:gd name="connsiteY12" fmla="*/ 408 h 556"/>
                <a:gd name="connsiteX13" fmla="*/ 226 w 788"/>
                <a:gd name="connsiteY13" fmla="*/ 428 h 556"/>
                <a:gd name="connsiteX14" fmla="*/ 188 w 788"/>
                <a:gd name="connsiteY14" fmla="*/ 448 h 556"/>
                <a:gd name="connsiteX15" fmla="*/ 120 w 788"/>
                <a:gd name="connsiteY15" fmla="*/ 488 h 556"/>
                <a:gd name="connsiteX16" fmla="*/ 66 w 788"/>
                <a:gd name="connsiteY16" fmla="*/ 522 h 556"/>
                <a:gd name="connsiteX17" fmla="*/ 26 w 788"/>
                <a:gd name="connsiteY17" fmla="*/ 546 h 556"/>
                <a:gd name="connsiteX18" fmla="*/ 14 w 788"/>
                <a:gd name="connsiteY18" fmla="*/ 554 h 556"/>
                <a:gd name="connsiteX19" fmla="*/ 4 w 788"/>
                <a:gd name="connsiteY19" fmla="*/ 556 h 556"/>
                <a:gd name="connsiteX20" fmla="*/ 4 w 788"/>
                <a:gd name="connsiteY20" fmla="*/ 556 h 556"/>
                <a:gd name="connsiteX21" fmla="*/ 2 w 788"/>
                <a:gd name="connsiteY21" fmla="*/ 554 h 556"/>
                <a:gd name="connsiteX22" fmla="*/ 0 w 788"/>
                <a:gd name="connsiteY22" fmla="*/ 552 h 556"/>
                <a:gd name="connsiteX23" fmla="*/ 0 w 788"/>
                <a:gd name="connsiteY23" fmla="*/ 552 h 556"/>
                <a:gd name="connsiteX24" fmla="*/ 0 w 788"/>
                <a:gd name="connsiteY24" fmla="*/ 550 h 556"/>
                <a:gd name="connsiteX25" fmla="*/ 0 w 788"/>
                <a:gd name="connsiteY25" fmla="*/ 550 h 556"/>
                <a:gd name="connsiteX26" fmla="*/ 2 w 788"/>
                <a:gd name="connsiteY26" fmla="*/ 522 h 556"/>
                <a:gd name="connsiteX27" fmla="*/ 4 w 788"/>
                <a:gd name="connsiteY27" fmla="*/ 494 h 556"/>
                <a:gd name="connsiteX28" fmla="*/ 8 w 788"/>
                <a:gd name="connsiteY28" fmla="*/ 466 h 556"/>
                <a:gd name="connsiteX29" fmla="*/ 14 w 788"/>
                <a:gd name="connsiteY29" fmla="*/ 440 h 556"/>
                <a:gd name="connsiteX30" fmla="*/ 20 w 788"/>
                <a:gd name="connsiteY30" fmla="*/ 412 h 556"/>
                <a:gd name="connsiteX31" fmla="*/ 28 w 788"/>
                <a:gd name="connsiteY31" fmla="*/ 386 h 556"/>
                <a:gd name="connsiteX32" fmla="*/ 38 w 788"/>
                <a:gd name="connsiteY32" fmla="*/ 362 h 556"/>
                <a:gd name="connsiteX33" fmla="*/ 48 w 788"/>
                <a:gd name="connsiteY33" fmla="*/ 336 h 556"/>
                <a:gd name="connsiteX34" fmla="*/ 58 w 788"/>
                <a:gd name="connsiteY34" fmla="*/ 312 h 556"/>
                <a:gd name="connsiteX35" fmla="*/ 70 w 788"/>
                <a:gd name="connsiteY35" fmla="*/ 288 h 556"/>
                <a:gd name="connsiteX36" fmla="*/ 84 w 788"/>
                <a:gd name="connsiteY36" fmla="*/ 266 h 556"/>
                <a:gd name="connsiteX37" fmla="*/ 98 w 788"/>
                <a:gd name="connsiteY37" fmla="*/ 242 h 556"/>
                <a:gd name="connsiteX38" fmla="*/ 114 w 788"/>
                <a:gd name="connsiteY38" fmla="*/ 222 h 556"/>
                <a:gd name="connsiteX39" fmla="*/ 130 w 788"/>
                <a:gd name="connsiteY39" fmla="*/ 200 h 556"/>
                <a:gd name="connsiteX40" fmla="*/ 146 w 788"/>
                <a:gd name="connsiteY40" fmla="*/ 180 h 556"/>
                <a:gd name="connsiteX41" fmla="*/ 164 w 788"/>
                <a:gd name="connsiteY41" fmla="*/ 162 h 556"/>
                <a:gd name="connsiteX42" fmla="*/ 184 w 788"/>
                <a:gd name="connsiteY42" fmla="*/ 144 h 556"/>
                <a:gd name="connsiteX43" fmla="*/ 204 w 788"/>
                <a:gd name="connsiteY43" fmla="*/ 126 h 556"/>
                <a:gd name="connsiteX44" fmla="*/ 224 w 788"/>
                <a:gd name="connsiteY44" fmla="*/ 110 h 556"/>
                <a:gd name="connsiteX45" fmla="*/ 246 w 788"/>
                <a:gd name="connsiteY45" fmla="*/ 94 h 556"/>
                <a:gd name="connsiteX46" fmla="*/ 268 w 788"/>
                <a:gd name="connsiteY46" fmla="*/ 80 h 556"/>
                <a:gd name="connsiteX47" fmla="*/ 290 w 788"/>
                <a:gd name="connsiteY47" fmla="*/ 66 h 556"/>
                <a:gd name="connsiteX48" fmla="*/ 314 w 788"/>
                <a:gd name="connsiteY48" fmla="*/ 54 h 556"/>
                <a:gd name="connsiteX49" fmla="*/ 338 w 788"/>
                <a:gd name="connsiteY49" fmla="*/ 44 h 556"/>
                <a:gd name="connsiteX50" fmla="*/ 362 w 788"/>
                <a:gd name="connsiteY50" fmla="*/ 34 h 556"/>
                <a:gd name="connsiteX51" fmla="*/ 388 w 788"/>
                <a:gd name="connsiteY51" fmla="*/ 24 h 556"/>
                <a:gd name="connsiteX52" fmla="*/ 414 w 788"/>
                <a:gd name="connsiteY52" fmla="*/ 18 h 556"/>
                <a:gd name="connsiteX53" fmla="*/ 440 w 788"/>
                <a:gd name="connsiteY53" fmla="*/ 12 h 556"/>
                <a:gd name="connsiteX54" fmla="*/ 468 w 788"/>
                <a:gd name="connsiteY54" fmla="*/ 6 h 556"/>
                <a:gd name="connsiteX55" fmla="*/ 494 w 788"/>
                <a:gd name="connsiteY55" fmla="*/ 2 h 556"/>
                <a:gd name="connsiteX56" fmla="*/ 522 w 788"/>
                <a:gd name="connsiteY56" fmla="*/ 0 h 556"/>
                <a:gd name="connsiteX57" fmla="*/ 550 w 788"/>
                <a:gd name="connsiteY57" fmla="*/ 0 h 556"/>
                <a:gd name="connsiteX58" fmla="*/ 550 w 788"/>
                <a:gd name="connsiteY58" fmla="*/ 0 h 556"/>
                <a:gd name="connsiteX59" fmla="*/ 580 w 788"/>
                <a:gd name="connsiteY59" fmla="*/ 0 h 556"/>
                <a:gd name="connsiteX0" fmla="*/ 740 w 791"/>
                <a:gd name="connsiteY0" fmla="*/ 41 h 563"/>
                <a:gd name="connsiteX1" fmla="*/ 764 w 791"/>
                <a:gd name="connsiteY1" fmla="*/ 51 h 563"/>
                <a:gd name="connsiteX2" fmla="*/ 580 w 791"/>
                <a:gd name="connsiteY2" fmla="*/ 347 h 563"/>
                <a:gd name="connsiteX3" fmla="*/ 554 w 791"/>
                <a:gd name="connsiteY3" fmla="*/ 347 h 563"/>
                <a:gd name="connsiteX4" fmla="*/ 554 w 791"/>
                <a:gd name="connsiteY4" fmla="*/ 347 h 563"/>
                <a:gd name="connsiteX5" fmla="*/ 528 w 791"/>
                <a:gd name="connsiteY5" fmla="*/ 347 h 563"/>
                <a:gd name="connsiteX6" fmla="*/ 502 w 791"/>
                <a:gd name="connsiteY6" fmla="*/ 349 h 563"/>
                <a:gd name="connsiteX7" fmla="*/ 452 w 791"/>
                <a:gd name="connsiteY7" fmla="*/ 357 h 563"/>
                <a:gd name="connsiteX8" fmla="*/ 402 w 791"/>
                <a:gd name="connsiteY8" fmla="*/ 367 h 563"/>
                <a:gd name="connsiteX9" fmla="*/ 356 w 791"/>
                <a:gd name="connsiteY9" fmla="*/ 381 h 563"/>
                <a:gd name="connsiteX10" fmla="*/ 310 w 791"/>
                <a:gd name="connsiteY10" fmla="*/ 397 h 563"/>
                <a:gd name="connsiteX11" fmla="*/ 266 w 791"/>
                <a:gd name="connsiteY11" fmla="*/ 415 h 563"/>
                <a:gd name="connsiteX12" fmla="*/ 226 w 791"/>
                <a:gd name="connsiteY12" fmla="*/ 435 h 563"/>
                <a:gd name="connsiteX13" fmla="*/ 188 w 791"/>
                <a:gd name="connsiteY13" fmla="*/ 455 h 563"/>
                <a:gd name="connsiteX14" fmla="*/ 120 w 791"/>
                <a:gd name="connsiteY14" fmla="*/ 495 h 563"/>
                <a:gd name="connsiteX15" fmla="*/ 66 w 791"/>
                <a:gd name="connsiteY15" fmla="*/ 529 h 563"/>
                <a:gd name="connsiteX16" fmla="*/ 26 w 791"/>
                <a:gd name="connsiteY16" fmla="*/ 553 h 563"/>
                <a:gd name="connsiteX17" fmla="*/ 14 w 791"/>
                <a:gd name="connsiteY17" fmla="*/ 561 h 563"/>
                <a:gd name="connsiteX18" fmla="*/ 4 w 791"/>
                <a:gd name="connsiteY18" fmla="*/ 563 h 563"/>
                <a:gd name="connsiteX19" fmla="*/ 4 w 791"/>
                <a:gd name="connsiteY19" fmla="*/ 563 h 563"/>
                <a:gd name="connsiteX20" fmla="*/ 2 w 791"/>
                <a:gd name="connsiteY20" fmla="*/ 561 h 563"/>
                <a:gd name="connsiteX21" fmla="*/ 0 w 791"/>
                <a:gd name="connsiteY21" fmla="*/ 559 h 563"/>
                <a:gd name="connsiteX22" fmla="*/ 0 w 791"/>
                <a:gd name="connsiteY22" fmla="*/ 559 h 563"/>
                <a:gd name="connsiteX23" fmla="*/ 0 w 791"/>
                <a:gd name="connsiteY23" fmla="*/ 557 h 563"/>
                <a:gd name="connsiteX24" fmla="*/ 0 w 791"/>
                <a:gd name="connsiteY24" fmla="*/ 557 h 563"/>
                <a:gd name="connsiteX25" fmla="*/ 2 w 791"/>
                <a:gd name="connsiteY25" fmla="*/ 529 h 563"/>
                <a:gd name="connsiteX26" fmla="*/ 4 w 791"/>
                <a:gd name="connsiteY26" fmla="*/ 501 h 563"/>
                <a:gd name="connsiteX27" fmla="*/ 8 w 791"/>
                <a:gd name="connsiteY27" fmla="*/ 473 h 563"/>
                <a:gd name="connsiteX28" fmla="*/ 14 w 791"/>
                <a:gd name="connsiteY28" fmla="*/ 447 h 563"/>
                <a:gd name="connsiteX29" fmla="*/ 20 w 791"/>
                <a:gd name="connsiteY29" fmla="*/ 419 h 563"/>
                <a:gd name="connsiteX30" fmla="*/ 28 w 791"/>
                <a:gd name="connsiteY30" fmla="*/ 393 h 563"/>
                <a:gd name="connsiteX31" fmla="*/ 38 w 791"/>
                <a:gd name="connsiteY31" fmla="*/ 369 h 563"/>
                <a:gd name="connsiteX32" fmla="*/ 48 w 791"/>
                <a:gd name="connsiteY32" fmla="*/ 343 h 563"/>
                <a:gd name="connsiteX33" fmla="*/ 58 w 791"/>
                <a:gd name="connsiteY33" fmla="*/ 319 h 563"/>
                <a:gd name="connsiteX34" fmla="*/ 70 w 791"/>
                <a:gd name="connsiteY34" fmla="*/ 295 h 563"/>
                <a:gd name="connsiteX35" fmla="*/ 84 w 791"/>
                <a:gd name="connsiteY35" fmla="*/ 273 h 563"/>
                <a:gd name="connsiteX36" fmla="*/ 98 w 791"/>
                <a:gd name="connsiteY36" fmla="*/ 249 h 563"/>
                <a:gd name="connsiteX37" fmla="*/ 114 w 791"/>
                <a:gd name="connsiteY37" fmla="*/ 229 h 563"/>
                <a:gd name="connsiteX38" fmla="*/ 130 w 791"/>
                <a:gd name="connsiteY38" fmla="*/ 207 h 563"/>
                <a:gd name="connsiteX39" fmla="*/ 146 w 791"/>
                <a:gd name="connsiteY39" fmla="*/ 187 h 563"/>
                <a:gd name="connsiteX40" fmla="*/ 164 w 791"/>
                <a:gd name="connsiteY40" fmla="*/ 169 h 563"/>
                <a:gd name="connsiteX41" fmla="*/ 184 w 791"/>
                <a:gd name="connsiteY41" fmla="*/ 151 h 563"/>
                <a:gd name="connsiteX42" fmla="*/ 204 w 791"/>
                <a:gd name="connsiteY42" fmla="*/ 133 h 563"/>
                <a:gd name="connsiteX43" fmla="*/ 224 w 791"/>
                <a:gd name="connsiteY43" fmla="*/ 117 h 563"/>
                <a:gd name="connsiteX44" fmla="*/ 246 w 791"/>
                <a:gd name="connsiteY44" fmla="*/ 101 h 563"/>
                <a:gd name="connsiteX45" fmla="*/ 268 w 791"/>
                <a:gd name="connsiteY45" fmla="*/ 87 h 563"/>
                <a:gd name="connsiteX46" fmla="*/ 290 w 791"/>
                <a:gd name="connsiteY46" fmla="*/ 73 h 563"/>
                <a:gd name="connsiteX47" fmla="*/ 314 w 791"/>
                <a:gd name="connsiteY47" fmla="*/ 61 h 563"/>
                <a:gd name="connsiteX48" fmla="*/ 338 w 791"/>
                <a:gd name="connsiteY48" fmla="*/ 51 h 563"/>
                <a:gd name="connsiteX49" fmla="*/ 362 w 791"/>
                <a:gd name="connsiteY49" fmla="*/ 41 h 563"/>
                <a:gd name="connsiteX50" fmla="*/ 388 w 791"/>
                <a:gd name="connsiteY50" fmla="*/ 31 h 563"/>
                <a:gd name="connsiteX51" fmla="*/ 414 w 791"/>
                <a:gd name="connsiteY51" fmla="*/ 25 h 563"/>
                <a:gd name="connsiteX52" fmla="*/ 440 w 791"/>
                <a:gd name="connsiteY52" fmla="*/ 19 h 563"/>
                <a:gd name="connsiteX53" fmla="*/ 468 w 791"/>
                <a:gd name="connsiteY53" fmla="*/ 13 h 563"/>
                <a:gd name="connsiteX54" fmla="*/ 494 w 791"/>
                <a:gd name="connsiteY54" fmla="*/ 9 h 563"/>
                <a:gd name="connsiteX55" fmla="*/ 522 w 791"/>
                <a:gd name="connsiteY55" fmla="*/ 7 h 563"/>
                <a:gd name="connsiteX56" fmla="*/ 550 w 791"/>
                <a:gd name="connsiteY56" fmla="*/ 7 h 563"/>
                <a:gd name="connsiteX57" fmla="*/ 550 w 791"/>
                <a:gd name="connsiteY57" fmla="*/ 7 h 563"/>
                <a:gd name="connsiteX58" fmla="*/ 580 w 791"/>
                <a:gd name="connsiteY58" fmla="*/ 7 h 563"/>
                <a:gd name="connsiteX0" fmla="*/ 740 w 740"/>
                <a:gd name="connsiteY0" fmla="*/ 34 h 556"/>
                <a:gd name="connsiteX1" fmla="*/ 580 w 740"/>
                <a:gd name="connsiteY1" fmla="*/ 340 h 556"/>
                <a:gd name="connsiteX2" fmla="*/ 554 w 740"/>
                <a:gd name="connsiteY2" fmla="*/ 340 h 556"/>
                <a:gd name="connsiteX3" fmla="*/ 554 w 740"/>
                <a:gd name="connsiteY3" fmla="*/ 340 h 556"/>
                <a:gd name="connsiteX4" fmla="*/ 528 w 740"/>
                <a:gd name="connsiteY4" fmla="*/ 340 h 556"/>
                <a:gd name="connsiteX5" fmla="*/ 502 w 740"/>
                <a:gd name="connsiteY5" fmla="*/ 342 h 556"/>
                <a:gd name="connsiteX6" fmla="*/ 452 w 740"/>
                <a:gd name="connsiteY6" fmla="*/ 350 h 556"/>
                <a:gd name="connsiteX7" fmla="*/ 402 w 740"/>
                <a:gd name="connsiteY7" fmla="*/ 360 h 556"/>
                <a:gd name="connsiteX8" fmla="*/ 356 w 740"/>
                <a:gd name="connsiteY8" fmla="*/ 374 h 556"/>
                <a:gd name="connsiteX9" fmla="*/ 310 w 740"/>
                <a:gd name="connsiteY9" fmla="*/ 390 h 556"/>
                <a:gd name="connsiteX10" fmla="*/ 266 w 740"/>
                <a:gd name="connsiteY10" fmla="*/ 408 h 556"/>
                <a:gd name="connsiteX11" fmla="*/ 226 w 740"/>
                <a:gd name="connsiteY11" fmla="*/ 428 h 556"/>
                <a:gd name="connsiteX12" fmla="*/ 188 w 740"/>
                <a:gd name="connsiteY12" fmla="*/ 448 h 556"/>
                <a:gd name="connsiteX13" fmla="*/ 120 w 740"/>
                <a:gd name="connsiteY13" fmla="*/ 488 h 556"/>
                <a:gd name="connsiteX14" fmla="*/ 66 w 740"/>
                <a:gd name="connsiteY14" fmla="*/ 522 h 556"/>
                <a:gd name="connsiteX15" fmla="*/ 26 w 740"/>
                <a:gd name="connsiteY15" fmla="*/ 546 h 556"/>
                <a:gd name="connsiteX16" fmla="*/ 14 w 740"/>
                <a:gd name="connsiteY16" fmla="*/ 554 h 556"/>
                <a:gd name="connsiteX17" fmla="*/ 4 w 740"/>
                <a:gd name="connsiteY17" fmla="*/ 556 h 556"/>
                <a:gd name="connsiteX18" fmla="*/ 4 w 740"/>
                <a:gd name="connsiteY18" fmla="*/ 556 h 556"/>
                <a:gd name="connsiteX19" fmla="*/ 2 w 740"/>
                <a:gd name="connsiteY19" fmla="*/ 554 h 556"/>
                <a:gd name="connsiteX20" fmla="*/ 0 w 740"/>
                <a:gd name="connsiteY20" fmla="*/ 552 h 556"/>
                <a:gd name="connsiteX21" fmla="*/ 0 w 740"/>
                <a:gd name="connsiteY21" fmla="*/ 552 h 556"/>
                <a:gd name="connsiteX22" fmla="*/ 0 w 740"/>
                <a:gd name="connsiteY22" fmla="*/ 550 h 556"/>
                <a:gd name="connsiteX23" fmla="*/ 0 w 740"/>
                <a:gd name="connsiteY23" fmla="*/ 550 h 556"/>
                <a:gd name="connsiteX24" fmla="*/ 2 w 740"/>
                <a:gd name="connsiteY24" fmla="*/ 522 h 556"/>
                <a:gd name="connsiteX25" fmla="*/ 4 w 740"/>
                <a:gd name="connsiteY25" fmla="*/ 494 h 556"/>
                <a:gd name="connsiteX26" fmla="*/ 8 w 740"/>
                <a:gd name="connsiteY26" fmla="*/ 466 h 556"/>
                <a:gd name="connsiteX27" fmla="*/ 14 w 740"/>
                <a:gd name="connsiteY27" fmla="*/ 440 h 556"/>
                <a:gd name="connsiteX28" fmla="*/ 20 w 740"/>
                <a:gd name="connsiteY28" fmla="*/ 412 h 556"/>
                <a:gd name="connsiteX29" fmla="*/ 28 w 740"/>
                <a:gd name="connsiteY29" fmla="*/ 386 h 556"/>
                <a:gd name="connsiteX30" fmla="*/ 38 w 740"/>
                <a:gd name="connsiteY30" fmla="*/ 362 h 556"/>
                <a:gd name="connsiteX31" fmla="*/ 48 w 740"/>
                <a:gd name="connsiteY31" fmla="*/ 336 h 556"/>
                <a:gd name="connsiteX32" fmla="*/ 58 w 740"/>
                <a:gd name="connsiteY32" fmla="*/ 312 h 556"/>
                <a:gd name="connsiteX33" fmla="*/ 70 w 740"/>
                <a:gd name="connsiteY33" fmla="*/ 288 h 556"/>
                <a:gd name="connsiteX34" fmla="*/ 84 w 740"/>
                <a:gd name="connsiteY34" fmla="*/ 266 h 556"/>
                <a:gd name="connsiteX35" fmla="*/ 98 w 740"/>
                <a:gd name="connsiteY35" fmla="*/ 242 h 556"/>
                <a:gd name="connsiteX36" fmla="*/ 114 w 740"/>
                <a:gd name="connsiteY36" fmla="*/ 222 h 556"/>
                <a:gd name="connsiteX37" fmla="*/ 130 w 740"/>
                <a:gd name="connsiteY37" fmla="*/ 200 h 556"/>
                <a:gd name="connsiteX38" fmla="*/ 146 w 740"/>
                <a:gd name="connsiteY38" fmla="*/ 180 h 556"/>
                <a:gd name="connsiteX39" fmla="*/ 164 w 740"/>
                <a:gd name="connsiteY39" fmla="*/ 162 h 556"/>
                <a:gd name="connsiteX40" fmla="*/ 184 w 740"/>
                <a:gd name="connsiteY40" fmla="*/ 144 h 556"/>
                <a:gd name="connsiteX41" fmla="*/ 204 w 740"/>
                <a:gd name="connsiteY41" fmla="*/ 126 h 556"/>
                <a:gd name="connsiteX42" fmla="*/ 224 w 740"/>
                <a:gd name="connsiteY42" fmla="*/ 110 h 556"/>
                <a:gd name="connsiteX43" fmla="*/ 246 w 740"/>
                <a:gd name="connsiteY43" fmla="*/ 94 h 556"/>
                <a:gd name="connsiteX44" fmla="*/ 268 w 740"/>
                <a:gd name="connsiteY44" fmla="*/ 80 h 556"/>
                <a:gd name="connsiteX45" fmla="*/ 290 w 740"/>
                <a:gd name="connsiteY45" fmla="*/ 66 h 556"/>
                <a:gd name="connsiteX46" fmla="*/ 314 w 740"/>
                <a:gd name="connsiteY46" fmla="*/ 54 h 556"/>
                <a:gd name="connsiteX47" fmla="*/ 338 w 740"/>
                <a:gd name="connsiteY47" fmla="*/ 44 h 556"/>
                <a:gd name="connsiteX48" fmla="*/ 362 w 740"/>
                <a:gd name="connsiteY48" fmla="*/ 34 h 556"/>
                <a:gd name="connsiteX49" fmla="*/ 388 w 740"/>
                <a:gd name="connsiteY49" fmla="*/ 24 h 556"/>
                <a:gd name="connsiteX50" fmla="*/ 414 w 740"/>
                <a:gd name="connsiteY50" fmla="*/ 18 h 556"/>
                <a:gd name="connsiteX51" fmla="*/ 440 w 740"/>
                <a:gd name="connsiteY51" fmla="*/ 12 h 556"/>
                <a:gd name="connsiteX52" fmla="*/ 468 w 740"/>
                <a:gd name="connsiteY52" fmla="*/ 6 h 556"/>
                <a:gd name="connsiteX53" fmla="*/ 494 w 740"/>
                <a:gd name="connsiteY53" fmla="*/ 2 h 556"/>
                <a:gd name="connsiteX54" fmla="*/ 522 w 740"/>
                <a:gd name="connsiteY54" fmla="*/ 0 h 556"/>
                <a:gd name="connsiteX55" fmla="*/ 550 w 740"/>
                <a:gd name="connsiteY55" fmla="*/ 0 h 556"/>
                <a:gd name="connsiteX56" fmla="*/ 550 w 740"/>
                <a:gd name="connsiteY56" fmla="*/ 0 h 556"/>
                <a:gd name="connsiteX57" fmla="*/ 580 w 740"/>
                <a:gd name="connsiteY57" fmla="*/ 0 h 556"/>
                <a:gd name="connsiteX0" fmla="*/ 580 w 580"/>
                <a:gd name="connsiteY0" fmla="*/ 340 h 556"/>
                <a:gd name="connsiteX1" fmla="*/ 554 w 580"/>
                <a:gd name="connsiteY1" fmla="*/ 340 h 556"/>
                <a:gd name="connsiteX2" fmla="*/ 554 w 580"/>
                <a:gd name="connsiteY2" fmla="*/ 340 h 556"/>
                <a:gd name="connsiteX3" fmla="*/ 528 w 580"/>
                <a:gd name="connsiteY3" fmla="*/ 340 h 556"/>
                <a:gd name="connsiteX4" fmla="*/ 502 w 580"/>
                <a:gd name="connsiteY4" fmla="*/ 342 h 556"/>
                <a:gd name="connsiteX5" fmla="*/ 452 w 580"/>
                <a:gd name="connsiteY5" fmla="*/ 350 h 556"/>
                <a:gd name="connsiteX6" fmla="*/ 402 w 580"/>
                <a:gd name="connsiteY6" fmla="*/ 360 h 556"/>
                <a:gd name="connsiteX7" fmla="*/ 356 w 580"/>
                <a:gd name="connsiteY7" fmla="*/ 374 h 556"/>
                <a:gd name="connsiteX8" fmla="*/ 310 w 580"/>
                <a:gd name="connsiteY8" fmla="*/ 390 h 556"/>
                <a:gd name="connsiteX9" fmla="*/ 266 w 580"/>
                <a:gd name="connsiteY9" fmla="*/ 408 h 556"/>
                <a:gd name="connsiteX10" fmla="*/ 226 w 580"/>
                <a:gd name="connsiteY10" fmla="*/ 428 h 556"/>
                <a:gd name="connsiteX11" fmla="*/ 188 w 580"/>
                <a:gd name="connsiteY11" fmla="*/ 448 h 556"/>
                <a:gd name="connsiteX12" fmla="*/ 120 w 580"/>
                <a:gd name="connsiteY12" fmla="*/ 488 h 556"/>
                <a:gd name="connsiteX13" fmla="*/ 66 w 580"/>
                <a:gd name="connsiteY13" fmla="*/ 522 h 556"/>
                <a:gd name="connsiteX14" fmla="*/ 26 w 580"/>
                <a:gd name="connsiteY14" fmla="*/ 546 h 556"/>
                <a:gd name="connsiteX15" fmla="*/ 14 w 580"/>
                <a:gd name="connsiteY15" fmla="*/ 554 h 556"/>
                <a:gd name="connsiteX16" fmla="*/ 4 w 580"/>
                <a:gd name="connsiteY16" fmla="*/ 556 h 556"/>
                <a:gd name="connsiteX17" fmla="*/ 4 w 580"/>
                <a:gd name="connsiteY17" fmla="*/ 556 h 556"/>
                <a:gd name="connsiteX18" fmla="*/ 2 w 580"/>
                <a:gd name="connsiteY18" fmla="*/ 554 h 556"/>
                <a:gd name="connsiteX19" fmla="*/ 0 w 580"/>
                <a:gd name="connsiteY19" fmla="*/ 552 h 556"/>
                <a:gd name="connsiteX20" fmla="*/ 0 w 580"/>
                <a:gd name="connsiteY20" fmla="*/ 552 h 556"/>
                <a:gd name="connsiteX21" fmla="*/ 0 w 580"/>
                <a:gd name="connsiteY21" fmla="*/ 550 h 556"/>
                <a:gd name="connsiteX22" fmla="*/ 0 w 580"/>
                <a:gd name="connsiteY22" fmla="*/ 550 h 556"/>
                <a:gd name="connsiteX23" fmla="*/ 2 w 580"/>
                <a:gd name="connsiteY23" fmla="*/ 522 h 556"/>
                <a:gd name="connsiteX24" fmla="*/ 4 w 580"/>
                <a:gd name="connsiteY24" fmla="*/ 494 h 556"/>
                <a:gd name="connsiteX25" fmla="*/ 8 w 580"/>
                <a:gd name="connsiteY25" fmla="*/ 466 h 556"/>
                <a:gd name="connsiteX26" fmla="*/ 14 w 580"/>
                <a:gd name="connsiteY26" fmla="*/ 440 h 556"/>
                <a:gd name="connsiteX27" fmla="*/ 20 w 580"/>
                <a:gd name="connsiteY27" fmla="*/ 412 h 556"/>
                <a:gd name="connsiteX28" fmla="*/ 28 w 580"/>
                <a:gd name="connsiteY28" fmla="*/ 386 h 556"/>
                <a:gd name="connsiteX29" fmla="*/ 38 w 580"/>
                <a:gd name="connsiteY29" fmla="*/ 362 h 556"/>
                <a:gd name="connsiteX30" fmla="*/ 48 w 580"/>
                <a:gd name="connsiteY30" fmla="*/ 336 h 556"/>
                <a:gd name="connsiteX31" fmla="*/ 58 w 580"/>
                <a:gd name="connsiteY31" fmla="*/ 312 h 556"/>
                <a:gd name="connsiteX32" fmla="*/ 70 w 580"/>
                <a:gd name="connsiteY32" fmla="*/ 288 h 556"/>
                <a:gd name="connsiteX33" fmla="*/ 84 w 580"/>
                <a:gd name="connsiteY33" fmla="*/ 266 h 556"/>
                <a:gd name="connsiteX34" fmla="*/ 98 w 580"/>
                <a:gd name="connsiteY34" fmla="*/ 242 h 556"/>
                <a:gd name="connsiteX35" fmla="*/ 114 w 580"/>
                <a:gd name="connsiteY35" fmla="*/ 222 h 556"/>
                <a:gd name="connsiteX36" fmla="*/ 130 w 580"/>
                <a:gd name="connsiteY36" fmla="*/ 200 h 556"/>
                <a:gd name="connsiteX37" fmla="*/ 146 w 580"/>
                <a:gd name="connsiteY37" fmla="*/ 180 h 556"/>
                <a:gd name="connsiteX38" fmla="*/ 164 w 580"/>
                <a:gd name="connsiteY38" fmla="*/ 162 h 556"/>
                <a:gd name="connsiteX39" fmla="*/ 184 w 580"/>
                <a:gd name="connsiteY39" fmla="*/ 144 h 556"/>
                <a:gd name="connsiteX40" fmla="*/ 204 w 580"/>
                <a:gd name="connsiteY40" fmla="*/ 126 h 556"/>
                <a:gd name="connsiteX41" fmla="*/ 224 w 580"/>
                <a:gd name="connsiteY41" fmla="*/ 110 h 556"/>
                <a:gd name="connsiteX42" fmla="*/ 246 w 580"/>
                <a:gd name="connsiteY42" fmla="*/ 94 h 556"/>
                <a:gd name="connsiteX43" fmla="*/ 268 w 580"/>
                <a:gd name="connsiteY43" fmla="*/ 80 h 556"/>
                <a:gd name="connsiteX44" fmla="*/ 290 w 580"/>
                <a:gd name="connsiteY44" fmla="*/ 66 h 556"/>
                <a:gd name="connsiteX45" fmla="*/ 314 w 580"/>
                <a:gd name="connsiteY45" fmla="*/ 54 h 556"/>
                <a:gd name="connsiteX46" fmla="*/ 338 w 580"/>
                <a:gd name="connsiteY46" fmla="*/ 44 h 556"/>
                <a:gd name="connsiteX47" fmla="*/ 362 w 580"/>
                <a:gd name="connsiteY47" fmla="*/ 34 h 556"/>
                <a:gd name="connsiteX48" fmla="*/ 388 w 580"/>
                <a:gd name="connsiteY48" fmla="*/ 24 h 556"/>
                <a:gd name="connsiteX49" fmla="*/ 414 w 580"/>
                <a:gd name="connsiteY49" fmla="*/ 18 h 556"/>
                <a:gd name="connsiteX50" fmla="*/ 440 w 580"/>
                <a:gd name="connsiteY50" fmla="*/ 12 h 556"/>
                <a:gd name="connsiteX51" fmla="*/ 468 w 580"/>
                <a:gd name="connsiteY51" fmla="*/ 6 h 556"/>
                <a:gd name="connsiteX52" fmla="*/ 494 w 580"/>
                <a:gd name="connsiteY52" fmla="*/ 2 h 556"/>
                <a:gd name="connsiteX53" fmla="*/ 522 w 580"/>
                <a:gd name="connsiteY53" fmla="*/ 0 h 556"/>
                <a:gd name="connsiteX54" fmla="*/ 550 w 580"/>
                <a:gd name="connsiteY54" fmla="*/ 0 h 556"/>
                <a:gd name="connsiteX55" fmla="*/ 550 w 580"/>
                <a:gd name="connsiteY55" fmla="*/ 0 h 556"/>
                <a:gd name="connsiteX56" fmla="*/ 580 w 580"/>
                <a:gd name="connsiteY56" fmla="*/ 0 h 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80" h="556">
                  <a:moveTo>
                    <a:pt x="580" y="340"/>
                  </a:moveTo>
                  <a:lnTo>
                    <a:pt x="554" y="340"/>
                  </a:lnTo>
                  <a:lnTo>
                    <a:pt x="554" y="340"/>
                  </a:lnTo>
                  <a:lnTo>
                    <a:pt x="528" y="340"/>
                  </a:lnTo>
                  <a:cubicBezTo>
                    <a:pt x="519" y="341"/>
                    <a:pt x="511" y="341"/>
                    <a:pt x="502" y="342"/>
                  </a:cubicBezTo>
                  <a:cubicBezTo>
                    <a:pt x="485" y="345"/>
                    <a:pt x="469" y="347"/>
                    <a:pt x="452" y="350"/>
                  </a:cubicBezTo>
                  <a:cubicBezTo>
                    <a:pt x="435" y="353"/>
                    <a:pt x="419" y="357"/>
                    <a:pt x="402" y="360"/>
                  </a:cubicBezTo>
                  <a:cubicBezTo>
                    <a:pt x="387" y="365"/>
                    <a:pt x="371" y="369"/>
                    <a:pt x="356" y="374"/>
                  </a:cubicBezTo>
                  <a:cubicBezTo>
                    <a:pt x="341" y="379"/>
                    <a:pt x="325" y="385"/>
                    <a:pt x="310" y="390"/>
                  </a:cubicBezTo>
                  <a:lnTo>
                    <a:pt x="266" y="408"/>
                  </a:lnTo>
                  <a:cubicBezTo>
                    <a:pt x="253" y="415"/>
                    <a:pt x="239" y="421"/>
                    <a:pt x="226" y="428"/>
                  </a:cubicBezTo>
                  <a:cubicBezTo>
                    <a:pt x="213" y="435"/>
                    <a:pt x="201" y="441"/>
                    <a:pt x="188" y="448"/>
                  </a:cubicBezTo>
                  <a:cubicBezTo>
                    <a:pt x="165" y="461"/>
                    <a:pt x="143" y="475"/>
                    <a:pt x="120" y="488"/>
                  </a:cubicBezTo>
                  <a:cubicBezTo>
                    <a:pt x="102" y="499"/>
                    <a:pt x="84" y="511"/>
                    <a:pt x="66" y="522"/>
                  </a:cubicBezTo>
                  <a:cubicBezTo>
                    <a:pt x="53" y="530"/>
                    <a:pt x="39" y="538"/>
                    <a:pt x="26" y="546"/>
                  </a:cubicBezTo>
                  <a:cubicBezTo>
                    <a:pt x="22" y="549"/>
                    <a:pt x="18" y="551"/>
                    <a:pt x="14" y="554"/>
                  </a:cubicBezTo>
                  <a:cubicBezTo>
                    <a:pt x="11" y="555"/>
                    <a:pt x="7" y="555"/>
                    <a:pt x="4" y="556"/>
                  </a:cubicBezTo>
                  <a:lnTo>
                    <a:pt x="4" y="556"/>
                  </a:lnTo>
                  <a:lnTo>
                    <a:pt x="2" y="554"/>
                  </a:lnTo>
                  <a:lnTo>
                    <a:pt x="0" y="552"/>
                  </a:lnTo>
                  <a:lnTo>
                    <a:pt x="0" y="552"/>
                  </a:lnTo>
                  <a:lnTo>
                    <a:pt x="0" y="550"/>
                  </a:lnTo>
                  <a:lnTo>
                    <a:pt x="0" y="550"/>
                  </a:lnTo>
                  <a:cubicBezTo>
                    <a:pt x="1" y="541"/>
                    <a:pt x="1" y="531"/>
                    <a:pt x="2" y="522"/>
                  </a:cubicBezTo>
                  <a:cubicBezTo>
                    <a:pt x="3" y="513"/>
                    <a:pt x="3" y="503"/>
                    <a:pt x="4" y="494"/>
                  </a:cubicBezTo>
                  <a:cubicBezTo>
                    <a:pt x="5" y="485"/>
                    <a:pt x="7" y="475"/>
                    <a:pt x="8" y="466"/>
                  </a:cubicBezTo>
                  <a:cubicBezTo>
                    <a:pt x="10" y="457"/>
                    <a:pt x="12" y="449"/>
                    <a:pt x="14" y="440"/>
                  </a:cubicBezTo>
                  <a:cubicBezTo>
                    <a:pt x="16" y="431"/>
                    <a:pt x="18" y="421"/>
                    <a:pt x="20" y="412"/>
                  </a:cubicBezTo>
                  <a:cubicBezTo>
                    <a:pt x="23" y="403"/>
                    <a:pt x="25" y="395"/>
                    <a:pt x="28" y="386"/>
                  </a:cubicBezTo>
                  <a:cubicBezTo>
                    <a:pt x="31" y="378"/>
                    <a:pt x="35" y="370"/>
                    <a:pt x="38" y="362"/>
                  </a:cubicBezTo>
                  <a:cubicBezTo>
                    <a:pt x="41" y="353"/>
                    <a:pt x="45" y="345"/>
                    <a:pt x="48" y="336"/>
                  </a:cubicBezTo>
                  <a:cubicBezTo>
                    <a:pt x="51" y="328"/>
                    <a:pt x="55" y="320"/>
                    <a:pt x="58" y="312"/>
                  </a:cubicBezTo>
                  <a:lnTo>
                    <a:pt x="70" y="288"/>
                  </a:lnTo>
                  <a:cubicBezTo>
                    <a:pt x="75" y="281"/>
                    <a:pt x="79" y="273"/>
                    <a:pt x="84" y="266"/>
                  </a:cubicBezTo>
                  <a:cubicBezTo>
                    <a:pt x="89" y="258"/>
                    <a:pt x="93" y="250"/>
                    <a:pt x="98" y="242"/>
                  </a:cubicBezTo>
                  <a:cubicBezTo>
                    <a:pt x="103" y="235"/>
                    <a:pt x="109" y="229"/>
                    <a:pt x="114" y="222"/>
                  </a:cubicBezTo>
                  <a:cubicBezTo>
                    <a:pt x="119" y="215"/>
                    <a:pt x="125" y="207"/>
                    <a:pt x="130" y="200"/>
                  </a:cubicBezTo>
                  <a:cubicBezTo>
                    <a:pt x="135" y="193"/>
                    <a:pt x="141" y="187"/>
                    <a:pt x="146" y="180"/>
                  </a:cubicBezTo>
                  <a:lnTo>
                    <a:pt x="164" y="162"/>
                  </a:lnTo>
                  <a:cubicBezTo>
                    <a:pt x="171" y="156"/>
                    <a:pt x="177" y="150"/>
                    <a:pt x="184" y="144"/>
                  </a:cubicBezTo>
                  <a:cubicBezTo>
                    <a:pt x="191" y="138"/>
                    <a:pt x="197" y="132"/>
                    <a:pt x="204" y="126"/>
                  </a:cubicBezTo>
                  <a:cubicBezTo>
                    <a:pt x="211" y="121"/>
                    <a:pt x="217" y="115"/>
                    <a:pt x="224" y="110"/>
                  </a:cubicBezTo>
                  <a:cubicBezTo>
                    <a:pt x="231" y="105"/>
                    <a:pt x="239" y="99"/>
                    <a:pt x="246" y="94"/>
                  </a:cubicBezTo>
                  <a:cubicBezTo>
                    <a:pt x="253" y="89"/>
                    <a:pt x="261" y="85"/>
                    <a:pt x="268" y="80"/>
                  </a:cubicBezTo>
                  <a:cubicBezTo>
                    <a:pt x="275" y="75"/>
                    <a:pt x="283" y="71"/>
                    <a:pt x="290" y="66"/>
                  </a:cubicBezTo>
                  <a:lnTo>
                    <a:pt x="314" y="54"/>
                  </a:lnTo>
                  <a:cubicBezTo>
                    <a:pt x="322" y="51"/>
                    <a:pt x="330" y="47"/>
                    <a:pt x="338" y="44"/>
                  </a:cubicBezTo>
                  <a:cubicBezTo>
                    <a:pt x="346" y="41"/>
                    <a:pt x="354" y="37"/>
                    <a:pt x="362" y="34"/>
                  </a:cubicBezTo>
                  <a:cubicBezTo>
                    <a:pt x="371" y="31"/>
                    <a:pt x="379" y="27"/>
                    <a:pt x="388" y="24"/>
                  </a:cubicBezTo>
                  <a:lnTo>
                    <a:pt x="414" y="18"/>
                  </a:lnTo>
                  <a:lnTo>
                    <a:pt x="440" y="12"/>
                  </a:lnTo>
                  <a:lnTo>
                    <a:pt x="468" y="6"/>
                  </a:lnTo>
                  <a:cubicBezTo>
                    <a:pt x="477" y="5"/>
                    <a:pt x="485" y="3"/>
                    <a:pt x="494" y="2"/>
                  </a:cubicBezTo>
                  <a:cubicBezTo>
                    <a:pt x="503" y="1"/>
                    <a:pt x="513" y="1"/>
                    <a:pt x="522" y="0"/>
                  </a:cubicBezTo>
                  <a:lnTo>
                    <a:pt x="550" y="0"/>
                  </a:lnTo>
                  <a:lnTo>
                    <a:pt x="550" y="0"/>
                  </a:lnTo>
                  <a:lnTo>
                    <a:pt x="580" y="0"/>
                  </a:lnTo>
                </a:path>
              </a:pathLst>
            </a:custGeom>
            <a:gradFill flip="none" rotWithShape="1">
              <a:gsLst>
                <a:gs pos="0">
                  <a:schemeClr val="bg1">
                    <a:alpha val="32000"/>
                  </a:schemeClr>
                </a:gs>
                <a:gs pos="0">
                  <a:schemeClr val="bg1">
                    <a:alpha val="32000"/>
                  </a:schemeClr>
                </a:gs>
                <a:gs pos="100000">
                  <a:schemeClr val="bg1">
                    <a:alpha val="32000"/>
                  </a:schemeClr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  <a:effectLst>
              <a:softEdge rad="152400"/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17527859">
              <a:off x="5979319" y="3625056"/>
              <a:ext cx="6586538" cy="6588125"/>
            </a:xfrm>
            <a:prstGeom prst="blockArc">
              <a:avLst>
                <a:gd name="adj1" fmla="val 14888237"/>
                <a:gd name="adj2" fmla="val 20180955"/>
                <a:gd name="adj3" fmla="val 5515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5130" name="TextBox 20"/>
          <p:cNvSpPr txBox="1">
            <a:spLocks noChangeArrowheads="1"/>
          </p:cNvSpPr>
          <p:nvPr/>
        </p:nvSpPr>
        <p:spPr bwMode="auto">
          <a:xfrm>
            <a:off x="442913" y="377825"/>
            <a:ext cx="3733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595959"/>
                </a:solidFill>
                <a:latin typeface="Calibri" pitchFamily="34" charset="0"/>
              </a:rPr>
              <a:t>SWOT </a:t>
            </a:r>
            <a:r>
              <a:rPr lang="en-GB" sz="1500">
                <a:solidFill>
                  <a:srgbClr val="595959"/>
                </a:solidFill>
                <a:latin typeface="Calibri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303406333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0.44479 -0.5092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64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TZ-固定图形;XG-渐变;KJ-平面;DH-静态</cp:keywords>
  <dc:description>PPTfans.cn</dc:description>
  <cp:revision>131</cp:revision>
  <dcterms:created xsi:type="dcterms:W3CDTF">2010-08-23T12:08:57Z</dcterms:created>
  <dcterms:modified xsi:type="dcterms:W3CDTF">2012-07-18T17:03:25Z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