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97392571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FRUITS</a:t>
            </a:r>
            <a:endParaRPr lang="ru-RU" sz="1600" b="1" dirty="0">
              <a:solidFill>
                <a:schemeClr val="tx1">
                  <a:lumMod val="95000"/>
                  <a:lumOff val="5000"/>
                </a:schemeClr>
              </a:solidFill>
              <a:latin typeface="Arial" pitchFamily="34" charset="0"/>
              <a:cs typeface="Arial" pitchFamily="34" charset="0"/>
            </a:endParaRPr>
          </a:p>
        </p:txBody>
      </p:sp>
      <p:sp>
        <p:nvSpPr>
          <p:cNvPr id="35" name="Прямоугольник 47"/>
          <p:cNvSpPr/>
          <p:nvPr/>
        </p:nvSpPr>
        <p:spPr>
          <a:xfrm>
            <a:off x="4714876" y="1142983"/>
            <a:ext cx="3643338" cy="2214578"/>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37" name="Прямоугольник 48"/>
          <p:cNvSpPr/>
          <p:nvPr/>
        </p:nvSpPr>
        <p:spPr>
          <a:xfrm>
            <a:off x="4714876" y="1142984"/>
            <a:ext cx="3643338" cy="285751"/>
          </a:xfrm>
          <a:prstGeom prst="rect">
            <a:avLst/>
          </a:prstGeom>
          <a:gradFill>
            <a:gsLst>
              <a:gs pos="0">
                <a:schemeClr val="accent1"/>
              </a:gs>
              <a:gs pos="100000">
                <a:schemeClr val="accent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8" name="Прямоугольник 121"/>
          <p:cNvSpPr/>
          <p:nvPr/>
        </p:nvSpPr>
        <p:spPr>
          <a:xfrm>
            <a:off x="4937982" y="1593225"/>
            <a:ext cx="3277356" cy="1569660"/>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p>
        </p:txBody>
      </p:sp>
      <p:sp>
        <p:nvSpPr>
          <p:cNvPr id="39" name="Прямоугольник 121"/>
          <p:cNvSpPr/>
          <p:nvPr/>
        </p:nvSpPr>
        <p:spPr>
          <a:xfrm>
            <a:off x="5956800" y="1142983"/>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sp>
        <p:nvSpPr>
          <p:cNvPr id="44" name="Прямоугольник 47"/>
          <p:cNvSpPr/>
          <p:nvPr/>
        </p:nvSpPr>
        <p:spPr>
          <a:xfrm>
            <a:off x="4714876" y="3884003"/>
            <a:ext cx="3643338" cy="2214578"/>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45" name="Прямоугольник 48"/>
          <p:cNvSpPr/>
          <p:nvPr/>
        </p:nvSpPr>
        <p:spPr>
          <a:xfrm>
            <a:off x="4714876" y="3884004"/>
            <a:ext cx="3643338" cy="285751"/>
          </a:xfrm>
          <a:prstGeom prst="rect">
            <a:avLst/>
          </a:prstGeom>
          <a:gradFill>
            <a:gsLst>
              <a:gs pos="0">
                <a:schemeClr val="accent3"/>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6" name="Прямоугольник 121"/>
          <p:cNvSpPr/>
          <p:nvPr/>
        </p:nvSpPr>
        <p:spPr>
          <a:xfrm>
            <a:off x="4937982" y="4334245"/>
            <a:ext cx="3277356" cy="1569660"/>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 Go ahead and replace it with your own text. This is an example text. This is an example text.</a:t>
            </a:r>
          </a:p>
        </p:txBody>
      </p:sp>
      <p:sp>
        <p:nvSpPr>
          <p:cNvPr id="47" name="Прямоугольник 121"/>
          <p:cNvSpPr/>
          <p:nvPr/>
        </p:nvSpPr>
        <p:spPr>
          <a:xfrm>
            <a:off x="5956800" y="3884003"/>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pic>
        <p:nvPicPr>
          <p:cNvPr id="15" name="Picture 3" descr="C:\Documents and Settings\Admin\Рабочий стол\фрукты\2.png"/>
          <p:cNvPicPr>
            <a:picLocks noChangeAspect="1" noChangeArrowheads="1"/>
          </p:cNvPicPr>
          <p:nvPr/>
        </p:nvPicPr>
        <p:blipFill>
          <a:blip r:embed="rId2" cstate="print"/>
          <a:srcRect/>
          <a:stretch>
            <a:fillRect/>
          </a:stretch>
        </p:blipFill>
        <p:spPr bwMode="auto">
          <a:xfrm>
            <a:off x="776814" y="3643314"/>
            <a:ext cx="3580872" cy="2471288"/>
          </a:xfrm>
          <a:prstGeom prst="rect">
            <a:avLst/>
          </a:prstGeom>
          <a:noFill/>
        </p:spPr>
      </p:pic>
      <p:pic>
        <p:nvPicPr>
          <p:cNvPr id="16" name="Picture 13" descr="C:\Documents and Settings\Admin\Рабочий стол\фрукты\12.png"/>
          <p:cNvPicPr>
            <a:picLocks noChangeAspect="1" noChangeArrowheads="1"/>
          </p:cNvPicPr>
          <p:nvPr/>
        </p:nvPicPr>
        <p:blipFill>
          <a:blip r:embed="rId3" cstate="print"/>
          <a:srcRect/>
          <a:stretch>
            <a:fillRect/>
          </a:stretch>
        </p:blipFill>
        <p:spPr bwMode="auto">
          <a:xfrm>
            <a:off x="580264" y="1482590"/>
            <a:ext cx="3644942" cy="1736208"/>
          </a:xfrm>
          <a:prstGeom prst="rect">
            <a:avLst/>
          </a:prstGeom>
          <a:noFill/>
        </p:spPr>
      </p:pic>
    </p:spTree>
    <p:extLst>
      <p:ext uri="{BB962C8B-B14F-4D97-AF65-F5344CB8AC3E}">
        <p14:creationId xmlns:p14="http://schemas.microsoft.com/office/powerpoint/2010/main" val="3127001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150</Words>
  <Application>Microsoft Office PowerPoint</Application>
  <PresentationFormat>全屏显示(4:3)</PresentationFormat>
  <Paragraphs>8</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