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47"/>
          <p:cNvSpPr/>
          <p:nvPr/>
        </p:nvSpPr>
        <p:spPr>
          <a:xfrm>
            <a:off x="690536" y="1071546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8" name="Прямоугольник 48"/>
          <p:cNvSpPr/>
          <p:nvPr/>
        </p:nvSpPr>
        <p:spPr>
          <a:xfrm>
            <a:off x="690536" y="1071547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9" name="Прямоугольник 121"/>
          <p:cNvSpPr/>
          <p:nvPr/>
        </p:nvSpPr>
        <p:spPr>
          <a:xfrm>
            <a:off x="890562" y="1423973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90" name="Прямоугольник 121"/>
          <p:cNvSpPr/>
          <p:nvPr/>
        </p:nvSpPr>
        <p:spPr>
          <a:xfrm>
            <a:off x="1519217" y="10715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91" name="Прямоугольник 47"/>
          <p:cNvSpPr/>
          <p:nvPr/>
        </p:nvSpPr>
        <p:spPr>
          <a:xfrm>
            <a:off x="690536" y="2890834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2" name="Прямоугольник 48"/>
          <p:cNvSpPr/>
          <p:nvPr/>
        </p:nvSpPr>
        <p:spPr>
          <a:xfrm>
            <a:off x="690536" y="2890835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3" name="Прямоугольник 121"/>
          <p:cNvSpPr/>
          <p:nvPr/>
        </p:nvSpPr>
        <p:spPr>
          <a:xfrm>
            <a:off x="890562" y="3243261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94" name="Прямоугольник 121"/>
          <p:cNvSpPr/>
          <p:nvPr/>
        </p:nvSpPr>
        <p:spPr>
          <a:xfrm>
            <a:off x="1519217" y="289083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95" name="Прямоугольник 47"/>
          <p:cNvSpPr/>
          <p:nvPr/>
        </p:nvSpPr>
        <p:spPr>
          <a:xfrm>
            <a:off x="690536" y="4705359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6" name="Прямоугольник 48"/>
          <p:cNvSpPr/>
          <p:nvPr/>
        </p:nvSpPr>
        <p:spPr>
          <a:xfrm>
            <a:off x="690536" y="4705360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7" name="Прямоугольник 121"/>
          <p:cNvSpPr/>
          <p:nvPr/>
        </p:nvSpPr>
        <p:spPr>
          <a:xfrm>
            <a:off x="890562" y="5057786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98" name="Прямоугольник 121"/>
          <p:cNvSpPr/>
          <p:nvPr/>
        </p:nvSpPr>
        <p:spPr>
          <a:xfrm>
            <a:off x="1519217" y="4705359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pic>
        <p:nvPicPr>
          <p:cNvPr id="3074" name="Picture 2" descr="C:\Documents and Settings\Admin\Рабочий стол\smo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104" y="1447786"/>
            <a:ext cx="4360862" cy="425967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3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