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7F8A4D-F9F8-4B71-85C0-1FFFF2865904}" type="datetimeFigureOut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95BF9-1D52-4BE7-99C6-BE4044C88CC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6134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  <a:endParaRPr lang="en-US" altLang="zh-CN" smtClean="0"/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35AF167-1408-4D67-BDB6-C00D0FD3A61F}" type="datetimeFigureOut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E8A2356-ADD1-48EA-A7E2-365F44BBA83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266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3175" y="1903413"/>
            <a:ext cx="9144000" cy="2308225"/>
          </a:xfrm>
          <a:prstGeom prst="rect">
            <a:avLst/>
          </a:prstGeom>
          <a:gradFill>
            <a:gsLst>
              <a:gs pos="50000">
                <a:schemeClr val="bg1"/>
              </a:gs>
              <a:gs pos="100000">
                <a:schemeClr val="bg1">
                  <a:lumMod val="75000"/>
                </a:schemeClr>
              </a:gs>
              <a:gs pos="74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824163" y="1695450"/>
            <a:ext cx="3302000" cy="3302000"/>
          </a:xfrm>
          <a:prstGeom prst="ellipse">
            <a:avLst/>
          </a:prstGeom>
          <a:solidFill>
            <a:srgbClr val="47408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8" name="Pie 7"/>
          <p:cNvSpPr>
            <a:spLocks/>
          </p:cNvSpPr>
          <p:nvPr/>
        </p:nvSpPr>
        <p:spPr bwMode="auto">
          <a:xfrm rot="-5400000">
            <a:off x="2824163" y="1695450"/>
            <a:ext cx="3302000" cy="3302000"/>
          </a:xfrm>
          <a:custGeom>
            <a:avLst/>
            <a:gdLst>
              <a:gd name="T0" fmla="*/ 3302662 w 3302662"/>
              <a:gd name="T1" fmla="*/ 1651331 h 3302662"/>
              <a:gd name="T2" fmla="*/ 1625531 w 3302662"/>
              <a:gd name="T3" fmla="*/ 3302460 h 3302662"/>
              <a:gd name="T4" fmla="*/ 1651331 w 3302662"/>
              <a:gd name="T5" fmla="*/ 1651331 h 3302662"/>
              <a:gd name="T6" fmla="*/ 3302662 w 3302662"/>
              <a:gd name="T7" fmla="*/ 1651331 h 330266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02662" h="3302662">
                <a:moveTo>
                  <a:pt x="3302662" y="1651331"/>
                </a:moveTo>
                <a:cubicBezTo>
                  <a:pt x="3302662" y="2573428"/>
                  <a:pt x="2547516" y="3316867"/>
                  <a:pt x="1625531" y="3302460"/>
                </a:cubicBezTo>
                <a:lnTo>
                  <a:pt x="1651331" y="1651331"/>
                </a:lnTo>
                <a:lnTo>
                  <a:pt x="3302662" y="1651331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 rot="5400000">
            <a:off x="2911475" y="1781175"/>
            <a:ext cx="3132138" cy="3132138"/>
          </a:xfrm>
          <a:prstGeom prst="ellipse">
            <a:avLst/>
          </a:prstGeom>
          <a:gradFill rotWithShape="1">
            <a:gsLst>
              <a:gs pos="0">
                <a:srgbClr val="FFFFFF">
                  <a:alpha val="70000"/>
                </a:srgbClr>
              </a:gs>
              <a:gs pos="78000">
                <a:srgbClr val="FFFFFF">
                  <a:alpha val="154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7" name="Pie 6"/>
          <p:cNvSpPr>
            <a:spLocks/>
          </p:cNvSpPr>
          <p:nvPr/>
        </p:nvSpPr>
        <p:spPr bwMode="auto">
          <a:xfrm>
            <a:off x="2824163" y="1695450"/>
            <a:ext cx="3302000" cy="3302000"/>
          </a:xfrm>
          <a:custGeom>
            <a:avLst/>
            <a:gdLst>
              <a:gd name="T0" fmla="*/ 3302662 w 3302662"/>
              <a:gd name="T1" fmla="*/ 1651331 h 3302662"/>
              <a:gd name="T2" fmla="*/ 1625531 w 3302662"/>
              <a:gd name="T3" fmla="*/ 3302460 h 3302662"/>
              <a:gd name="T4" fmla="*/ 1651331 w 3302662"/>
              <a:gd name="T5" fmla="*/ 1651331 h 3302662"/>
              <a:gd name="T6" fmla="*/ 3302662 w 3302662"/>
              <a:gd name="T7" fmla="*/ 1651331 h 330266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02662" h="3302662">
                <a:moveTo>
                  <a:pt x="3302662" y="1651331"/>
                </a:moveTo>
                <a:cubicBezTo>
                  <a:pt x="3302662" y="2573428"/>
                  <a:pt x="2547516" y="3316867"/>
                  <a:pt x="1625531" y="3302460"/>
                </a:cubicBezTo>
                <a:lnTo>
                  <a:pt x="1651331" y="1651331"/>
                </a:lnTo>
                <a:lnTo>
                  <a:pt x="3302662" y="1651331"/>
                </a:lnTo>
                <a:close/>
              </a:path>
            </a:pathLst>
          </a:custGeom>
          <a:solidFill>
            <a:srgbClr val="47408F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9" name="Pie 8"/>
          <p:cNvSpPr>
            <a:spLocks/>
          </p:cNvSpPr>
          <p:nvPr/>
        </p:nvSpPr>
        <p:spPr bwMode="auto">
          <a:xfrm rot="5400000">
            <a:off x="2824163" y="1695450"/>
            <a:ext cx="3302000" cy="3302000"/>
          </a:xfrm>
          <a:custGeom>
            <a:avLst/>
            <a:gdLst>
              <a:gd name="T0" fmla="*/ 3302662 w 3302662"/>
              <a:gd name="T1" fmla="*/ 1651331 h 3302662"/>
              <a:gd name="T2" fmla="*/ 1625531 w 3302662"/>
              <a:gd name="T3" fmla="*/ 3302460 h 3302662"/>
              <a:gd name="T4" fmla="*/ 1651331 w 3302662"/>
              <a:gd name="T5" fmla="*/ 1651331 h 3302662"/>
              <a:gd name="T6" fmla="*/ 3302662 w 3302662"/>
              <a:gd name="T7" fmla="*/ 1651331 h 330266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02662" h="3302662">
                <a:moveTo>
                  <a:pt x="3302662" y="1651331"/>
                </a:moveTo>
                <a:cubicBezTo>
                  <a:pt x="3302662" y="2573428"/>
                  <a:pt x="2547516" y="3316867"/>
                  <a:pt x="1625531" y="3302460"/>
                </a:cubicBezTo>
                <a:lnTo>
                  <a:pt x="1651331" y="1651331"/>
                </a:lnTo>
                <a:lnTo>
                  <a:pt x="3302662" y="1651331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1" name="Circular Arrow 10"/>
          <p:cNvSpPr/>
          <p:nvPr/>
        </p:nvSpPr>
        <p:spPr>
          <a:xfrm rot="19408863">
            <a:off x="2341563" y="1008063"/>
            <a:ext cx="4303712" cy="4302125"/>
          </a:xfrm>
          <a:prstGeom prst="circularArrow">
            <a:avLst>
              <a:gd name="adj1" fmla="val 4505"/>
              <a:gd name="adj2" fmla="val 489398"/>
              <a:gd name="adj3" fmla="val 20422004"/>
              <a:gd name="adj4" fmla="val 16294207"/>
              <a:gd name="adj5" fmla="val 4393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Circular Arrow 11"/>
          <p:cNvSpPr/>
          <p:nvPr/>
        </p:nvSpPr>
        <p:spPr>
          <a:xfrm rot="8450556">
            <a:off x="2324100" y="1454150"/>
            <a:ext cx="4303713" cy="4302125"/>
          </a:xfrm>
          <a:prstGeom prst="circularArrow">
            <a:avLst>
              <a:gd name="adj1" fmla="val 4505"/>
              <a:gd name="adj2" fmla="val 489398"/>
              <a:gd name="adj3" fmla="val 20422004"/>
              <a:gd name="adj4" fmla="val 16294207"/>
              <a:gd name="adj5" fmla="val 4393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Circular Arrow 12"/>
          <p:cNvSpPr/>
          <p:nvPr/>
        </p:nvSpPr>
        <p:spPr>
          <a:xfrm rot="14068430">
            <a:off x="2133600" y="1314450"/>
            <a:ext cx="4303713" cy="4303713"/>
          </a:xfrm>
          <a:prstGeom prst="circularArrow">
            <a:avLst>
              <a:gd name="adj1" fmla="val 4505"/>
              <a:gd name="adj2" fmla="val 489398"/>
              <a:gd name="adj3" fmla="val 20422004"/>
              <a:gd name="adj4" fmla="val 16294207"/>
              <a:gd name="adj5" fmla="val 4393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Circular Arrow 14"/>
          <p:cNvSpPr/>
          <p:nvPr/>
        </p:nvSpPr>
        <p:spPr>
          <a:xfrm rot="13530616" flipH="1" flipV="1">
            <a:off x="2562225" y="1314450"/>
            <a:ext cx="4303713" cy="4303713"/>
          </a:xfrm>
          <a:prstGeom prst="circularArrow">
            <a:avLst>
              <a:gd name="adj1" fmla="val 4505"/>
              <a:gd name="adj2" fmla="val 489398"/>
              <a:gd name="adj3" fmla="val 20422004"/>
              <a:gd name="adj4" fmla="val 16294207"/>
              <a:gd name="adj5" fmla="val 4393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689163" y="2559853"/>
            <a:ext cx="1572890" cy="1572890"/>
          </a:xfrm>
          <a:prstGeom prst="ellipse">
            <a:avLst/>
          </a:prstGeom>
          <a:gradFill flip="none" rotWithShape="1">
            <a:gsLst>
              <a:gs pos="0">
                <a:srgbClr val="7B85AC"/>
              </a:gs>
              <a:gs pos="100000">
                <a:srgbClr val="575F90"/>
              </a:gs>
            </a:gsLst>
            <a:lin ang="16200000" scaled="0"/>
            <a:tileRect/>
          </a:gradFill>
          <a:ln>
            <a:noFill/>
          </a:ln>
          <a:effectLst>
            <a:innerShdw blurRad="95250" dist="50800" dir="16200000">
              <a:srgbClr val="000000">
                <a:alpha val="28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endParaRPr lang="zh-CN" altLang="zh-CN" sz="1400" b="1"/>
          </a:p>
        </p:txBody>
      </p:sp>
      <p:sp>
        <p:nvSpPr>
          <p:cNvPr id="7182" name="TextBox 18"/>
          <p:cNvSpPr txBox="1">
            <a:spLocks noChangeArrowheads="1"/>
          </p:cNvSpPr>
          <p:nvPr/>
        </p:nvSpPr>
        <p:spPr bwMode="auto">
          <a:xfrm>
            <a:off x="3303588" y="2195513"/>
            <a:ext cx="1085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US" altLang="zh-CN" sz="1400" b="1"/>
              <a:t>Logistics</a:t>
            </a:r>
          </a:p>
        </p:txBody>
      </p:sp>
      <p:sp>
        <p:nvSpPr>
          <p:cNvPr id="7183" name="TextBox 19"/>
          <p:cNvSpPr txBox="1">
            <a:spLocks noChangeArrowheads="1"/>
          </p:cNvSpPr>
          <p:nvPr/>
        </p:nvSpPr>
        <p:spPr bwMode="auto">
          <a:xfrm>
            <a:off x="4618038" y="2176463"/>
            <a:ext cx="12874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US" altLang="zh-CN" sz="1400" b="1"/>
              <a:t>Distribution</a:t>
            </a:r>
          </a:p>
        </p:txBody>
      </p:sp>
      <p:sp>
        <p:nvSpPr>
          <p:cNvPr id="7184" name="TextBox 20"/>
          <p:cNvSpPr txBox="1">
            <a:spLocks noChangeArrowheads="1"/>
          </p:cNvSpPr>
          <p:nvPr/>
        </p:nvSpPr>
        <p:spPr bwMode="auto">
          <a:xfrm>
            <a:off x="4624388" y="4103688"/>
            <a:ext cx="1501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US" altLang="zh-CN" sz="1400" b="1"/>
              <a:t>Consumption</a:t>
            </a:r>
          </a:p>
        </p:txBody>
      </p:sp>
      <p:sp>
        <p:nvSpPr>
          <p:cNvPr id="7185" name="TextBox 21"/>
          <p:cNvSpPr txBox="1">
            <a:spLocks noChangeArrowheads="1"/>
          </p:cNvSpPr>
          <p:nvPr/>
        </p:nvSpPr>
        <p:spPr bwMode="auto">
          <a:xfrm>
            <a:off x="3168650" y="4057650"/>
            <a:ext cx="12207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US" altLang="zh-CN" sz="1400" b="1"/>
              <a:t>Packaging</a:t>
            </a:r>
          </a:p>
        </p:txBody>
      </p:sp>
      <p:sp>
        <p:nvSpPr>
          <p:cNvPr id="7186" name="TextBox 54"/>
          <p:cNvSpPr txBox="1">
            <a:spLocks noChangeArrowheads="1"/>
          </p:cNvSpPr>
          <p:nvPr/>
        </p:nvSpPr>
        <p:spPr bwMode="auto">
          <a:xfrm>
            <a:off x="314325" y="377825"/>
            <a:ext cx="15906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nb-NO" sz="1500" b="1">
                <a:solidFill>
                  <a:srgbClr val="262626"/>
                </a:solidFill>
                <a:cs typeface="Calibri" pitchFamily="34" charset="0"/>
              </a:rPr>
              <a:t>SUPPLY </a:t>
            </a:r>
            <a:r>
              <a:rPr lang="nb-NO" sz="1500">
                <a:solidFill>
                  <a:srgbClr val="262626"/>
                </a:solidFill>
                <a:cs typeface="Calibri" pitchFamily="34" charset="0"/>
              </a:rPr>
              <a:t>CHAIN</a:t>
            </a:r>
            <a:endParaRPr lang="en-GB" sz="1500">
              <a:solidFill>
                <a:srgbClr val="262626"/>
              </a:solidFill>
              <a:cs typeface="Calibri" pitchFamily="34" charset="0"/>
            </a:endParaRP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3846513" y="2730500"/>
            <a:ext cx="1231900" cy="1231900"/>
          </a:xfrm>
          <a:prstGeom prst="ellipse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22000">
                <a:srgbClr val="FFFFFF">
                  <a:alpha val="15400"/>
                </a:srgbClr>
              </a:gs>
              <a:gs pos="100000">
                <a:srgbClr val="FFFFFF">
                  <a:alpha val="70000"/>
                </a:srgbClr>
              </a:gs>
            </a:gsLst>
            <a:lin ang="16920000"/>
          </a:gra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7188" name="TextBox 34"/>
          <p:cNvSpPr txBox="1">
            <a:spLocks noChangeArrowheads="1"/>
          </p:cNvSpPr>
          <p:nvPr/>
        </p:nvSpPr>
        <p:spPr bwMode="auto">
          <a:xfrm>
            <a:off x="3689350" y="3065463"/>
            <a:ext cx="15732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b="1"/>
              <a:t>SUPPLY </a:t>
            </a:r>
            <a:br>
              <a:rPr lang="en-US" altLang="zh-CN" b="1"/>
            </a:br>
            <a:r>
              <a:rPr lang="en-US" altLang="zh-CN" b="1"/>
              <a:t>CHAIN</a:t>
            </a:r>
          </a:p>
        </p:txBody>
      </p:sp>
      <p:sp>
        <p:nvSpPr>
          <p:cNvPr id="7189" name="TextBox 54"/>
          <p:cNvSpPr txBox="1">
            <a:spLocks noChangeArrowheads="1"/>
          </p:cNvSpPr>
          <p:nvPr/>
        </p:nvSpPr>
        <p:spPr bwMode="auto">
          <a:xfrm>
            <a:off x="7367588" y="6362700"/>
            <a:ext cx="1676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1100">
                <a:solidFill>
                  <a:srgbClr val="262626"/>
                </a:solidFill>
                <a:cs typeface="Calibri" pitchFamily="34" charset="0"/>
              </a:rPr>
              <a:t>Your Logo</a:t>
            </a:r>
          </a:p>
        </p:txBody>
      </p:sp>
      <p:sp>
        <p:nvSpPr>
          <p:cNvPr id="7190" name="TextBox 54"/>
          <p:cNvSpPr txBox="1">
            <a:spLocks noChangeArrowheads="1"/>
          </p:cNvSpPr>
          <p:nvPr/>
        </p:nvSpPr>
        <p:spPr bwMode="auto">
          <a:xfrm>
            <a:off x="374650" y="6362700"/>
            <a:ext cx="1676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US" altLang="zh-CN" sz="1100">
                <a:solidFill>
                  <a:srgbClr val="262626"/>
                </a:solidFill>
                <a:cs typeface="Calibri" pitchFamily="34" charset="0"/>
              </a:rPr>
              <a:t>Your own footer</a:t>
            </a:r>
          </a:p>
        </p:txBody>
      </p:sp>
      <p:sp>
        <p:nvSpPr>
          <p:cNvPr id="7191" name="TextBox 54"/>
          <p:cNvSpPr txBox="1">
            <a:spLocks noChangeArrowheads="1"/>
          </p:cNvSpPr>
          <p:nvPr/>
        </p:nvSpPr>
        <p:spPr bwMode="auto">
          <a:xfrm>
            <a:off x="314325" y="701675"/>
            <a:ext cx="2855913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nb-NO" sz="1300">
                <a:solidFill>
                  <a:srgbClr val="262626"/>
                </a:solidFill>
                <a:cs typeface="Calibri" pitchFamily="34" charset="0"/>
              </a:rPr>
              <a:t>Example text. Replace with your own. Example text. Replace with your own. Example text. Replace with your own.</a:t>
            </a:r>
            <a:endParaRPr lang="en-GB" sz="1300">
              <a:solidFill>
                <a:srgbClr val="262626"/>
              </a:solidFill>
              <a:cs typeface="Calibri" pitchFamily="34" charset="0"/>
            </a:endParaRPr>
          </a:p>
          <a:p>
            <a:r>
              <a:rPr lang="nb-NO" sz="1300">
                <a:solidFill>
                  <a:srgbClr val="262626"/>
                </a:solidFill>
                <a:cs typeface="Calibri" pitchFamily="34" charset="0"/>
              </a:rPr>
              <a:t>Example text. Replace with your own</a:t>
            </a:r>
            <a:endParaRPr lang="en-GB" sz="1300">
              <a:solidFill>
                <a:srgbClr val="262626"/>
              </a:solidFill>
              <a:cs typeface="Calibri" pitchFamily="34" charset="0"/>
            </a:endParaRPr>
          </a:p>
          <a:p>
            <a:endParaRPr lang="en-GB" sz="1300">
              <a:solidFill>
                <a:srgbClr val="262626"/>
              </a:solidFill>
              <a:cs typeface="Calibri" pitchFamily="34" charset="0"/>
            </a:endParaRPr>
          </a:p>
          <a:p>
            <a:endParaRPr lang="en-GB" sz="1300">
              <a:solidFill>
                <a:srgbClr val="262626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9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43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Morten 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DG-循环</dc:subject>
  <dc:creator>PPTfans.cn</dc:creator>
  <cp:keywords>TZ-手动增减;XG-高光;KJ-平面;DH-静态</cp:keywords>
  <dc:description>PPTfans.cn</dc:description>
  <cp:revision>34</cp:revision>
  <dcterms:created xsi:type="dcterms:W3CDTF">2011-05-16T07:57:46Z</dcterms:created>
  <dcterms:modified xsi:type="dcterms:W3CDTF">2012-07-18T17:03:29Z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Presentation</vt:lpwstr>
  </property>
  <property fmtid="{D5CDD505-2E9C-101B-9397-08002B2CF9AE}" pid="3" name="SlideDescription">
    <vt:lpwstr/>
  </property>
</Properties>
</file>