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Standar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174995"/>
      </p:ext>
    </p:extLst>
  </p:cSld>
  <p:clrMapOvr>
    <a:masterClrMapping/>
  </p:clrMapOvr>
  <p:transition spd="slow"/>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2413290"/>
      </p:ext>
    </p:extLst>
  </p:cSld>
  <p:clrMap bg1="lt1" tx1="dk1" bg2="lt2" tx2="dk2" accent1="accent1" accent2="accent2" accent3="accent3" accent4="accent4" accent5="accent5" accent6="accent6" hlink="hlink" folHlink="folHlink"/>
  <p:sldLayoutIdLst>
    <p:sldLayoutId id="2147483649" r:id="rId1"/>
  </p:sldLayoutIdLst>
  <p:transition spd="slow"/>
  <p:timing>
    <p:tnLst>
      <p:par>
        <p:cTn id="1" dur="indefinite" restart="never" nodeType="tmRoot"/>
      </p:par>
    </p:tnLst>
  </p:timing>
  <p:txStyles>
    <p:titleStyle>
      <a:lvl1pPr algn="l" rtl="0" eaLnBrk="0" fontAlgn="base" hangingPunct="0">
        <a:spcBef>
          <a:spcPct val="0"/>
        </a:spcBef>
        <a:spcAft>
          <a:spcPct val="0"/>
        </a:spcAft>
        <a:defRPr sz="2000" b="1">
          <a:solidFill>
            <a:schemeClr val="bg1"/>
          </a:solidFill>
          <a:latin typeface="+mj-lt"/>
          <a:ea typeface="Arial" charset="0"/>
          <a:cs typeface="+mj-cs"/>
        </a:defRPr>
      </a:lvl1pPr>
      <a:lvl2pPr algn="l" rtl="0" eaLnBrk="0" fontAlgn="base" hangingPunct="0">
        <a:spcBef>
          <a:spcPct val="0"/>
        </a:spcBef>
        <a:spcAft>
          <a:spcPct val="0"/>
        </a:spcAft>
        <a:defRPr sz="2000" b="1">
          <a:solidFill>
            <a:schemeClr val="bg1"/>
          </a:solidFill>
          <a:latin typeface="Arial" charset="0"/>
          <a:ea typeface="Arial" charset="0"/>
          <a:cs typeface="Arial" charset="0"/>
        </a:defRPr>
      </a:lvl2pPr>
      <a:lvl3pPr algn="l" rtl="0" eaLnBrk="0" fontAlgn="base" hangingPunct="0">
        <a:spcBef>
          <a:spcPct val="0"/>
        </a:spcBef>
        <a:spcAft>
          <a:spcPct val="0"/>
        </a:spcAft>
        <a:defRPr sz="2000" b="1">
          <a:solidFill>
            <a:schemeClr val="bg1"/>
          </a:solidFill>
          <a:latin typeface="Arial" charset="0"/>
          <a:ea typeface="Arial" charset="0"/>
          <a:cs typeface="Arial" charset="0"/>
        </a:defRPr>
      </a:lvl3pPr>
      <a:lvl4pPr algn="l" rtl="0" eaLnBrk="0" fontAlgn="base" hangingPunct="0">
        <a:spcBef>
          <a:spcPct val="0"/>
        </a:spcBef>
        <a:spcAft>
          <a:spcPct val="0"/>
        </a:spcAft>
        <a:defRPr sz="2000" b="1">
          <a:solidFill>
            <a:schemeClr val="bg1"/>
          </a:solidFill>
          <a:latin typeface="Arial" charset="0"/>
          <a:ea typeface="Arial" charset="0"/>
          <a:cs typeface="Arial" charset="0"/>
        </a:defRPr>
      </a:lvl4pPr>
      <a:lvl5pPr algn="l" rtl="0" eaLnBrk="0" fontAlgn="base" hangingPunct="0">
        <a:spcBef>
          <a:spcPct val="0"/>
        </a:spcBef>
        <a:spcAft>
          <a:spcPct val="0"/>
        </a:spcAft>
        <a:defRPr sz="2000" b="1">
          <a:solidFill>
            <a:schemeClr val="bg1"/>
          </a:solidFill>
          <a:latin typeface="Arial" charset="0"/>
          <a:ea typeface="Arial" charset="0"/>
          <a:cs typeface="Arial" charset="0"/>
        </a:defRPr>
      </a:lvl5pPr>
      <a:lvl6pPr marL="457200" algn="l" rtl="0" eaLnBrk="1" fontAlgn="base" hangingPunct="1">
        <a:spcBef>
          <a:spcPct val="0"/>
        </a:spcBef>
        <a:spcAft>
          <a:spcPct val="0"/>
        </a:spcAft>
        <a:defRPr sz="2000" b="1">
          <a:solidFill>
            <a:schemeClr val="bg1"/>
          </a:solidFill>
          <a:latin typeface="Arial" charset="0"/>
          <a:cs typeface="Arial" charset="0"/>
        </a:defRPr>
      </a:lvl6pPr>
      <a:lvl7pPr marL="914400" algn="l" rtl="0" eaLnBrk="1" fontAlgn="base" hangingPunct="1">
        <a:spcBef>
          <a:spcPct val="0"/>
        </a:spcBef>
        <a:spcAft>
          <a:spcPct val="0"/>
        </a:spcAft>
        <a:defRPr sz="2000" b="1">
          <a:solidFill>
            <a:schemeClr val="bg1"/>
          </a:solidFill>
          <a:latin typeface="Arial" charset="0"/>
          <a:cs typeface="Arial" charset="0"/>
        </a:defRPr>
      </a:lvl7pPr>
      <a:lvl8pPr marL="1371600" algn="l" rtl="0" eaLnBrk="1" fontAlgn="base" hangingPunct="1">
        <a:spcBef>
          <a:spcPct val="0"/>
        </a:spcBef>
        <a:spcAft>
          <a:spcPct val="0"/>
        </a:spcAft>
        <a:defRPr sz="2000" b="1">
          <a:solidFill>
            <a:schemeClr val="bg1"/>
          </a:solidFill>
          <a:latin typeface="Arial" charset="0"/>
          <a:cs typeface="Arial" charset="0"/>
        </a:defRPr>
      </a:lvl8pPr>
      <a:lvl9pPr marL="1828800" algn="l" rtl="0" eaLnBrk="1" fontAlgn="base" hangingPunct="1">
        <a:spcBef>
          <a:spcPct val="0"/>
        </a:spcBef>
        <a:spcAft>
          <a:spcPct val="0"/>
        </a:spcAft>
        <a:defRPr sz="2000" b="1">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lr>
          <a:srgbClr val="FF5233"/>
        </a:buClr>
        <a:buSzPct val="120000"/>
        <a:buChar char="•"/>
        <a:defRPr sz="2000">
          <a:solidFill>
            <a:srgbClr val="0097B5"/>
          </a:solidFill>
          <a:latin typeface="+mn-lt"/>
          <a:ea typeface="Arial" charset="0"/>
          <a:cs typeface="+mn-cs"/>
        </a:defRPr>
      </a:lvl1pPr>
      <a:lvl2pPr marL="742950" indent="-285750" algn="l" rtl="0" eaLnBrk="0" fontAlgn="base" hangingPunct="0">
        <a:spcBef>
          <a:spcPct val="20000"/>
        </a:spcBef>
        <a:spcAft>
          <a:spcPct val="0"/>
        </a:spcAft>
        <a:buClr>
          <a:srgbClr val="FF5233"/>
        </a:buClr>
        <a:buSzPct val="120000"/>
        <a:buChar char="•"/>
        <a:defRPr sz="2000">
          <a:solidFill>
            <a:srgbClr val="0097B5"/>
          </a:solidFill>
          <a:latin typeface="+mn-lt"/>
          <a:ea typeface="Arial" charset="0"/>
          <a:cs typeface="+mn-cs"/>
        </a:defRPr>
      </a:lvl2pPr>
      <a:lvl3pPr marL="1143000" indent="-228600" algn="l" rtl="0" eaLnBrk="0" fontAlgn="base" hangingPunct="0">
        <a:spcBef>
          <a:spcPct val="20000"/>
        </a:spcBef>
        <a:spcAft>
          <a:spcPct val="0"/>
        </a:spcAft>
        <a:buClr>
          <a:srgbClr val="FF5233"/>
        </a:buClr>
        <a:buSzPct val="120000"/>
        <a:buChar char="•"/>
        <a:defRPr sz="2000">
          <a:solidFill>
            <a:srgbClr val="0097B5"/>
          </a:solidFill>
          <a:latin typeface="+mn-lt"/>
          <a:ea typeface="Arial" charset="0"/>
          <a:cs typeface="+mn-cs"/>
        </a:defRPr>
      </a:lvl3pPr>
      <a:lvl4pPr marL="1600200" indent="-228600" algn="l" rtl="0" eaLnBrk="0" fontAlgn="base" hangingPunct="0">
        <a:spcBef>
          <a:spcPct val="20000"/>
        </a:spcBef>
        <a:spcAft>
          <a:spcPct val="0"/>
        </a:spcAft>
        <a:buClr>
          <a:srgbClr val="FF5233"/>
        </a:buClr>
        <a:buSzPct val="120000"/>
        <a:buChar char="•"/>
        <a:defRPr sz="2000">
          <a:solidFill>
            <a:srgbClr val="0097B5"/>
          </a:solidFill>
          <a:latin typeface="+mn-lt"/>
          <a:ea typeface="Arial" charset="0"/>
          <a:cs typeface="+mn-cs"/>
        </a:defRPr>
      </a:lvl4pPr>
      <a:lvl5pPr marL="2057400" indent="-228600" algn="l" rtl="0" eaLnBrk="0" fontAlgn="base" hangingPunct="0">
        <a:spcBef>
          <a:spcPct val="20000"/>
        </a:spcBef>
        <a:spcAft>
          <a:spcPct val="0"/>
        </a:spcAft>
        <a:buClr>
          <a:srgbClr val="FF5233"/>
        </a:buClr>
        <a:buSzPct val="120000"/>
        <a:buChar char="•"/>
        <a:defRPr sz="2000">
          <a:solidFill>
            <a:srgbClr val="0097B5"/>
          </a:solidFill>
          <a:latin typeface="+mn-lt"/>
          <a:ea typeface="Arial" charset="0"/>
          <a:cs typeface="+mn-cs"/>
        </a:defRPr>
      </a:lvl5pPr>
      <a:lvl6pPr marL="2514600" indent="-228600" algn="l" rtl="0" eaLnBrk="1" fontAlgn="base" hangingPunct="1">
        <a:spcBef>
          <a:spcPct val="20000"/>
        </a:spcBef>
        <a:spcAft>
          <a:spcPct val="0"/>
        </a:spcAft>
        <a:buClr>
          <a:srgbClr val="FF5233"/>
        </a:buClr>
        <a:buSzPct val="120000"/>
        <a:buChar char="•"/>
        <a:defRPr sz="2000">
          <a:solidFill>
            <a:srgbClr val="0097B5"/>
          </a:solidFill>
          <a:latin typeface="+mn-lt"/>
          <a:cs typeface="+mn-cs"/>
        </a:defRPr>
      </a:lvl6pPr>
      <a:lvl7pPr marL="2971800" indent="-228600" algn="l" rtl="0" eaLnBrk="1" fontAlgn="base" hangingPunct="1">
        <a:spcBef>
          <a:spcPct val="20000"/>
        </a:spcBef>
        <a:spcAft>
          <a:spcPct val="0"/>
        </a:spcAft>
        <a:buClr>
          <a:srgbClr val="FF5233"/>
        </a:buClr>
        <a:buSzPct val="120000"/>
        <a:buChar char="•"/>
        <a:defRPr sz="2000">
          <a:solidFill>
            <a:srgbClr val="0097B5"/>
          </a:solidFill>
          <a:latin typeface="+mn-lt"/>
          <a:cs typeface="+mn-cs"/>
        </a:defRPr>
      </a:lvl7pPr>
      <a:lvl8pPr marL="3429000" indent="-228600" algn="l" rtl="0" eaLnBrk="1" fontAlgn="base" hangingPunct="1">
        <a:spcBef>
          <a:spcPct val="20000"/>
        </a:spcBef>
        <a:spcAft>
          <a:spcPct val="0"/>
        </a:spcAft>
        <a:buClr>
          <a:srgbClr val="FF5233"/>
        </a:buClr>
        <a:buSzPct val="120000"/>
        <a:buChar char="•"/>
        <a:defRPr sz="2000">
          <a:solidFill>
            <a:srgbClr val="0097B5"/>
          </a:solidFill>
          <a:latin typeface="+mn-lt"/>
          <a:cs typeface="+mn-cs"/>
        </a:defRPr>
      </a:lvl8pPr>
      <a:lvl9pPr marL="3886200" indent="-228600" algn="l" rtl="0" eaLnBrk="1" fontAlgn="base" hangingPunct="1">
        <a:spcBef>
          <a:spcPct val="20000"/>
        </a:spcBef>
        <a:spcAft>
          <a:spcPct val="0"/>
        </a:spcAft>
        <a:buClr>
          <a:srgbClr val="FF5233"/>
        </a:buClr>
        <a:buSzPct val="120000"/>
        <a:buChar char="•"/>
        <a:defRPr sz="2000">
          <a:solidFill>
            <a:srgbClr val="0097B5"/>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7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2406650"/>
            <a:ext cx="9156700" cy="260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ktangel 24"/>
          <p:cNvSpPr>
            <a:spLocks noChangeArrowheads="1"/>
          </p:cNvSpPr>
          <p:nvPr/>
        </p:nvSpPr>
        <p:spPr bwMode="auto">
          <a:xfrm>
            <a:off x="-3175" y="5300663"/>
            <a:ext cx="9147175" cy="1557337"/>
          </a:xfrm>
          <a:prstGeom prst="rect">
            <a:avLst/>
          </a:prstGeom>
          <a:gradFill rotWithShape="1">
            <a:gsLst>
              <a:gs pos="0">
                <a:srgbClr val="171717"/>
              </a:gs>
              <a:gs pos="100000">
                <a:srgbClr val="3A3A3A"/>
              </a:gs>
            </a:gsLst>
            <a:lin ang="5400000"/>
          </a:gradFill>
          <a:ln w="9525">
            <a:solidFill>
              <a:srgbClr val="171717"/>
            </a:solidFill>
            <a:miter lim="800000"/>
            <a:headEnd/>
            <a:tailEnd/>
          </a:ln>
        </p:spPr>
        <p:txBody>
          <a:bodyPr anchor="ctr"/>
          <a:lstStyle/>
          <a:p>
            <a:pPr algn="ctr"/>
            <a:endParaRPr lang="da-DK">
              <a:solidFill>
                <a:schemeClr val="bg1"/>
              </a:solidFill>
              <a:latin typeface="Calibri" charset="0"/>
              <a:ea typeface="ＭＳ Ｐゴシック" charset="-128"/>
            </a:endParaRPr>
          </a:p>
        </p:txBody>
      </p:sp>
      <p:sp>
        <p:nvSpPr>
          <p:cNvPr id="10244" name="Rektangel 76"/>
          <p:cNvSpPr>
            <a:spLocks noChangeArrowheads="1"/>
          </p:cNvSpPr>
          <p:nvPr/>
        </p:nvSpPr>
        <p:spPr bwMode="auto">
          <a:xfrm>
            <a:off x="849313" y="5626100"/>
            <a:ext cx="5030787"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300" b="1" noProof="1">
                <a:solidFill>
                  <a:schemeClr val="bg1"/>
                </a:solidFill>
                <a:latin typeface="Calibri" charset="0"/>
              </a:rPr>
              <a:t>Example text</a:t>
            </a:r>
          </a:p>
          <a:p>
            <a:r>
              <a:rPr lang="en-US" sz="1100" noProof="1">
                <a:solidFill>
                  <a:schemeClr val="bg1"/>
                </a:solidFill>
                <a:latin typeface="Calibri" charset="0"/>
              </a:rPr>
              <a:t>Go ahead and replace it with your own text. This is an example text. Go ahead and replace it with your own text. Go ahead and replace it with your own text. This is an example text. Go ahead and replace it with your own text</a:t>
            </a:r>
            <a:endParaRPr lang="da-DK" sz="1100">
              <a:solidFill>
                <a:schemeClr val="bg1"/>
              </a:solidFill>
            </a:endParaRPr>
          </a:p>
          <a:p>
            <a:endParaRPr lang="da-DK" sz="1100">
              <a:solidFill>
                <a:schemeClr val="bg1"/>
              </a:solidFill>
            </a:endParaRPr>
          </a:p>
        </p:txBody>
      </p:sp>
      <p:sp>
        <p:nvSpPr>
          <p:cNvPr id="10" name="Freeform 22"/>
          <p:cNvSpPr>
            <a:spLocks/>
          </p:cNvSpPr>
          <p:nvPr/>
        </p:nvSpPr>
        <p:spPr bwMode="auto">
          <a:xfrm rot="6300000">
            <a:off x="484055" y="2953127"/>
            <a:ext cx="2580858" cy="1418163"/>
          </a:xfrm>
          <a:custGeom>
            <a:avLst/>
            <a:gdLst>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38"/>
              <a:gd name="connsiteY0" fmla="*/ 132 h 10000"/>
              <a:gd name="connsiteX1" fmla="*/ 5468 w 10038"/>
              <a:gd name="connsiteY1" fmla="*/ 1711 h 10000"/>
              <a:gd name="connsiteX2" fmla="*/ 4388 w 10038"/>
              <a:gd name="connsiteY2" fmla="*/ 2895 h 10000"/>
              <a:gd name="connsiteX3" fmla="*/ 4460 w 10038"/>
              <a:gd name="connsiteY3" fmla="*/ 263 h 10000"/>
              <a:gd name="connsiteX4" fmla="*/ 3453 w 10038"/>
              <a:gd name="connsiteY4" fmla="*/ 263 h 10000"/>
              <a:gd name="connsiteX5" fmla="*/ 2086 w 10038"/>
              <a:gd name="connsiteY5" fmla="*/ 3816 h 10000"/>
              <a:gd name="connsiteX6" fmla="*/ 1727 w 10038"/>
              <a:gd name="connsiteY6" fmla="*/ 3947 h 10000"/>
              <a:gd name="connsiteX7" fmla="*/ 719 w 10038"/>
              <a:gd name="connsiteY7" fmla="*/ 3553 h 10000"/>
              <a:gd name="connsiteX8" fmla="*/ 1223 w 10038"/>
              <a:gd name="connsiteY8" fmla="*/ 5921 h 10000"/>
              <a:gd name="connsiteX9" fmla="*/ 2086 w 10038"/>
              <a:gd name="connsiteY9" fmla="*/ 6053 h 10000"/>
              <a:gd name="connsiteX10" fmla="*/ 3022 w 10038"/>
              <a:gd name="connsiteY10" fmla="*/ 9605 h 10000"/>
              <a:gd name="connsiteX11" fmla="*/ 4101 w 10038"/>
              <a:gd name="connsiteY11" fmla="*/ 8289 h 10000"/>
              <a:gd name="connsiteX12" fmla="*/ 3957 w 10038"/>
              <a:gd name="connsiteY12" fmla="*/ 7763 h 10000"/>
              <a:gd name="connsiteX13" fmla="*/ 5252 w 10038"/>
              <a:gd name="connsiteY13" fmla="*/ 7632 h 10000"/>
              <a:gd name="connsiteX14" fmla="*/ 4964 w 10038"/>
              <a:gd name="connsiteY14" fmla="*/ 9211 h 10000"/>
              <a:gd name="connsiteX15" fmla="*/ 7266 w 10038"/>
              <a:gd name="connsiteY15" fmla="*/ 9474 h 10000"/>
              <a:gd name="connsiteX16" fmla="*/ 7410 w 10038"/>
              <a:gd name="connsiteY16" fmla="*/ 6184 h 10000"/>
              <a:gd name="connsiteX17" fmla="*/ 7914 w 10038"/>
              <a:gd name="connsiteY17" fmla="*/ 5132 h 10000"/>
              <a:gd name="connsiteX18" fmla="*/ 8417 w 10038"/>
              <a:gd name="connsiteY18" fmla="*/ 5526 h 10000"/>
              <a:gd name="connsiteX19" fmla="*/ 8777 w 10038"/>
              <a:gd name="connsiteY19" fmla="*/ 2895 h 10000"/>
              <a:gd name="connsiteX20" fmla="*/ 7842 w 10038"/>
              <a:gd name="connsiteY20" fmla="*/ 3816 h 10000"/>
              <a:gd name="connsiteX21" fmla="*/ 7410 w 10038"/>
              <a:gd name="connsiteY21" fmla="*/ 3553 h 10000"/>
              <a:gd name="connsiteX22" fmla="*/ 7482 w 10038"/>
              <a:gd name="connsiteY22" fmla="*/ 395 h 10000"/>
              <a:gd name="connsiteX23" fmla="*/ 5540 w 10038"/>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007" h="10000">
                <a:moveTo>
                  <a:pt x="5540" y="132"/>
                </a:moveTo>
                <a:cubicBezTo>
                  <a:pt x="4820" y="132"/>
                  <a:pt x="5252" y="921"/>
                  <a:pt x="5468" y="1711"/>
                </a:cubicBezTo>
                <a:cubicBezTo>
                  <a:pt x="5683" y="2368"/>
                  <a:pt x="5108" y="3947"/>
                  <a:pt x="4388" y="2895"/>
                </a:cubicBezTo>
                <a:cubicBezTo>
                  <a:pt x="4029" y="2237"/>
                  <a:pt x="4676" y="1447"/>
                  <a:pt x="4460" y="263"/>
                </a:cubicBezTo>
                <a:cubicBezTo>
                  <a:pt x="4388" y="0"/>
                  <a:pt x="4173" y="132"/>
                  <a:pt x="3453" y="263"/>
                </a:cubicBezTo>
                <a:cubicBezTo>
                  <a:pt x="2230" y="395"/>
                  <a:pt x="2446" y="395"/>
                  <a:pt x="2086" y="3816"/>
                </a:cubicBezTo>
                <a:cubicBezTo>
                  <a:pt x="2086" y="3816"/>
                  <a:pt x="1942" y="4211"/>
                  <a:pt x="1727" y="3947"/>
                </a:cubicBezTo>
                <a:cubicBezTo>
                  <a:pt x="1583" y="3816"/>
                  <a:pt x="1501" y="3124"/>
                  <a:pt x="719" y="3553"/>
                </a:cubicBezTo>
                <a:cubicBezTo>
                  <a:pt x="0" y="3947"/>
                  <a:pt x="343" y="6611"/>
                  <a:pt x="1223" y="5921"/>
                </a:cubicBezTo>
                <a:cubicBezTo>
                  <a:pt x="1727" y="5526"/>
                  <a:pt x="2014" y="5395"/>
                  <a:pt x="2086" y="6053"/>
                </a:cubicBezTo>
                <a:cubicBezTo>
                  <a:pt x="2158" y="6711"/>
                  <a:pt x="1871" y="9605"/>
                  <a:pt x="3022" y="9605"/>
                </a:cubicBezTo>
                <a:cubicBezTo>
                  <a:pt x="4892" y="9737"/>
                  <a:pt x="4460" y="9211"/>
                  <a:pt x="4101" y="8289"/>
                </a:cubicBezTo>
                <a:cubicBezTo>
                  <a:pt x="4029" y="8158"/>
                  <a:pt x="3957" y="7895"/>
                  <a:pt x="3957" y="7763"/>
                </a:cubicBezTo>
                <a:cubicBezTo>
                  <a:pt x="4029" y="5000"/>
                  <a:pt x="5468" y="6053"/>
                  <a:pt x="5252" y="7632"/>
                </a:cubicBezTo>
                <a:cubicBezTo>
                  <a:pt x="5108" y="8289"/>
                  <a:pt x="4820" y="8816"/>
                  <a:pt x="4964" y="9211"/>
                </a:cubicBezTo>
                <a:cubicBezTo>
                  <a:pt x="5180" y="10000"/>
                  <a:pt x="7122" y="10000"/>
                  <a:pt x="7266" y="9474"/>
                </a:cubicBezTo>
                <a:cubicBezTo>
                  <a:pt x="7338" y="9079"/>
                  <a:pt x="7410" y="6184"/>
                  <a:pt x="7410" y="6184"/>
                </a:cubicBezTo>
                <a:cubicBezTo>
                  <a:pt x="7482" y="5658"/>
                  <a:pt x="7698" y="5263"/>
                  <a:pt x="7914" y="5132"/>
                </a:cubicBezTo>
                <a:cubicBezTo>
                  <a:pt x="8201" y="5132"/>
                  <a:pt x="8273" y="5395"/>
                  <a:pt x="8417" y="5526"/>
                </a:cubicBezTo>
                <a:cubicBezTo>
                  <a:pt x="10000" y="6974"/>
                  <a:pt x="10007" y="2575"/>
                  <a:pt x="8777" y="2895"/>
                </a:cubicBezTo>
                <a:cubicBezTo>
                  <a:pt x="8512" y="2964"/>
                  <a:pt x="8070" y="3706"/>
                  <a:pt x="7842" y="3816"/>
                </a:cubicBezTo>
                <a:cubicBezTo>
                  <a:pt x="7554" y="4079"/>
                  <a:pt x="7338" y="3947"/>
                  <a:pt x="7410" y="3553"/>
                </a:cubicBezTo>
                <a:cubicBezTo>
                  <a:pt x="7410" y="3158"/>
                  <a:pt x="7842" y="395"/>
                  <a:pt x="7482" y="395"/>
                </a:cubicBezTo>
                <a:cubicBezTo>
                  <a:pt x="7122" y="395"/>
                  <a:pt x="6115" y="132"/>
                  <a:pt x="5540" y="132"/>
                </a:cubicBezTo>
                <a:close/>
              </a:path>
            </a:pathLst>
          </a:custGeom>
          <a:gradFill>
            <a:gsLst>
              <a:gs pos="0">
                <a:schemeClr val="bg1">
                  <a:lumMod val="50000"/>
                </a:schemeClr>
              </a:gs>
              <a:gs pos="83000">
                <a:schemeClr val="bg1">
                  <a:lumMod val="75000"/>
                </a:schemeClr>
              </a:gs>
              <a:gs pos="100000">
                <a:schemeClr val="bg1">
                  <a:lumMod val="88000"/>
                </a:schemeClr>
              </a:gs>
            </a:gsLst>
          </a:gradFill>
          <a:ln>
            <a:noFill/>
            <a:headEnd/>
            <a:tailEnd/>
          </a:ln>
          <a:effectLst>
            <a:outerShdw blurRad="44450" dist="27940" dir="5400000" algn="ctr">
              <a:srgbClr val="000000">
                <a:alpha val="32000"/>
              </a:srgbClr>
            </a:outerShdw>
            <a:reflection blurRad="6350" stA="81000" endPos="9000" dir="5400000" sy="-100000" algn="bl" rotWithShape="0"/>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a:lstStyle/>
          <a:p>
            <a:pPr fontAlgn="auto">
              <a:spcBef>
                <a:spcPts val="0"/>
              </a:spcBef>
              <a:spcAft>
                <a:spcPts val="0"/>
              </a:spcAft>
              <a:defRPr/>
            </a:pPr>
            <a:endParaRPr lang="de-DE">
              <a:solidFill>
                <a:srgbClr val="FFFFFF"/>
              </a:solidFill>
            </a:endParaRPr>
          </a:p>
        </p:txBody>
      </p:sp>
      <p:sp>
        <p:nvSpPr>
          <p:cNvPr id="11" name="Freeform 22"/>
          <p:cNvSpPr>
            <a:spLocks/>
          </p:cNvSpPr>
          <p:nvPr/>
        </p:nvSpPr>
        <p:spPr bwMode="auto">
          <a:xfrm rot="6300000">
            <a:off x="2977775" y="1796344"/>
            <a:ext cx="1624276" cy="887474"/>
          </a:xfrm>
          <a:custGeom>
            <a:avLst/>
            <a:gdLst>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38"/>
              <a:gd name="connsiteY0" fmla="*/ 132 h 10000"/>
              <a:gd name="connsiteX1" fmla="*/ 5468 w 10038"/>
              <a:gd name="connsiteY1" fmla="*/ 1711 h 10000"/>
              <a:gd name="connsiteX2" fmla="*/ 4388 w 10038"/>
              <a:gd name="connsiteY2" fmla="*/ 2895 h 10000"/>
              <a:gd name="connsiteX3" fmla="*/ 4460 w 10038"/>
              <a:gd name="connsiteY3" fmla="*/ 263 h 10000"/>
              <a:gd name="connsiteX4" fmla="*/ 3453 w 10038"/>
              <a:gd name="connsiteY4" fmla="*/ 263 h 10000"/>
              <a:gd name="connsiteX5" fmla="*/ 2086 w 10038"/>
              <a:gd name="connsiteY5" fmla="*/ 3816 h 10000"/>
              <a:gd name="connsiteX6" fmla="*/ 1727 w 10038"/>
              <a:gd name="connsiteY6" fmla="*/ 3947 h 10000"/>
              <a:gd name="connsiteX7" fmla="*/ 719 w 10038"/>
              <a:gd name="connsiteY7" fmla="*/ 3553 h 10000"/>
              <a:gd name="connsiteX8" fmla="*/ 1223 w 10038"/>
              <a:gd name="connsiteY8" fmla="*/ 5921 h 10000"/>
              <a:gd name="connsiteX9" fmla="*/ 2086 w 10038"/>
              <a:gd name="connsiteY9" fmla="*/ 6053 h 10000"/>
              <a:gd name="connsiteX10" fmla="*/ 3022 w 10038"/>
              <a:gd name="connsiteY10" fmla="*/ 9605 h 10000"/>
              <a:gd name="connsiteX11" fmla="*/ 4101 w 10038"/>
              <a:gd name="connsiteY11" fmla="*/ 8289 h 10000"/>
              <a:gd name="connsiteX12" fmla="*/ 3957 w 10038"/>
              <a:gd name="connsiteY12" fmla="*/ 7763 h 10000"/>
              <a:gd name="connsiteX13" fmla="*/ 5252 w 10038"/>
              <a:gd name="connsiteY13" fmla="*/ 7632 h 10000"/>
              <a:gd name="connsiteX14" fmla="*/ 4964 w 10038"/>
              <a:gd name="connsiteY14" fmla="*/ 9211 h 10000"/>
              <a:gd name="connsiteX15" fmla="*/ 7266 w 10038"/>
              <a:gd name="connsiteY15" fmla="*/ 9474 h 10000"/>
              <a:gd name="connsiteX16" fmla="*/ 7410 w 10038"/>
              <a:gd name="connsiteY16" fmla="*/ 6184 h 10000"/>
              <a:gd name="connsiteX17" fmla="*/ 7914 w 10038"/>
              <a:gd name="connsiteY17" fmla="*/ 5132 h 10000"/>
              <a:gd name="connsiteX18" fmla="*/ 8417 w 10038"/>
              <a:gd name="connsiteY18" fmla="*/ 5526 h 10000"/>
              <a:gd name="connsiteX19" fmla="*/ 8777 w 10038"/>
              <a:gd name="connsiteY19" fmla="*/ 2895 h 10000"/>
              <a:gd name="connsiteX20" fmla="*/ 7842 w 10038"/>
              <a:gd name="connsiteY20" fmla="*/ 3816 h 10000"/>
              <a:gd name="connsiteX21" fmla="*/ 7410 w 10038"/>
              <a:gd name="connsiteY21" fmla="*/ 3553 h 10000"/>
              <a:gd name="connsiteX22" fmla="*/ 7482 w 10038"/>
              <a:gd name="connsiteY22" fmla="*/ 395 h 10000"/>
              <a:gd name="connsiteX23" fmla="*/ 5540 w 10038"/>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007" h="10000">
                <a:moveTo>
                  <a:pt x="5540" y="132"/>
                </a:moveTo>
                <a:cubicBezTo>
                  <a:pt x="4820" y="132"/>
                  <a:pt x="5252" y="921"/>
                  <a:pt x="5468" y="1711"/>
                </a:cubicBezTo>
                <a:cubicBezTo>
                  <a:pt x="5683" y="2368"/>
                  <a:pt x="5108" y="3947"/>
                  <a:pt x="4388" y="2895"/>
                </a:cubicBezTo>
                <a:cubicBezTo>
                  <a:pt x="4029" y="2237"/>
                  <a:pt x="4676" y="1447"/>
                  <a:pt x="4460" y="263"/>
                </a:cubicBezTo>
                <a:cubicBezTo>
                  <a:pt x="4388" y="0"/>
                  <a:pt x="4173" y="132"/>
                  <a:pt x="3453" y="263"/>
                </a:cubicBezTo>
                <a:cubicBezTo>
                  <a:pt x="2230" y="395"/>
                  <a:pt x="2446" y="395"/>
                  <a:pt x="2086" y="3816"/>
                </a:cubicBezTo>
                <a:cubicBezTo>
                  <a:pt x="2086" y="3816"/>
                  <a:pt x="1942" y="4211"/>
                  <a:pt x="1727" y="3947"/>
                </a:cubicBezTo>
                <a:cubicBezTo>
                  <a:pt x="1583" y="3816"/>
                  <a:pt x="1501" y="3124"/>
                  <a:pt x="719" y="3553"/>
                </a:cubicBezTo>
                <a:cubicBezTo>
                  <a:pt x="0" y="3947"/>
                  <a:pt x="343" y="6611"/>
                  <a:pt x="1223" y="5921"/>
                </a:cubicBezTo>
                <a:cubicBezTo>
                  <a:pt x="1727" y="5526"/>
                  <a:pt x="2014" y="5395"/>
                  <a:pt x="2086" y="6053"/>
                </a:cubicBezTo>
                <a:cubicBezTo>
                  <a:pt x="2158" y="6711"/>
                  <a:pt x="1871" y="9605"/>
                  <a:pt x="3022" y="9605"/>
                </a:cubicBezTo>
                <a:cubicBezTo>
                  <a:pt x="4892" y="9737"/>
                  <a:pt x="4460" y="9211"/>
                  <a:pt x="4101" y="8289"/>
                </a:cubicBezTo>
                <a:cubicBezTo>
                  <a:pt x="4029" y="8158"/>
                  <a:pt x="3957" y="7895"/>
                  <a:pt x="3957" y="7763"/>
                </a:cubicBezTo>
                <a:cubicBezTo>
                  <a:pt x="4029" y="5000"/>
                  <a:pt x="5468" y="6053"/>
                  <a:pt x="5252" y="7632"/>
                </a:cubicBezTo>
                <a:cubicBezTo>
                  <a:pt x="5108" y="8289"/>
                  <a:pt x="4820" y="8816"/>
                  <a:pt x="4964" y="9211"/>
                </a:cubicBezTo>
                <a:cubicBezTo>
                  <a:pt x="5180" y="10000"/>
                  <a:pt x="7122" y="10000"/>
                  <a:pt x="7266" y="9474"/>
                </a:cubicBezTo>
                <a:cubicBezTo>
                  <a:pt x="7338" y="9079"/>
                  <a:pt x="7410" y="6184"/>
                  <a:pt x="7410" y="6184"/>
                </a:cubicBezTo>
                <a:cubicBezTo>
                  <a:pt x="7482" y="5658"/>
                  <a:pt x="7698" y="5263"/>
                  <a:pt x="7914" y="5132"/>
                </a:cubicBezTo>
                <a:cubicBezTo>
                  <a:pt x="8201" y="5132"/>
                  <a:pt x="8273" y="5395"/>
                  <a:pt x="8417" y="5526"/>
                </a:cubicBezTo>
                <a:cubicBezTo>
                  <a:pt x="10000" y="6974"/>
                  <a:pt x="10007" y="2575"/>
                  <a:pt x="8777" y="2895"/>
                </a:cubicBezTo>
                <a:cubicBezTo>
                  <a:pt x="8512" y="2964"/>
                  <a:pt x="8070" y="3706"/>
                  <a:pt x="7842" y="3816"/>
                </a:cubicBezTo>
                <a:cubicBezTo>
                  <a:pt x="7554" y="4079"/>
                  <a:pt x="7338" y="3947"/>
                  <a:pt x="7410" y="3553"/>
                </a:cubicBezTo>
                <a:cubicBezTo>
                  <a:pt x="7410" y="3158"/>
                  <a:pt x="7842" y="395"/>
                  <a:pt x="7482" y="395"/>
                </a:cubicBezTo>
                <a:cubicBezTo>
                  <a:pt x="7122" y="395"/>
                  <a:pt x="6115" y="132"/>
                  <a:pt x="5540" y="132"/>
                </a:cubicBezTo>
                <a:close/>
              </a:path>
            </a:pathLst>
          </a:custGeom>
          <a:gradFill>
            <a:gsLst>
              <a:gs pos="0">
                <a:schemeClr val="bg1">
                  <a:lumMod val="50000"/>
                </a:schemeClr>
              </a:gs>
              <a:gs pos="83000">
                <a:schemeClr val="bg1">
                  <a:lumMod val="75000"/>
                </a:schemeClr>
              </a:gs>
              <a:gs pos="100000">
                <a:schemeClr val="bg1">
                  <a:lumMod val="88000"/>
                </a:schemeClr>
              </a:gs>
            </a:gsLst>
          </a:gradFill>
          <a:ln>
            <a:noFill/>
            <a:headEnd/>
            <a:tailEnd/>
          </a:ln>
          <a:effectLst>
            <a:outerShdw blurRad="44450" dist="27940" dir="5400000" algn="ctr">
              <a:srgbClr val="000000">
                <a:alpha val="32000"/>
              </a:srgbClr>
            </a:outerShdw>
            <a:reflection blurRad="6350" stA="81000" endPos="9000" dir="5400000" sy="-100000" algn="bl" rotWithShape="0"/>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a:lstStyle/>
          <a:p>
            <a:pPr fontAlgn="auto">
              <a:spcBef>
                <a:spcPts val="0"/>
              </a:spcBef>
              <a:spcAft>
                <a:spcPts val="0"/>
              </a:spcAft>
              <a:defRPr/>
            </a:pPr>
            <a:endParaRPr lang="de-DE">
              <a:solidFill>
                <a:srgbClr val="FFFFFF"/>
              </a:solidFill>
            </a:endParaRPr>
          </a:p>
        </p:txBody>
      </p:sp>
      <p:sp>
        <p:nvSpPr>
          <p:cNvPr id="12" name="Freeform 22"/>
          <p:cNvSpPr>
            <a:spLocks/>
          </p:cNvSpPr>
          <p:nvPr/>
        </p:nvSpPr>
        <p:spPr bwMode="auto">
          <a:xfrm rot="6300000">
            <a:off x="5143801" y="2556285"/>
            <a:ext cx="2279854" cy="1245666"/>
          </a:xfrm>
          <a:custGeom>
            <a:avLst/>
            <a:gdLst>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00"/>
              <a:gd name="connsiteY0" fmla="*/ 132 h 10000"/>
              <a:gd name="connsiteX1" fmla="*/ 5468 w 10000"/>
              <a:gd name="connsiteY1" fmla="*/ 1711 h 10000"/>
              <a:gd name="connsiteX2" fmla="*/ 4388 w 10000"/>
              <a:gd name="connsiteY2" fmla="*/ 2895 h 10000"/>
              <a:gd name="connsiteX3" fmla="*/ 4460 w 10000"/>
              <a:gd name="connsiteY3" fmla="*/ 263 h 10000"/>
              <a:gd name="connsiteX4" fmla="*/ 3453 w 10000"/>
              <a:gd name="connsiteY4" fmla="*/ 263 h 10000"/>
              <a:gd name="connsiteX5" fmla="*/ 2086 w 10000"/>
              <a:gd name="connsiteY5" fmla="*/ 3816 h 10000"/>
              <a:gd name="connsiteX6" fmla="*/ 1727 w 10000"/>
              <a:gd name="connsiteY6" fmla="*/ 3947 h 10000"/>
              <a:gd name="connsiteX7" fmla="*/ 719 w 10000"/>
              <a:gd name="connsiteY7" fmla="*/ 3553 h 10000"/>
              <a:gd name="connsiteX8" fmla="*/ 1223 w 10000"/>
              <a:gd name="connsiteY8" fmla="*/ 5921 h 10000"/>
              <a:gd name="connsiteX9" fmla="*/ 2086 w 10000"/>
              <a:gd name="connsiteY9" fmla="*/ 6053 h 10000"/>
              <a:gd name="connsiteX10" fmla="*/ 3022 w 10000"/>
              <a:gd name="connsiteY10" fmla="*/ 9605 h 10000"/>
              <a:gd name="connsiteX11" fmla="*/ 4101 w 10000"/>
              <a:gd name="connsiteY11" fmla="*/ 8289 h 10000"/>
              <a:gd name="connsiteX12" fmla="*/ 3957 w 10000"/>
              <a:gd name="connsiteY12" fmla="*/ 7763 h 10000"/>
              <a:gd name="connsiteX13" fmla="*/ 5252 w 10000"/>
              <a:gd name="connsiteY13" fmla="*/ 7632 h 10000"/>
              <a:gd name="connsiteX14" fmla="*/ 4964 w 10000"/>
              <a:gd name="connsiteY14" fmla="*/ 9211 h 10000"/>
              <a:gd name="connsiteX15" fmla="*/ 7266 w 10000"/>
              <a:gd name="connsiteY15" fmla="*/ 9474 h 10000"/>
              <a:gd name="connsiteX16" fmla="*/ 7410 w 10000"/>
              <a:gd name="connsiteY16" fmla="*/ 6184 h 10000"/>
              <a:gd name="connsiteX17" fmla="*/ 7914 w 10000"/>
              <a:gd name="connsiteY17" fmla="*/ 5132 h 10000"/>
              <a:gd name="connsiteX18" fmla="*/ 8417 w 10000"/>
              <a:gd name="connsiteY18" fmla="*/ 5526 h 10000"/>
              <a:gd name="connsiteX19" fmla="*/ 8777 w 10000"/>
              <a:gd name="connsiteY19" fmla="*/ 2895 h 10000"/>
              <a:gd name="connsiteX20" fmla="*/ 7842 w 10000"/>
              <a:gd name="connsiteY20" fmla="*/ 3816 h 10000"/>
              <a:gd name="connsiteX21" fmla="*/ 7410 w 10000"/>
              <a:gd name="connsiteY21" fmla="*/ 3553 h 10000"/>
              <a:gd name="connsiteX22" fmla="*/ 7482 w 10000"/>
              <a:gd name="connsiteY22" fmla="*/ 395 h 10000"/>
              <a:gd name="connsiteX23" fmla="*/ 5540 w 10000"/>
              <a:gd name="connsiteY23" fmla="*/ 132 h 10000"/>
              <a:gd name="connsiteX0" fmla="*/ 5540 w 10038"/>
              <a:gd name="connsiteY0" fmla="*/ 132 h 10000"/>
              <a:gd name="connsiteX1" fmla="*/ 5468 w 10038"/>
              <a:gd name="connsiteY1" fmla="*/ 1711 h 10000"/>
              <a:gd name="connsiteX2" fmla="*/ 4388 w 10038"/>
              <a:gd name="connsiteY2" fmla="*/ 2895 h 10000"/>
              <a:gd name="connsiteX3" fmla="*/ 4460 w 10038"/>
              <a:gd name="connsiteY3" fmla="*/ 263 h 10000"/>
              <a:gd name="connsiteX4" fmla="*/ 3453 w 10038"/>
              <a:gd name="connsiteY4" fmla="*/ 263 h 10000"/>
              <a:gd name="connsiteX5" fmla="*/ 2086 w 10038"/>
              <a:gd name="connsiteY5" fmla="*/ 3816 h 10000"/>
              <a:gd name="connsiteX6" fmla="*/ 1727 w 10038"/>
              <a:gd name="connsiteY6" fmla="*/ 3947 h 10000"/>
              <a:gd name="connsiteX7" fmla="*/ 719 w 10038"/>
              <a:gd name="connsiteY7" fmla="*/ 3553 h 10000"/>
              <a:gd name="connsiteX8" fmla="*/ 1223 w 10038"/>
              <a:gd name="connsiteY8" fmla="*/ 5921 h 10000"/>
              <a:gd name="connsiteX9" fmla="*/ 2086 w 10038"/>
              <a:gd name="connsiteY9" fmla="*/ 6053 h 10000"/>
              <a:gd name="connsiteX10" fmla="*/ 3022 w 10038"/>
              <a:gd name="connsiteY10" fmla="*/ 9605 h 10000"/>
              <a:gd name="connsiteX11" fmla="*/ 4101 w 10038"/>
              <a:gd name="connsiteY11" fmla="*/ 8289 h 10000"/>
              <a:gd name="connsiteX12" fmla="*/ 3957 w 10038"/>
              <a:gd name="connsiteY12" fmla="*/ 7763 h 10000"/>
              <a:gd name="connsiteX13" fmla="*/ 5252 w 10038"/>
              <a:gd name="connsiteY13" fmla="*/ 7632 h 10000"/>
              <a:gd name="connsiteX14" fmla="*/ 4964 w 10038"/>
              <a:gd name="connsiteY14" fmla="*/ 9211 h 10000"/>
              <a:gd name="connsiteX15" fmla="*/ 7266 w 10038"/>
              <a:gd name="connsiteY15" fmla="*/ 9474 h 10000"/>
              <a:gd name="connsiteX16" fmla="*/ 7410 w 10038"/>
              <a:gd name="connsiteY16" fmla="*/ 6184 h 10000"/>
              <a:gd name="connsiteX17" fmla="*/ 7914 w 10038"/>
              <a:gd name="connsiteY17" fmla="*/ 5132 h 10000"/>
              <a:gd name="connsiteX18" fmla="*/ 8417 w 10038"/>
              <a:gd name="connsiteY18" fmla="*/ 5526 h 10000"/>
              <a:gd name="connsiteX19" fmla="*/ 8777 w 10038"/>
              <a:gd name="connsiteY19" fmla="*/ 2895 h 10000"/>
              <a:gd name="connsiteX20" fmla="*/ 7842 w 10038"/>
              <a:gd name="connsiteY20" fmla="*/ 3816 h 10000"/>
              <a:gd name="connsiteX21" fmla="*/ 7410 w 10038"/>
              <a:gd name="connsiteY21" fmla="*/ 3553 h 10000"/>
              <a:gd name="connsiteX22" fmla="*/ 7482 w 10038"/>
              <a:gd name="connsiteY22" fmla="*/ 395 h 10000"/>
              <a:gd name="connsiteX23" fmla="*/ 5540 w 10038"/>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 name="connsiteX0" fmla="*/ 5540 w 10007"/>
              <a:gd name="connsiteY0" fmla="*/ 132 h 10000"/>
              <a:gd name="connsiteX1" fmla="*/ 5468 w 10007"/>
              <a:gd name="connsiteY1" fmla="*/ 1711 h 10000"/>
              <a:gd name="connsiteX2" fmla="*/ 4388 w 10007"/>
              <a:gd name="connsiteY2" fmla="*/ 2895 h 10000"/>
              <a:gd name="connsiteX3" fmla="*/ 4460 w 10007"/>
              <a:gd name="connsiteY3" fmla="*/ 263 h 10000"/>
              <a:gd name="connsiteX4" fmla="*/ 3453 w 10007"/>
              <a:gd name="connsiteY4" fmla="*/ 263 h 10000"/>
              <a:gd name="connsiteX5" fmla="*/ 2086 w 10007"/>
              <a:gd name="connsiteY5" fmla="*/ 3816 h 10000"/>
              <a:gd name="connsiteX6" fmla="*/ 1727 w 10007"/>
              <a:gd name="connsiteY6" fmla="*/ 3947 h 10000"/>
              <a:gd name="connsiteX7" fmla="*/ 719 w 10007"/>
              <a:gd name="connsiteY7" fmla="*/ 3553 h 10000"/>
              <a:gd name="connsiteX8" fmla="*/ 1223 w 10007"/>
              <a:gd name="connsiteY8" fmla="*/ 5921 h 10000"/>
              <a:gd name="connsiteX9" fmla="*/ 2086 w 10007"/>
              <a:gd name="connsiteY9" fmla="*/ 6053 h 10000"/>
              <a:gd name="connsiteX10" fmla="*/ 3022 w 10007"/>
              <a:gd name="connsiteY10" fmla="*/ 9605 h 10000"/>
              <a:gd name="connsiteX11" fmla="*/ 4101 w 10007"/>
              <a:gd name="connsiteY11" fmla="*/ 8289 h 10000"/>
              <a:gd name="connsiteX12" fmla="*/ 3957 w 10007"/>
              <a:gd name="connsiteY12" fmla="*/ 7763 h 10000"/>
              <a:gd name="connsiteX13" fmla="*/ 5252 w 10007"/>
              <a:gd name="connsiteY13" fmla="*/ 7632 h 10000"/>
              <a:gd name="connsiteX14" fmla="*/ 4964 w 10007"/>
              <a:gd name="connsiteY14" fmla="*/ 9211 h 10000"/>
              <a:gd name="connsiteX15" fmla="*/ 7266 w 10007"/>
              <a:gd name="connsiteY15" fmla="*/ 9474 h 10000"/>
              <a:gd name="connsiteX16" fmla="*/ 7410 w 10007"/>
              <a:gd name="connsiteY16" fmla="*/ 6184 h 10000"/>
              <a:gd name="connsiteX17" fmla="*/ 7914 w 10007"/>
              <a:gd name="connsiteY17" fmla="*/ 5132 h 10000"/>
              <a:gd name="connsiteX18" fmla="*/ 8417 w 10007"/>
              <a:gd name="connsiteY18" fmla="*/ 5526 h 10000"/>
              <a:gd name="connsiteX19" fmla="*/ 8777 w 10007"/>
              <a:gd name="connsiteY19" fmla="*/ 2895 h 10000"/>
              <a:gd name="connsiteX20" fmla="*/ 7842 w 10007"/>
              <a:gd name="connsiteY20" fmla="*/ 3816 h 10000"/>
              <a:gd name="connsiteX21" fmla="*/ 7410 w 10007"/>
              <a:gd name="connsiteY21" fmla="*/ 3553 h 10000"/>
              <a:gd name="connsiteX22" fmla="*/ 7482 w 10007"/>
              <a:gd name="connsiteY22" fmla="*/ 395 h 10000"/>
              <a:gd name="connsiteX23" fmla="*/ 5540 w 10007"/>
              <a:gd name="connsiteY23" fmla="*/ 132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007" h="10000">
                <a:moveTo>
                  <a:pt x="5540" y="132"/>
                </a:moveTo>
                <a:cubicBezTo>
                  <a:pt x="4820" y="132"/>
                  <a:pt x="5252" y="921"/>
                  <a:pt x="5468" y="1711"/>
                </a:cubicBezTo>
                <a:cubicBezTo>
                  <a:pt x="5683" y="2368"/>
                  <a:pt x="5108" y="3947"/>
                  <a:pt x="4388" y="2895"/>
                </a:cubicBezTo>
                <a:cubicBezTo>
                  <a:pt x="4029" y="2237"/>
                  <a:pt x="4676" y="1447"/>
                  <a:pt x="4460" y="263"/>
                </a:cubicBezTo>
                <a:cubicBezTo>
                  <a:pt x="4388" y="0"/>
                  <a:pt x="4173" y="132"/>
                  <a:pt x="3453" y="263"/>
                </a:cubicBezTo>
                <a:cubicBezTo>
                  <a:pt x="2230" y="395"/>
                  <a:pt x="2446" y="395"/>
                  <a:pt x="2086" y="3816"/>
                </a:cubicBezTo>
                <a:cubicBezTo>
                  <a:pt x="2086" y="3816"/>
                  <a:pt x="1942" y="4211"/>
                  <a:pt x="1727" y="3947"/>
                </a:cubicBezTo>
                <a:cubicBezTo>
                  <a:pt x="1583" y="3816"/>
                  <a:pt x="1501" y="3124"/>
                  <a:pt x="719" y="3553"/>
                </a:cubicBezTo>
                <a:cubicBezTo>
                  <a:pt x="0" y="3947"/>
                  <a:pt x="343" y="6611"/>
                  <a:pt x="1223" y="5921"/>
                </a:cubicBezTo>
                <a:cubicBezTo>
                  <a:pt x="1727" y="5526"/>
                  <a:pt x="2014" y="5395"/>
                  <a:pt x="2086" y="6053"/>
                </a:cubicBezTo>
                <a:cubicBezTo>
                  <a:pt x="2158" y="6711"/>
                  <a:pt x="1871" y="9605"/>
                  <a:pt x="3022" y="9605"/>
                </a:cubicBezTo>
                <a:cubicBezTo>
                  <a:pt x="4892" y="9737"/>
                  <a:pt x="4460" y="9211"/>
                  <a:pt x="4101" y="8289"/>
                </a:cubicBezTo>
                <a:cubicBezTo>
                  <a:pt x="4029" y="8158"/>
                  <a:pt x="3957" y="7895"/>
                  <a:pt x="3957" y="7763"/>
                </a:cubicBezTo>
                <a:cubicBezTo>
                  <a:pt x="4029" y="5000"/>
                  <a:pt x="5468" y="6053"/>
                  <a:pt x="5252" y="7632"/>
                </a:cubicBezTo>
                <a:cubicBezTo>
                  <a:pt x="5108" y="8289"/>
                  <a:pt x="4820" y="8816"/>
                  <a:pt x="4964" y="9211"/>
                </a:cubicBezTo>
                <a:cubicBezTo>
                  <a:pt x="5180" y="10000"/>
                  <a:pt x="7122" y="10000"/>
                  <a:pt x="7266" y="9474"/>
                </a:cubicBezTo>
                <a:cubicBezTo>
                  <a:pt x="7338" y="9079"/>
                  <a:pt x="7410" y="6184"/>
                  <a:pt x="7410" y="6184"/>
                </a:cubicBezTo>
                <a:cubicBezTo>
                  <a:pt x="7482" y="5658"/>
                  <a:pt x="7698" y="5263"/>
                  <a:pt x="7914" y="5132"/>
                </a:cubicBezTo>
                <a:cubicBezTo>
                  <a:pt x="8201" y="5132"/>
                  <a:pt x="8273" y="5395"/>
                  <a:pt x="8417" y="5526"/>
                </a:cubicBezTo>
                <a:cubicBezTo>
                  <a:pt x="10000" y="6974"/>
                  <a:pt x="10007" y="2575"/>
                  <a:pt x="8777" y="2895"/>
                </a:cubicBezTo>
                <a:cubicBezTo>
                  <a:pt x="8512" y="2964"/>
                  <a:pt x="8070" y="3706"/>
                  <a:pt x="7842" y="3816"/>
                </a:cubicBezTo>
                <a:cubicBezTo>
                  <a:pt x="7554" y="4079"/>
                  <a:pt x="7338" y="3947"/>
                  <a:pt x="7410" y="3553"/>
                </a:cubicBezTo>
                <a:cubicBezTo>
                  <a:pt x="7410" y="3158"/>
                  <a:pt x="7842" y="395"/>
                  <a:pt x="7482" y="395"/>
                </a:cubicBezTo>
                <a:cubicBezTo>
                  <a:pt x="7122" y="395"/>
                  <a:pt x="6115" y="132"/>
                  <a:pt x="5540" y="132"/>
                </a:cubicBezTo>
                <a:close/>
              </a:path>
            </a:pathLst>
          </a:custGeom>
          <a:gradFill>
            <a:gsLst>
              <a:gs pos="0">
                <a:schemeClr val="bg1">
                  <a:lumMod val="50000"/>
                </a:schemeClr>
              </a:gs>
              <a:gs pos="83000">
                <a:schemeClr val="bg1">
                  <a:lumMod val="75000"/>
                </a:schemeClr>
              </a:gs>
              <a:gs pos="100000">
                <a:schemeClr val="bg1">
                  <a:lumMod val="88000"/>
                </a:schemeClr>
              </a:gs>
            </a:gsLst>
          </a:gradFill>
          <a:ln>
            <a:noFill/>
            <a:headEnd/>
            <a:tailEnd/>
          </a:ln>
          <a:effectLst>
            <a:outerShdw blurRad="44450" dist="27940" dir="5400000" algn="ctr">
              <a:srgbClr val="000000">
                <a:alpha val="32000"/>
              </a:srgbClr>
            </a:outerShdw>
            <a:reflection blurRad="6350" stA="81000" endPos="9000" dir="5400000" sy="-100000" algn="bl" rotWithShape="0"/>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a:lstStyle/>
          <a:p>
            <a:pPr fontAlgn="auto">
              <a:spcBef>
                <a:spcPts val="0"/>
              </a:spcBef>
              <a:spcAft>
                <a:spcPts val="0"/>
              </a:spcAft>
              <a:defRPr/>
            </a:pPr>
            <a:endParaRPr lang="de-DE">
              <a:solidFill>
                <a:srgbClr val="FFFFFF"/>
              </a:solidFill>
            </a:endParaRPr>
          </a:p>
        </p:txBody>
      </p:sp>
      <p:sp>
        <p:nvSpPr>
          <p:cNvPr id="10248" name="Textfeld 12"/>
          <p:cNvSpPr txBox="1">
            <a:spLocks noChangeArrowheads="1"/>
          </p:cNvSpPr>
          <p:nvPr/>
        </p:nvSpPr>
        <p:spPr bwMode="auto">
          <a:xfrm>
            <a:off x="2579688" y="3648075"/>
            <a:ext cx="17160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de-DE" altLang="zh-CN" sz="2800" b="1">
                <a:solidFill>
                  <a:srgbClr val="000000"/>
                </a:solidFill>
                <a:ea typeface="宋体" charset="-122"/>
              </a:rPr>
              <a:t>Your text</a:t>
            </a:r>
          </a:p>
        </p:txBody>
      </p:sp>
      <p:sp>
        <p:nvSpPr>
          <p:cNvPr id="10249" name="Textfeld 13"/>
          <p:cNvSpPr txBox="1">
            <a:spLocks noChangeArrowheads="1"/>
          </p:cNvSpPr>
          <p:nvPr/>
        </p:nvSpPr>
        <p:spPr bwMode="auto">
          <a:xfrm>
            <a:off x="4411663" y="1778000"/>
            <a:ext cx="1276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de-DE" altLang="zh-CN" sz="2000" b="1">
                <a:solidFill>
                  <a:srgbClr val="000000"/>
                </a:solidFill>
                <a:ea typeface="宋体" charset="-122"/>
              </a:rPr>
              <a:t>Your text</a:t>
            </a:r>
          </a:p>
        </p:txBody>
      </p:sp>
      <p:sp>
        <p:nvSpPr>
          <p:cNvPr id="10250" name="Textfeld 14"/>
          <p:cNvSpPr txBox="1">
            <a:spLocks noChangeArrowheads="1"/>
          </p:cNvSpPr>
          <p:nvPr/>
        </p:nvSpPr>
        <p:spPr bwMode="auto">
          <a:xfrm>
            <a:off x="6886575" y="3287713"/>
            <a:ext cx="17160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cs typeface="Arial" charset="0"/>
              </a:defRPr>
            </a:lvl1pPr>
            <a:lvl2pPr marL="37931725" indent="-37474525" eaLnBrk="0" hangingPunct="0">
              <a:defRPr sz="2400">
                <a:solidFill>
                  <a:schemeClr val="tx1"/>
                </a:solidFill>
                <a:latin typeface="Arial" charset="0"/>
                <a:cs typeface="Arial" charset="0"/>
              </a:defRPr>
            </a:lvl2pPr>
            <a:lvl3pPr eaLnBrk="0" hangingPunct="0">
              <a:defRPr sz="2400">
                <a:solidFill>
                  <a:schemeClr val="tx1"/>
                </a:solidFill>
                <a:latin typeface="Arial" charset="0"/>
                <a:cs typeface="Arial" charset="0"/>
              </a:defRPr>
            </a:lvl3pPr>
            <a:lvl4pPr eaLnBrk="0" hangingPunct="0">
              <a:defRPr sz="2400">
                <a:solidFill>
                  <a:schemeClr val="tx1"/>
                </a:solidFill>
                <a:latin typeface="Arial" charset="0"/>
                <a:cs typeface="Arial" charset="0"/>
              </a:defRPr>
            </a:lvl4pPr>
            <a:lvl5pPr eaLnBrk="0" hangingPunct="0">
              <a:defRPr sz="2400">
                <a:solidFill>
                  <a:schemeClr val="tx1"/>
                </a:solidFill>
                <a:latin typeface="Arial" charset="0"/>
                <a:cs typeface="Arial" charset="0"/>
              </a:defRPr>
            </a:lvl5pPr>
            <a:lvl6pPr marL="457200" eaLnBrk="0" fontAlgn="base" hangingPunct="0">
              <a:spcBef>
                <a:spcPct val="0"/>
              </a:spcBef>
              <a:spcAft>
                <a:spcPct val="0"/>
              </a:spcAft>
              <a:defRPr sz="2400">
                <a:solidFill>
                  <a:schemeClr val="tx1"/>
                </a:solidFill>
                <a:latin typeface="Arial" charset="0"/>
                <a:cs typeface="Arial" charset="0"/>
              </a:defRPr>
            </a:lvl6pPr>
            <a:lvl7pPr marL="914400" eaLnBrk="0" fontAlgn="base" hangingPunct="0">
              <a:spcBef>
                <a:spcPct val="0"/>
              </a:spcBef>
              <a:spcAft>
                <a:spcPct val="0"/>
              </a:spcAft>
              <a:defRPr sz="2400">
                <a:solidFill>
                  <a:schemeClr val="tx1"/>
                </a:solidFill>
                <a:latin typeface="Arial" charset="0"/>
                <a:cs typeface="Arial" charset="0"/>
              </a:defRPr>
            </a:lvl7pPr>
            <a:lvl8pPr marL="1371600" eaLnBrk="0" fontAlgn="base" hangingPunct="0">
              <a:spcBef>
                <a:spcPct val="0"/>
              </a:spcBef>
              <a:spcAft>
                <a:spcPct val="0"/>
              </a:spcAft>
              <a:defRPr sz="2400">
                <a:solidFill>
                  <a:schemeClr val="tx1"/>
                </a:solidFill>
                <a:latin typeface="Arial" charset="0"/>
                <a:cs typeface="Arial" charset="0"/>
              </a:defRPr>
            </a:lvl8pPr>
            <a:lvl9pPr marL="1828800" eaLnBrk="0" fontAlgn="base" hangingPunct="0">
              <a:spcBef>
                <a:spcPct val="0"/>
              </a:spcBef>
              <a:spcAft>
                <a:spcPct val="0"/>
              </a:spcAft>
              <a:defRPr sz="2400">
                <a:solidFill>
                  <a:schemeClr val="tx1"/>
                </a:solidFill>
                <a:latin typeface="Arial" charset="0"/>
                <a:cs typeface="Arial" charset="0"/>
              </a:defRPr>
            </a:lvl9pPr>
          </a:lstStyle>
          <a:p>
            <a:pPr eaLnBrk="1" hangingPunct="1"/>
            <a:r>
              <a:rPr lang="de-DE" altLang="zh-CN" sz="2800" b="1">
                <a:solidFill>
                  <a:srgbClr val="000000"/>
                </a:solidFill>
                <a:ea typeface="宋体" charset="-122"/>
              </a:rPr>
              <a:t>Your text</a:t>
            </a:r>
          </a:p>
        </p:txBody>
      </p:sp>
      <p:sp>
        <p:nvSpPr>
          <p:cNvPr id="10251" name="Rectangle 8"/>
          <p:cNvSpPr>
            <a:spLocks noChangeArrowheads="1"/>
          </p:cNvSpPr>
          <p:nvPr/>
        </p:nvSpPr>
        <p:spPr bwMode="gray">
          <a:xfrm>
            <a:off x="314325" y="195263"/>
            <a:ext cx="8520113"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ctr"/>
          <a:lstStyle/>
          <a:p>
            <a:r>
              <a:rPr lang="de-DE" altLang="zh-CN" sz="1600" b="1">
                <a:solidFill>
                  <a:srgbClr val="000000"/>
                </a:solidFill>
                <a:ea typeface="宋体" charset="-122"/>
              </a:rPr>
              <a:t>PUZZLE</a:t>
            </a:r>
            <a:endParaRPr lang="de-DE" altLang="zh-CN" sz="1600" b="1">
              <a:solidFill>
                <a:srgbClr val="000000"/>
              </a:solidFill>
              <a:latin typeface="Calibri" charset="0"/>
              <a:ea typeface="宋体" charset="-122"/>
            </a:endParaRPr>
          </a:p>
        </p:txBody>
      </p:sp>
    </p:spTree>
    <p:extLst>
      <p:ext uri="{BB962C8B-B14F-4D97-AF65-F5344CB8AC3E}">
        <p14:creationId xmlns:p14="http://schemas.microsoft.com/office/powerpoint/2010/main" val="2376099302"/>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fresh.green">
  <a:themeElements>
    <a:clrScheme name="fresh.green">
      <a:dk1>
        <a:srgbClr val="000000"/>
      </a:dk1>
      <a:lt1>
        <a:srgbClr val="FFFFFF"/>
      </a:lt1>
      <a:dk2>
        <a:srgbClr val="595959"/>
      </a:dk2>
      <a:lt2>
        <a:srgbClr val="D8D8D8"/>
      </a:lt2>
      <a:accent1>
        <a:srgbClr val="9BCA00"/>
      </a:accent1>
      <a:accent2>
        <a:srgbClr val="EA2100"/>
      </a:accent2>
      <a:accent3>
        <a:srgbClr val="000000"/>
      </a:accent3>
      <a:accent4>
        <a:srgbClr val="595959"/>
      </a:accent4>
      <a:accent5>
        <a:srgbClr val="858585"/>
      </a:accent5>
      <a:accent6>
        <a:srgbClr val="FFFFFF"/>
      </a:accent6>
      <a:hlink>
        <a:srgbClr val="000000"/>
      </a:hlink>
      <a:folHlink>
        <a:srgbClr val="000000"/>
      </a:folHlink>
    </a:clrScheme>
    <a:fontScheme name="blank">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rtlCol="0" anchor="ctr"/>
      <a:lstStyle>
        <a:defPPr algn="ctr">
          <a:defRPr/>
        </a:defPPr>
      </a:lstStyle>
    </a:spDef>
    <a:lnDef>
      <a:spPr bwMode="auto">
        <a:noFill/>
        <a:ln w="9525" cap="flat" cmpd="sng" algn="ctr">
          <a:solidFill>
            <a:schemeClr val="accent1"/>
          </a:solidFill>
          <a:prstDash val="solid"/>
          <a:round/>
          <a:headEnd type="none" w="med" len="med"/>
          <a:tailEnd type="none" w="med" len="med"/>
        </a:ln>
        <a:effectLst/>
      </a:spPr>
      <a:bodyPr/>
      <a:lstStyle/>
    </a:lnDef>
  </a:objectDefaults>
  <a:extraClrSchemeLst>
    <a:extraClrScheme>
      <a:clrScheme name="blank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fresh.green</Template>
  <TotalTime>1</TotalTime>
  <Words>60</Words>
  <Application>Microsoft Office PowerPoint</Application>
  <PresentationFormat>全屏显示(4:3)</PresentationFormat>
  <Paragraphs>6</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fresh.green</vt:lpstr>
      <vt:lpstr>PowerPoint 演示文稿</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PPT设计教程网分享</dc:title>
  <dc:subject>DG-阵列</dc:subject>
  <dc:creator>PPTfans.cn</dc:creator>
  <cp:keywords>TZ-手动增减;XG-导角棱台;KJ-3D;DH-静态</cp:keywords>
  <dc:description>PPTfans.cn</dc:description>
  <cp:revision>11</cp:revision>
  <dcterms:created xsi:type="dcterms:W3CDTF">2011-02-09T13:24:18Z</dcterms:created>
  <dcterms:modified xsi:type="dcterms:W3CDTF">2012-07-18T17:11:47Z</dcterms:modified>
  <cp:category>UDi-逻辑图示</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PowerPoint-Präsentation</vt:lpwstr>
  </property>
  <property fmtid="{D5CDD505-2E9C-101B-9397-08002B2CF9AE}" pid="3" name="SlideDescription">
    <vt:lpwstr/>
  </property>
</Properties>
</file>