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428992" y="2203838"/>
            <a:ext cx="2625756" cy="2618588"/>
            <a:chOff x="2371725" y="2324100"/>
            <a:chExt cx="1744663" cy="1739900"/>
          </a:xfrm>
        </p:grpSpPr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1542236" y="2189166"/>
            <a:ext cx="1458128" cy="145414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2470930" y="642918"/>
            <a:ext cx="1458128" cy="145414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4357686" y="357166"/>
            <a:ext cx="1458128" cy="145414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114004" y="3500438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727975" y="290354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543425" y="106202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2666194" y="135729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2"/>
          <p:cNvGrpSpPr/>
          <p:nvPr/>
        </p:nvGrpSpPr>
        <p:grpSpPr>
          <a:xfrm>
            <a:off x="5757078" y="4572008"/>
            <a:ext cx="1458128" cy="145414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5929322" y="528638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6643702" y="2928934"/>
            <a:ext cx="1458128" cy="1454148"/>
            <a:chOff x="2371725" y="2324100"/>
            <a:chExt cx="1744663" cy="1739900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6829441" y="364331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1857356" y="4260868"/>
            <a:ext cx="1458128" cy="1454148"/>
            <a:chOff x="2371725" y="2324100"/>
            <a:chExt cx="1744663" cy="1739900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052620" y="497524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12"/>
          <p:cNvGrpSpPr/>
          <p:nvPr/>
        </p:nvGrpSpPr>
        <p:grpSpPr>
          <a:xfrm>
            <a:off x="5971392" y="1260472"/>
            <a:ext cx="1458128" cy="1454148"/>
            <a:chOff x="2371725" y="2324100"/>
            <a:chExt cx="1744663" cy="1739900"/>
          </a:xfrm>
        </p:grpSpPr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6143636" y="197485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21"/>
          <p:cNvGrpSpPr/>
          <p:nvPr/>
        </p:nvGrpSpPr>
        <p:grpSpPr>
          <a:xfrm>
            <a:off x="3762369" y="5081599"/>
            <a:ext cx="1458128" cy="1454148"/>
            <a:chOff x="2371725" y="2324100"/>
            <a:chExt cx="1744663" cy="1739900"/>
          </a:xfrm>
        </p:grpSpPr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3948108" y="578645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