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2" r:id="rId3"/>
    <p:sldMasterId id="2147483653" r:id="rId4"/>
    <p:sldMasterId id="2147483654" r:id="rId5"/>
    <p:sldMasterId id="2147483655" r:id="rId6"/>
    <p:sldMasterId id="2147483656" r:id="rId7"/>
    <p:sldMasterId id="2147483657" r:id="rId8"/>
    <p:sldMasterId id="2147483658" r:id="rId9"/>
  </p:sldMasterIdLst>
  <p:sldIdLst>
    <p:sldId id="259" r:id="rId10"/>
  </p:sldIdLst>
  <p:sldSz cx="9144000" cy="6858000" type="screen4x3"/>
  <p:notesSz cx="6858000" cy="9144000"/>
  <p:custDataLst>
    <p:tags r:id="rId11"/>
  </p:custDataLst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88C5"/>
    <a:srgbClr val="3B79B7"/>
    <a:srgbClr val="33689D"/>
    <a:srgbClr val="2E5E8E"/>
    <a:srgbClr val="2C2C2C"/>
    <a:srgbClr val="909090"/>
    <a:srgbClr val="3C7BBA"/>
    <a:srgbClr val="4F8AC5"/>
    <a:srgbClr val="6297CC"/>
    <a:srgbClr val="488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66" autoAdjust="0"/>
    <p:restoredTop sz="97968" autoAdjust="0"/>
  </p:normalViewPr>
  <p:slideViewPr>
    <p:cSldViewPr>
      <p:cViewPr varScale="1">
        <p:scale>
          <a:sx n="108" d="100"/>
          <a:sy n="108" d="100"/>
        </p:scale>
        <p:origin x="-17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ags" Target="tags/tag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307D7-981B-4CB0-903D-B4AB0F6D095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175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632E9-0078-46B5-8336-0AB2BDA7E5E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151189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066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7B281-2A97-46E7-9237-CA902786E53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4798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39570-0050-4256-8AE5-5C3B83AC426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4982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72270-38C3-40FB-A8AF-875AABDA5F8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5894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83321-8EB6-400B-8D22-00EC12361E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0562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D23C1-C2A5-4E85-A452-38F3F75F018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6862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F72AA-103B-4690-9072-BB10275DD4E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330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A4155-54CC-4A73-920E-1E83F4FD07C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78838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6518D-4EBF-4936-B939-DED648913EE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3617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DCC1D-80C3-439E-815C-1B2DE51374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410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16774-DAFA-4718-880E-ECF5654A1F7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9897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B9C6D-8D32-4AF3-A762-245EF5A8C39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01865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A24E6-E35A-4428-9088-B3CDD10C68D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3775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105C0-155F-4DBE-90ED-7FC91539809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55662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AC7AEC-BB23-4E6E-87AE-2422EF3813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59858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77804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42244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179479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41556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46677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1333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1681C-1B76-4738-99DF-82BAF3B6A33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26700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9696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5516878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362176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53029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40459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6657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6578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7676198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55410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706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00ECB-4498-4414-9874-77D732D249F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9593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2081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34360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8932496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44955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89322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274489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61914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87755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61197221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324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D1AA2-8407-44EB-949D-E3A77BC97B8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076275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059791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56508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046690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5120257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96449055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79151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348425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20522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413449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930978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3610D-062A-4A0C-9FFC-03AC65B7584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845544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563105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62839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655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848130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94612144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08313551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460410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749579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587164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07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55D27-EEE4-41CB-8A17-F1B34BBFC16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072920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71260927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491501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07125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81714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082435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58813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18482687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7532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102267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45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622CD-7ED1-4CAB-A5FC-31E37C87585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845024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714931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0099353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799640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18895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633473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724954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21685198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3665717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814918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22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B7643-3B90-48C7-B7E3-35DF10B6E73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174706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62221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783086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36791731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619664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096439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153026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803981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19806660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94473358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817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1D1D1">
                  <a:alpha val="0"/>
                </a:srgbClr>
              </a:gs>
              <a:gs pos="100000">
                <a:srgbClr val="2A2A2A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endParaRPr lang="en-US" altLang="zh-CN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zh-CN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858C432D-8C84-4F93-BEBC-0A029860303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endParaRPr lang="en-US" altLang="zh-CN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zh-CN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7D775A8F-B6CC-450C-B210-E6CE843111B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9703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306896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758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微软雅黑" pitchFamily="34" charset="-122"/>
          <a:ea typeface="微软雅黑" pitchFamily="34" charset="-122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6023" name="Rectangle 7"/>
          <p:cNvSpPr>
            <a:spLocks noChangeArrowheads="1"/>
          </p:cNvSpPr>
          <p:nvPr userDrawn="1"/>
        </p:nvSpPr>
        <p:spPr bwMode="auto">
          <a:xfrm>
            <a:off x="0" y="1416050"/>
            <a:ext cx="9144000" cy="5441950"/>
          </a:xfrm>
          <a:prstGeom prst="rect">
            <a:avLst/>
          </a:prstGeom>
          <a:gradFill rotWithShape="1">
            <a:gsLst>
              <a:gs pos="0">
                <a:srgbClr val="1E3064"/>
              </a:gs>
              <a:gs pos="100000">
                <a:srgbClr val="7697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  <p:sp>
        <p:nvSpPr>
          <p:cNvPr id="86024" name="Rectangle 8"/>
          <p:cNvSpPr>
            <a:spLocks noChangeArrowheads="1"/>
          </p:cNvSpPr>
          <p:nvPr userDrawn="1"/>
        </p:nvSpPr>
        <p:spPr bwMode="auto">
          <a:xfrm>
            <a:off x="6327775" y="1416050"/>
            <a:ext cx="2816225" cy="5441950"/>
          </a:xfrm>
          <a:prstGeom prst="rect">
            <a:avLst/>
          </a:prstGeom>
          <a:gradFill rotWithShape="1">
            <a:gsLst>
              <a:gs pos="0">
                <a:srgbClr val="171F35"/>
              </a:gs>
              <a:gs pos="100000">
                <a:srgbClr val="344B6E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8311" name="Rectangle 7"/>
          <p:cNvSpPr>
            <a:spLocks noChangeArrowheads="1"/>
          </p:cNvSpPr>
          <p:nvPr userDrawn="1"/>
        </p:nvSpPr>
        <p:spPr bwMode="auto">
          <a:xfrm>
            <a:off x="0" y="1416050"/>
            <a:ext cx="9144000" cy="5441950"/>
          </a:xfrm>
          <a:prstGeom prst="rect">
            <a:avLst/>
          </a:prstGeom>
          <a:gradFill rotWithShape="1">
            <a:gsLst>
              <a:gs pos="0">
                <a:srgbClr val="434343">
                  <a:alpha val="78000"/>
                </a:srgbClr>
              </a:gs>
              <a:gs pos="100000">
                <a:srgbClr val="A1A1A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887" name="Rectangle 7"/>
          <p:cNvSpPr>
            <a:spLocks noChangeArrowheads="1"/>
          </p:cNvSpPr>
          <p:nvPr userDrawn="1"/>
        </p:nvSpPr>
        <p:spPr bwMode="auto">
          <a:xfrm>
            <a:off x="0" y="1403350"/>
            <a:ext cx="9144000" cy="5454650"/>
          </a:xfrm>
          <a:prstGeom prst="rect">
            <a:avLst/>
          </a:prstGeom>
          <a:solidFill>
            <a:srgbClr val="3B3B3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6983" name="Rectangle 7"/>
          <p:cNvSpPr>
            <a:spLocks noChangeArrowheads="1"/>
          </p:cNvSpPr>
          <p:nvPr userDrawn="1"/>
        </p:nvSpPr>
        <p:spPr bwMode="auto">
          <a:xfrm>
            <a:off x="0" y="1403350"/>
            <a:ext cx="9144000" cy="5454650"/>
          </a:xfrm>
          <a:prstGeom prst="rect">
            <a:avLst/>
          </a:prstGeom>
          <a:solidFill>
            <a:srgbClr val="5F5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84" name="Rectangle 8"/>
          <p:cNvSpPr>
            <a:spLocks noChangeArrowheads="1"/>
          </p:cNvSpPr>
          <p:nvPr userDrawn="1"/>
        </p:nvSpPr>
        <p:spPr bwMode="auto">
          <a:xfrm>
            <a:off x="-6350" y="6372225"/>
            <a:ext cx="9144000" cy="5222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85" name="Rectangle 9"/>
          <p:cNvSpPr>
            <a:spLocks noChangeArrowheads="1"/>
          </p:cNvSpPr>
          <p:nvPr userDrawn="1"/>
        </p:nvSpPr>
        <p:spPr bwMode="auto">
          <a:xfrm>
            <a:off x="-6350" y="1289050"/>
            <a:ext cx="9144000" cy="9921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848" name="Rectangle 8"/>
          <p:cNvSpPr>
            <a:spLocks noChangeArrowheads="1"/>
          </p:cNvSpPr>
          <p:nvPr userDrawn="1"/>
        </p:nvSpPr>
        <p:spPr bwMode="auto">
          <a:xfrm>
            <a:off x="-6350" y="6372225"/>
            <a:ext cx="9144000" cy="522288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849" name="Rectangle 9"/>
          <p:cNvSpPr>
            <a:spLocks noChangeArrowheads="1"/>
          </p:cNvSpPr>
          <p:nvPr userDrawn="1"/>
        </p:nvSpPr>
        <p:spPr bwMode="auto">
          <a:xfrm>
            <a:off x="-6350" y="1289050"/>
            <a:ext cx="9144000" cy="992188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8423" name="Rectangle 7"/>
          <p:cNvSpPr>
            <a:spLocks noChangeArrowheads="1"/>
          </p:cNvSpPr>
          <p:nvPr userDrawn="1"/>
        </p:nvSpPr>
        <p:spPr bwMode="auto">
          <a:xfrm>
            <a:off x="0" y="1416050"/>
            <a:ext cx="9144000" cy="5441950"/>
          </a:xfrm>
          <a:prstGeom prst="rect">
            <a:avLst/>
          </a:prstGeom>
          <a:gradFill rotWithShape="1">
            <a:gsLst>
              <a:gs pos="0">
                <a:srgbClr val="1E3064"/>
              </a:gs>
              <a:gs pos="100000">
                <a:srgbClr val="7697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386535" y="415671"/>
            <a:ext cx="841593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递进图示</a:t>
            </a:r>
            <a:endParaRPr lang="en-US" altLang="zh-CN" sz="4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60" name="Group 372"/>
          <p:cNvGrpSpPr>
            <a:grpSpLocks/>
          </p:cNvGrpSpPr>
          <p:nvPr/>
        </p:nvGrpSpPr>
        <p:grpSpPr bwMode="auto">
          <a:xfrm>
            <a:off x="827088" y="1278793"/>
            <a:ext cx="7489825" cy="4321175"/>
            <a:chOff x="521" y="663"/>
            <a:chExt cx="4718" cy="2722"/>
          </a:xfrm>
        </p:grpSpPr>
        <p:sp>
          <p:nvSpPr>
            <p:cNvPr id="62" name="Oval 373"/>
            <p:cNvSpPr>
              <a:spLocks noChangeArrowheads="1"/>
            </p:cNvSpPr>
            <p:nvPr/>
          </p:nvSpPr>
          <p:spPr bwMode="auto">
            <a:xfrm>
              <a:off x="4377" y="2523"/>
              <a:ext cx="862" cy="862"/>
            </a:xfrm>
            <a:prstGeom prst="ellipse">
              <a:avLst/>
            </a:prstGeom>
            <a:solidFill>
              <a:srgbClr val="540000"/>
            </a:solidFill>
            <a:ln w="190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6" name="Oval 374"/>
            <p:cNvSpPr>
              <a:spLocks noChangeArrowheads="1"/>
            </p:cNvSpPr>
            <p:nvPr/>
          </p:nvSpPr>
          <p:spPr bwMode="auto">
            <a:xfrm>
              <a:off x="521" y="2523"/>
              <a:ext cx="862" cy="862"/>
            </a:xfrm>
            <a:prstGeom prst="ellipse">
              <a:avLst/>
            </a:prstGeom>
            <a:solidFill>
              <a:srgbClr val="540000"/>
            </a:solidFill>
            <a:ln w="190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7" name="Oval 375"/>
            <p:cNvSpPr>
              <a:spLocks noChangeArrowheads="1"/>
            </p:cNvSpPr>
            <p:nvPr/>
          </p:nvSpPr>
          <p:spPr bwMode="auto">
            <a:xfrm>
              <a:off x="3515" y="1434"/>
              <a:ext cx="1452" cy="1452"/>
            </a:xfrm>
            <a:prstGeom prst="ellipse">
              <a:avLst/>
            </a:prstGeom>
            <a:solidFill>
              <a:srgbClr val="540000"/>
            </a:solidFill>
            <a:ln w="190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9" name="Oval 376"/>
            <p:cNvSpPr>
              <a:spLocks noChangeArrowheads="1"/>
            </p:cNvSpPr>
            <p:nvPr/>
          </p:nvSpPr>
          <p:spPr bwMode="auto">
            <a:xfrm>
              <a:off x="793" y="1434"/>
              <a:ext cx="1452" cy="1452"/>
            </a:xfrm>
            <a:prstGeom prst="ellipse">
              <a:avLst/>
            </a:prstGeom>
            <a:solidFill>
              <a:srgbClr val="540000"/>
            </a:solidFill>
            <a:ln w="190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0" name="Oval 377"/>
            <p:cNvSpPr>
              <a:spLocks noChangeArrowheads="1"/>
            </p:cNvSpPr>
            <p:nvPr/>
          </p:nvSpPr>
          <p:spPr bwMode="auto">
            <a:xfrm>
              <a:off x="1927" y="663"/>
              <a:ext cx="1906" cy="1906"/>
            </a:xfrm>
            <a:prstGeom prst="ellipse">
              <a:avLst/>
            </a:prstGeom>
            <a:solidFill>
              <a:srgbClr val="540000"/>
            </a:solidFill>
            <a:ln w="190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1" name="Oval 378"/>
            <p:cNvSpPr>
              <a:spLocks noChangeArrowheads="1"/>
            </p:cNvSpPr>
            <p:nvPr/>
          </p:nvSpPr>
          <p:spPr bwMode="auto">
            <a:xfrm>
              <a:off x="2109" y="845"/>
              <a:ext cx="1542" cy="1542"/>
            </a:xfrm>
            <a:prstGeom prst="ellipse">
              <a:avLst/>
            </a:prstGeom>
            <a:gradFill rotWithShape="1">
              <a:gsLst>
                <a:gs pos="0">
                  <a:srgbClr val="FF8000">
                    <a:gamma/>
                    <a:shade val="46275"/>
                    <a:invGamma/>
                  </a:srgbClr>
                </a:gs>
                <a:gs pos="100000">
                  <a:srgbClr val="FF8000"/>
                </a:gs>
              </a:gsLst>
              <a:lin ang="5400000" scaled="1"/>
            </a:gradFill>
            <a:ln w="19050" algn="ctr">
              <a:solidFill>
                <a:schemeClr val="bg1"/>
              </a:solidFill>
              <a:round/>
              <a:headEnd/>
              <a:tailEnd/>
            </a:ln>
            <a:effectLst>
              <a:outerShdw dist="45791" dir="3378596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charset="-127"/>
                <a:ea typeface="굴림" charset="-127"/>
              </a:endParaRPr>
            </a:p>
          </p:txBody>
        </p:sp>
        <p:sp>
          <p:nvSpPr>
            <p:cNvPr id="72" name="Oval 379"/>
            <p:cNvSpPr>
              <a:spLocks noChangeArrowheads="1"/>
            </p:cNvSpPr>
            <p:nvPr/>
          </p:nvSpPr>
          <p:spPr bwMode="auto">
            <a:xfrm>
              <a:off x="975" y="1616"/>
              <a:ext cx="1088" cy="1088"/>
            </a:xfrm>
            <a:prstGeom prst="ellipse">
              <a:avLst/>
            </a:prstGeom>
            <a:gradFill rotWithShape="1">
              <a:gsLst>
                <a:gs pos="0">
                  <a:srgbClr val="E62B00">
                    <a:gamma/>
                    <a:shade val="46275"/>
                    <a:invGamma/>
                  </a:srgbClr>
                </a:gs>
                <a:gs pos="100000">
                  <a:srgbClr val="E62B00"/>
                </a:gs>
              </a:gsLst>
              <a:lin ang="5400000" scaled="1"/>
            </a:gradFill>
            <a:ln w="19050" algn="ctr">
              <a:solidFill>
                <a:schemeClr val="bg1"/>
              </a:solidFill>
              <a:round/>
              <a:headEnd/>
              <a:tailEnd/>
            </a:ln>
            <a:effectLst>
              <a:outerShdw dist="45791" dir="3378596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charset="-127"/>
                <a:ea typeface="굴림" charset="-127"/>
              </a:endParaRPr>
            </a:p>
          </p:txBody>
        </p:sp>
        <p:sp>
          <p:nvSpPr>
            <p:cNvPr id="73" name="Oval 380"/>
            <p:cNvSpPr>
              <a:spLocks noChangeArrowheads="1"/>
            </p:cNvSpPr>
            <p:nvPr/>
          </p:nvSpPr>
          <p:spPr bwMode="auto">
            <a:xfrm>
              <a:off x="3697" y="1616"/>
              <a:ext cx="1088" cy="1088"/>
            </a:xfrm>
            <a:prstGeom prst="ellipse">
              <a:avLst/>
            </a:prstGeom>
            <a:gradFill rotWithShape="1">
              <a:gsLst>
                <a:gs pos="0">
                  <a:srgbClr val="E62B00">
                    <a:gamma/>
                    <a:shade val="46275"/>
                    <a:invGamma/>
                  </a:srgbClr>
                </a:gs>
                <a:gs pos="100000">
                  <a:srgbClr val="E62B00"/>
                </a:gs>
              </a:gsLst>
              <a:lin ang="5400000" scaled="1"/>
            </a:gradFill>
            <a:ln w="19050" algn="ctr">
              <a:solidFill>
                <a:schemeClr val="bg1"/>
              </a:solidFill>
              <a:round/>
              <a:headEnd/>
              <a:tailEnd/>
            </a:ln>
            <a:effectLst>
              <a:outerShdw dist="45791" dir="3378596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charset="-127"/>
                <a:ea typeface="굴림" charset="-127"/>
              </a:endParaRPr>
            </a:p>
          </p:txBody>
        </p:sp>
        <p:sp>
          <p:nvSpPr>
            <p:cNvPr id="74" name="Oval 381"/>
            <p:cNvSpPr>
              <a:spLocks noChangeArrowheads="1"/>
            </p:cNvSpPr>
            <p:nvPr/>
          </p:nvSpPr>
          <p:spPr bwMode="auto">
            <a:xfrm>
              <a:off x="703" y="2705"/>
              <a:ext cx="499" cy="499"/>
            </a:xfrm>
            <a:prstGeom prst="ellipse">
              <a:avLst/>
            </a:prstGeom>
            <a:gradFill rotWithShape="1">
              <a:gsLst>
                <a:gs pos="0">
                  <a:srgbClr val="931B00">
                    <a:gamma/>
                    <a:shade val="46275"/>
                    <a:invGamma/>
                  </a:srgbClr>
                </a:gs>
                <a:gs pos="100000">
                  <a:srgbClr val="931B00"/>
                </a:gs>
              </a:gsLst>
              <a:lin ang="5400000" scaled="1"/>
            </a:gradFill>
            <a:ln w="19050" algn="ctr">
              <a:solidFill>
                <a:schemeClr val="bg1"/>
              </a:solidFill>
              <a:round/>
              <a:headEnd/>
              <a:tailEnd/>
            </a:ln>
            <a:effectLst>
              <a:outerShdw dist="45791" dir="3378596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charset="-127"/>
                <a:ea typeface="굴림" charset="-127"/>
              </a:endParaRPr>
            </a:p>
          </p:txBody>
        </p:sp>
        <p:sp>
          <p:nvSpPr>
            <p:cNvPr id="81" name="Oval 382"/>
            <p:cNvSpPr>
              <a:spLocks noChangeArrowheads="1"/>
            </p:cNvSpPr>
            <p:nvPr/>
          </p:nvSpPr>
          <p:spPr bwMode="auto">
            <a:xfrm>
              <a:off x="4558" y="2704"/>
              <a:ext cx="499" cy="499"/>
            </a:xfrm>
            <a:prstGeom prst="ellipse">
              <a:avLst/>
            </a:prstGeom>
            <a:gradFill rotWithShape="1">
              <a:gsLst>
                <a:gs pos="0">
                  <a:srgbClr val="931B00">
                    <a:gamma/>
                    <a:shade val="46275"/>
                    <a:invGamma/>
                  </a:srgbClr>
                </a:gs>
                <a:gs pos="100000">
                  <a:srgbClr val="931B00"/>
                </a:gs>
              </a:gsLst>
              <a:lin ang="5400000" scaled="1"/>
            </a:gradFill>
            <a:ln w="19050" algn="ctr">
              <a:solidFill>
                <a:schemeClr val="bg1"/>
              </a:solidFill>
              <a:round/>
              <a:headEnd/>
              <a:tailEnd/>
            </a:ln>
            <a:effectLst>
              <a:outerShdw dist="45791" dir="3378596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charset="-127"/>
                <a:ea typeface="굴림" charset="-127"/>
              </a:endParaRPr>
            </a:p>
          </p:txBody>
        </p:sp>
        <p:sp>
          <p:nvSpPr>
            <p:cNvPr id="82" name="AutoShape 383"/>
            <p:cNvSpPr>
              <a:spLocks noChangeArrowheads="1"/>
            </p:cNvSpPr>
            <p:nvPr/>
          </p:nvSpPr>
          <p:spPr bwMode="auto">
            <a:xfrm>
              <a:off x="2154" y="890"/>
              <a:ext cx="1452" cy="1452"/>
            </a:xfrm>
            <a:custGeom>
              <a:avLst/>
              <a:gdLst>
                <a:gd name="T0" fmla="*/ 49 w 21600"/>
                <a:gd name="T1" fmla="*/ 0 h 21600"/>
                <a:gd name="T2" fmla="*/ 21 w 21600"/>
                <a:gd name="T3" fmla="*/ 15 h 21600"/>
                <a:gd name="T4" fmla="*/ 49 w 21600"/>
                <a:gd name="T5" fmla="*/ 9 h 21600"/>
                <a:gd name="T6" fmla="*/ 77 w 21600"/>
                <a:gd name="T7" fmla="*/ 1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425 w 21600"/>
                <a:gd name="T13" fmla="*/ 0 h 21600"/>
                <a:gd name="T14" fmla="*/ 19175 w 21600"/>
                <a:gd name="T15" fmla="*/ 529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311" y="4017"/>
                  </a:moveTo>
                  <a:cubicBezTo>
                    <a:pt x="6864" y="2760"/>
                    <a:pt x="8802" y="2074"/>
                    <a:pt x="10800" y="2075"/>
                  </a:cubicBezTo>
                  <a:cubicBezTo>
                    <a:pt x="12797" y="2075"/>
                    <a:pt x="14735" y="2760"/>
                    <a:pt x="16288" y="4017"/>
                  </a:cubicBezTo>
                  <a:lnTo>
                    <a:pt x="17593" y="2404"/>
                  </a:lnTo>
                  <a:cubicBezTo>
                    <a:pt x="15671" y="848"/>
                    <a:pt x="13273" y="-1"/>
                    <a:pt x="10799" y="0"/>
                  </a:cubicBezTo>
                  <a:cubicBezTo>
                    <a:pt x="8326" y="0"/>
                    <a:pt x="5928" y="848"/>
                    <a:pt x="4006" y="2404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3" name="AutoShape 384"/>
            <p:cNvSpPr>
              <a:spLocks noChangeArrowheads="1"/>
            </p:cNvSpPr>
            <p:nvPr/>
          </p:nvSpPr>
          <p:spPr bwMode="auto">
            <a:xfrm rot="3527902">
              <a:off x="2154" y="890"/>
              <a:ext cx="1452" cy="1452"/>
            </a:xfrm>
            <a:custGeom>
              <a:avLst/>
              <a:gdLst>
                <a:gd name="T0" fmla="*/ 49 w 21600"/>
                <a:gd name="T1" fmla="*/ 0 h 21600"/>
                <a:gd name="T2" fmla="*/ 37 w 21600"/>
                <a:gd name="T3" fmla="*/ 6 h 21600"/>
                <a:gd name="T4" fmla="*/ 49 w 21600"/>
                <a:gd name="T5" fmla="*/ 9 h 21600"/>
                <a:gd name="T6" fmla="*/ 61 w 21600"/>
                <a:gd name="T7" fmla="*/ 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6144 w 21600"/>
                <a:gd name="T13" fmla="*/ 0 h 21600"/>
                <a:gd name="T14" fmla="*/ 15456 w 21600"/>
                <a:gd name="T15" fmla="*/ 287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8403" y="2334"/>
                  </a:moveTo>
                  <a:cubicBezTo>
                    <a:pt x="9183" y="2113"/>
                    <a:pt x="9989" y="2001"/>
                    <a:pt x="10800" y="2002"/>
                  </a:cubicBezTo>
                  <a:cubicBezTo>
                    <a:pt x="11610" y="2002"/>
                    <a:pt x="12416" y="2113"/>
                    <a:pt x="13196" y="2334"/>
                  </a:cubicBezTo>
                  <a:lnTo>
                    <a:pt x="13742" y="408"/>
                  </a:lnTo>
                  <a:cubicBezTo>
                    <a:pt x="12784" y="137"/>
                    <a:pt x="11794" y="-1"/>
                    <a:pt x="10799" y="0"/>
                  </a:cubicBezTo>
                  <a:cubicBezTo>
                    <a:pt x="9805" y="0"/>
                    <a:pt x="8815" y="137"/>
                    <a:pt x="7857" y="408"/>
                  </a:cubicBez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84" name="Group 385"/>
            <p:cNvGrpSpPr>
              <a:grpSpLocks/>
            </p:cNvGrpSpPr>
            <p:nvPr/>
          </p:nvGrpSpPr>
          <p:grpSpPr bwMode="auto">
            <a:xfrm>
              <a:off x="1020" y="1661"/>
              <a:ext cx="998" cy="998"/>
              <a:chOff x="2290" y="1026"/>
              <a:chExt cx="1452" cy="1452"/>
            </a:xfrm>
          </p:grpSpPr>
          <p:sp>
            <p:nvSpPr>
              <p:cNvPr id="107" name="AutoShape 386"/>
              <p:cNvSpPr>
                <a:spLocks noChangeArrowheads="1"/>
              </p:cNvSpPr>
              <p:nvPr/>
            </p:nvSpPr>
            <p:spPr bwMode="auto">
              <a:xfrm>
                <a:off x="2290" y="1026"/>
                <a:ext cx="1452" cy="1452"/>
              </a:xfrm>
              <a:custGeom>
                <a:avLst/>
                <a:gdLst>
                  <a:gd name="T0" fmla="*/ 49 w 21600"/>
                  <a:gd name="T1" fmla="*/ 0 h 21600"/>
                  <a:gd name="T2" fmla="*/ 21 w 21600"/>
                  <a:gd name="T3" fmla="*/ 15 h 21600"/>
                  <a:gd name="T4" fmla="*/ 49 w 21600"/>
                  <a:gd name="T5" fmla="*/ 9 h 21600"/>
                  <a:gd name="T6" fmla="*/ 77 w 21600"/>
                  <a:gd name="T7" fmla="*/ 1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425 w 21600"/>
                  <a:gd name="T13" fmla="*/ 0 h 21600"/>
                  <a:gd name="T14" fmla="*/ 19175 w 21600"/>
                  <a:gd name="T15" fmla="*/ 529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311" y="4017"/>
                    </a:moveTo>
                    <a:cubicBezTo>
                      <a:pt x="6864" y="2760"/>
                      <a:pt x="8802" y="2074"/>
                      <a:pt x="10800" y="2075"/>
                    </a:cubicBezTo>
                    <a:cubicBezTo>
                      <a:pt x="12797" y="2075"/>
                      <a:pt x="14735" y="2760"/>
                      <a:pt x="16288" y="4017"/>
                    </a:cubicBezTo>
                    <a:lnTo>
                      <a:pt x="17593" y="2404"/>
                    </a:lnTo>
                    <a:cubicBezTo>
                      <a:pt x="15671" y="848"/>
                      <a:pt x="13273" y="-1"/>
                      <a:pt x="10799" y="0"/>
                    </a:cubicBezTo>
                    <a:cubicBezTo>
                      <a:pt x="8326" y="0"/>
                      <a:pt x="5928" y="848"/>
                      <a:pt x="4006" y="2404"/>
                    </a:cubicBezTo>
                    <a:close/>
                  </a:path>
                </a:pathLst>
              </a:cu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08" name="AutoShape 387"/>
              <p:cNvSpPr>
                <a:spLocks noChangeArrowheads="1"/>
              </p:cNvSpPr>
              <p:nvPr/>
            </p:nvSpPr>
            <p:spPr bwMode="auto">
              <a:xfrm rot="3527902">
                <a:off x="2290" y="1026"/>
                <a:ext cx="1452" cy="1452"/>
              </a:xfrm>
              <a:custGeom>
                <a:avLst/>
                <a:gdLst>
                  <a:gd name="T0" fmla="*/ 49 w 21600"/>
                  <a:gd name="T1" fmla="*/ 0 h 21600"/>
                  <a:gd name="T2" fmla="*/ 37 w 21600"/>
                  <a:gd name="T3" fmla="*/ 6 h 21600"/>
                  <a:gd name="T4" fmla="*/ 49 w 21600"/>
                  <a:gd name="T5" fmla="*/ 9 h 21600"/>
                  <a:gd name="T6" fmla="*/ 61 w 21600"/>
                  <a:gd name="T7" fmla="*/ 6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6144 w 21600"/>
                  <a:gd name="T13" fmla="*/ 0 h 21600"/>
                  <a:gd name="T14" fmla="*/ 15456 w 21600"/>
                  <a:gd name="T15" fmla="*/ 28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8403" y="2334"/>
                    </a:moveTo>
                    <a:cubicBezTo>
                      <a:pt x="9183" y="2113"/>
                      <a:pt x="9989" y="2001"/>
                      <a:pt x="10800" y="2002"/>
                    </a:cubicBezTo>
                    <a:cubicBezTo>
                      <a:pt x="11610" y="2002"/>
                      <a:pt x="12416" y="2113"/>
                      <a:pt x="13196" y="2334"/>
                    </a:cubicBezTo>
                    <a:lnTo>
                      <a:pt x="13742" y="408"/>
                    </a:lnTo>
                    <a:cubicBezTo>
                      <a:pt x="12784" y="137"/>
                      <a:pt x="11794" y="-1"/>
                      <a:pt x="10799" y="0"/>
                    </a:cubicBezTo>
                    <a:cubicBezTo>
                      <a:pt x="9805" y="0"/>
                      <a:pt x="8815" y="137"/>
                      <a:pt x="7857" y="408"/>
                    </a:cubicBezTo>
                    <a:close/>
                  </a:path>
                </a:pathLst>
              </a:cu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85" name="Group 388"/>
            <p:cNvGrpSpPr>
              <a:grpSpLocks/>
            </p:cNvGrpSpPr>
            <p:nvPr/>
          </p:nvGrpSpPr>
          <p:grpSpPr bwMode="auto">
            <a:xfrm>
              <a:off x="3742" y="1661"/>
              <a:ext cx="998" cy="998"/>
              <a:chOff x="2290" y="1026"/>
              <a:chExt cx="1452" cy="1452"/>
            </a:xfrm>
          </p:grpSpPr>
          <p:sp>
            <p:nvSpPr>
              <p:cNvPr id="105" name="AutoShape 389"/>
              <p:cNvSpPr>
                <a:spLocks noChangeArrowheads="1"/>
              </p:cNvSpPr>
              <p:nvPr/>
            </p:nvSpPr>
            <p:spPr bwMode="auto">
              <a:xfrm>
                <a:off x="2290" y="1026"/>
                <a:ext cx="1452" cy="1452"/>
              </a:xfrm>
              <a:custGeom>
                <a:avLst/>
                <a:gdLst>
                  <a:gd name="T0" fmla="*/ 49 w 21600"/>
                  <a:gd name="T1" fmla="*/ 0 h 21600"/>
                  <a:gd name="T2" fmla="*/ 21 w 21600"/>
                  <a:gd name="T3" fmla="*/ 15 h 21600"/>
                  <a:gd name="T4" fmla="*/ 49 w 21600"/>
                  <a:gd name="T5" fmla="*/ 9 h 21600"/>
                  <a:gd name="T6" fmla="*/ 77 w 21600"/>
                  <a:gd name="T7" fmla="*/ 1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425 w 21600"/>
                  <a:gd name="T13" fmla="*/ 0 h 21600"/>
                  <a:gd name="T14" fmla="*/ 19175 w 21600"/>
                  <a:gd name="T15" fmla="*/ 529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311" y="4017"/>
                    </a:moveTo>
                    <a:cubicBezTo>
                      <a:pt x="6864" y="2760"/>
                      <a:pt x="8802" y="2074"/>
                      <a:pt x="10800" y="2075"/>
                    </a:cubicBezTo>
                    <a:cubicBezTo>
                      <a:pt x="12797" y="2075"/>
                      <a:pt x="14735" y="2760"/>
                      <a:pt x="16288" y="4017"/>
                    </a:cubicBezTo>
                    <a:lnTo>
                      <a:pt x="17593" y="2404"/>
                    </a:lnTo>
                    <a:cubicBezTo>
                      <a:pt x="15671" y="848"/>
                      <a:pt x="13273" y="-1"/>
                      <a:pt x="10799" y="0"/>
                    </a:cubicBezTo>
                    <a:cubicBezTo>
                      <a:pt x="8326" y="0"/>
                      <a:pt x="5928" y="848"/>
                      <a:pt x="4006" y="2404"/>
                    </a:cubicBezTo>
                    <a:close/>
                  </a:path>
                </a:pathLst>
              </a:cu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06" name="AutoShape 390"/>
              <p:cNvSpPr>
                <a:spLocks noChangeArrowheads="1"/>
              </p:cNvSpPr>
              <p:nvPr/>
            </p:nvSpPr>
            <p:spPr bwMode="auto">
              <a:xfrm rot="3527902">
                <a:off x="2290" y="1026"/>
                <a:ext cx="1452" cy="1452"/>
              </a:xfrm>
              <a:custGeom>
                <a:avLst/>
                <a:gdLst>
                  <a:gd name="T0" fmla="*/ 49 w 21600"/>
                  <a:gd name="T1" fmla="*/ 0 h 21600"/>
                  <a:gd name="T2" fmla="*/ 37 w 21600"/>
                  <a:gd name="T3" fmla="*/ 6 h 21600"/>
                  <a:gd name="T4" fmla="*/ 49 w 21600"/>
                  <a:gd name="T5" fmla="*/ 9 h 21600"/>
                  <a:gd name="T6" fmla="*/ 61 w 21600"/>
                  <a:gd name="T7" fmla="*/ 6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6144 w 21600"/>
                  <a:gd name="T13" fmla="*/ 0 h 21600"/>
                  <a:gd name="T14" fmla="*/ 15456 w 21600"/>
                  <a:gd name="T15" fmla="*/ 28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8403" y="2334"/>
                    </a:moveTo>
                    <a:cubicBezTo>
                      <a:pt x="9183" y="2113"/>
                      <a:pt x="9989" y="2001"/>
                      <a:pt x="10800" y="2002"/>
                    </a:cubicBezTo>
                    <a:cubicBezTo>
                      <a:pt x="11610" y="2002"/>
                      <a:pt x="12416" y="2113"/>
                      <a:pt x="13196" y="2334"/>
                    </a:cubicBezTo>
                    <a:lnTo>
                      <a:pt x="13742" y="408"/>
                    </a:lnTo>
                    <a:cubicBezTo>
                      <a:pt x="12784" y="137"/>
                      <a:pt x="11794" y="-1"/>
                      <a:pt x="10799" y="0"/>
                    </a:cubicBezTo>
                    <a:cubicBezTo>
                      <a:pt x="9805" y="0"/>
                      <a:pt x="8815" y="137"/>
                      <a:pt x="7857" y="408"/>
                    </a:cubicBezTo>
                    <a:close/>
                  </a:path>
                </a:pathLst>
              </a:cu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86" name="Group 391"/>
            <p:cNvGrpSpPr>
              <a:grpSpLocks/>
            </p:cNvGrpSpPr>
            <p:nvPr/>
          </p:nvGrpSpPr>
          <p:grpSpPr bwMode="auto">
            <a:xfrm>
              <a:off x="4604" y="2750"/>
              <a:ext cx="408" cy="408"/>
              <a:chOff x="2290" y="1026"/>
              <a:chExt cx="1452" cy="1452"/>
            </a:xfrm>
          </p:grpSpPr>
          <p:sp>
            <p:nvSpPr>
              <p:cNvPr id="103" name="AutoShape 392"/>
              <p:cNvSpPr>
                <a:spLocks noChangeArrowheads="1"/>
              </p:cNvSpPr>
              <p:nvPr/>
            </p:nvSpPr>
            <p:spPr bwMode="auto">
              <a:xfrm>
                <a:off x="2290" y="1026"/>
                <a:ext cx="1452" cy="1452"/>
              </a:xfrm>
              <a:custGeom>
                <a:avLst/>
                <a:gdLst>
                  <a:gd name="T0" fmla="*/ 49 w 21600"/>
                  <a:gd name="T1" fmla="*/ 0 h 21600"/>
                  <a:gd name="T2" fmla="*/ 21 w 21600"/>
                  <a:gd name="T3" fmla="*/ 15 h 21600"/>
                  <a:gd name="T4" fmla="*/ 49 w 21600"/>
                  <a:gd name="T5" fmla="*/ 9 h 21600"/>
                  <a:gd name="T6" fmla="*/ 77 w 21600"/>
                  <a:gd name="T7" fmla="*/ 1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425 w 21600"/>
                  <a:gd name="T13" fmla="*/ 0 h 21600"/>
                  <a:gd name="T14" fmla="*/ 19175 w 21600"/>
                  <a:gd name="T15" fmla="*/ 529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311" y="4017"/>
                    </a:moveTo>
                    <a:cubicBezTo>
                      <a:pt x="6864" y="2760"/>
                      <a:pt x="8802" y="2074"/>
                      <a:pt x="10800" y="2075"/>
                    </a:cubicBezTo>
                    <a:cubicBezTo>
                      <a:pt x="12797" y="2075"/>
                      <a:pt x="14735" y="2760"/>
                      <a:pt x="16288" y="4017"/>
                    </a:cubicBezTo>
                    <a:lnTo>
                      <a:pt x="17593" y="2404"/>
                    </a:lnTo>
                    <a:cubicBezTo>
                      <a:pt x="15671" y="848"/>
                      <a:pt x="13273" y="-1"/>
                      <a:pt x="10799" y="0"/>
                    </a:cubicBezTo>
                    <a:cubicBezTo>
                      <a:pt x="8326" y="0"/>
                      <a:pt x="5928" y="848"/>
                      <a:pt x="4006" y="2404"/>
                    </a:cubicBezTo>
                    <a:close/>
                  </a:path>
                </a:pathLst>
              </a:cu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04" name="AutoShape 393"/>
              <p:cNvSpPr>
                <a:spLocks noChangeArrowheads="1"/>
              </p:cNvSpPr>
              <p:nvPr/>
            </p:nvSpPr>
            <p:spPr bwMode="auto">
              <a:xfrm rot="3527902">
                <a:off x="2290" y="1026"/>
                <a:ext cx="1452" cy="1452"/>
              </a:xfrm>
              <a:custGeom>
                <a:avLst/>
                <a:gdLst>
                  <a:gd name="T0" fmla="*/ 49 w 21600"/>
                  <a:gd name="T1" fmla="*/ 0 h 21600"/>
                  <a:gd name="T2" fmla="*/ 37 w 21600"/>
                  <a:gd name="T3" fmla="*/ 6 h 21600"/>
                  <a:gd name="T4" fmla="*/ 49 w 21600"/>
                  <a:gd name="T5" fmla="*/ 9 h 21600"/>
                  <a:gd name="T6" fmla="*/ 61 w 21600"/>
                  <a:gd name="T7" fmla="*/ 6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6144 w 21600"/>
                  <a:gd name="T13" fmla="*/ 0 h 21600"/>
                  <a:gd name="T14" fmla="*/ 15456 w 21600"/>
                  <a:gd name="T15" fmla="*/ 28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8403" y="2334"/>
                    </a:moveTo>
                    <a:cubicBezTo>
                      <a:pt x="9183" y="2113"/>
                      <a:pt x="9989" y="2001"/>
                      <a:pt x="10800" y="2002"/>
                    </a:cubicBezTo>
                    <a:cubicBezTo>
                      <a:pt x="11610" y="2002"/>
                      <a:pt x="12416" y="2113"/>
                      <a:pt x="13196" y="2334"/>
                    </a:cubicBezTo>
                    <a:lnTo>
                      <a:pt x="13742" y="408"/>
                    </a:lnTo>
                    <a:cubicBezTo>
                      <a:pt x="12784" y="137"/>
                      <a:pt x="11794" y="-1"/>
                      <a:pt x="10799" y="0"/>
                    </a:cubicBezTo>
                    <a:cubicBezTo>
                      <a:pt x="9805" y="0"/>
                      <a:pt x="8815" y="137"/>
                      <a:pt x="7857" y="408"/>
                    </a:cubicBezTo>
                    <a:close/>
                  </a:path>
                </a:pathLst>
              </a:cu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87" name="Group 394"/>
            <p:cNvGrpSpPr>
              <a:grpSpLocks/>
            </p:cNvGrpSpPr>
            <p:nvPr/>
          </p:nvGrpSpPr>
          <p:grpSpPr bwMode="auto">
            <a:xfrm>
              <a:off x="748" y="2750"/>
              <a:ext cx="408" cy="408"/>
              <a:chOff x="2290" y="1026"/>
              <a:chExt cx="1452" cy="1452"/>
            </a:xfrm>
          </p:grpSpPr>
          <p:sp>
            <p:nvSpPr>
              <p:cNvPr id="101" name="AutoShape 395"/>
              <p:cNvSpPr>
                <a:spLocks noChangeArrowheads="1"/>
              </p:cNvSpPr>
              <p:nvPr/>
            </p:nvSpPr>
            <p:spPr bwMode="auto">
              <a:xfrm>
                <a:off x="2290" y="1026"/>
                <a:ext cx="1452" cy="1452"/>
              </a:xfrm>
              <a:custGeom>
                <a:avLst/>
                <a:gdLst>
                  <a:gd name="T0" fmla="*/ 49 w 21600"/>
                  <a:gd name="T1" fmla="*/ 0 h 21600"/>
                  <a:gd name="T2" fmla="*/ 21 w 21600"/>
                  <a:gd name="T3" fmla="*/ 15 h 21600"/>
                  <a:gd name="T4" fmla="*/ 49 w 21600"/>
                  <a:gd name="T5" fmla="*/ 9 h 21600"/>
                  <a:gd name="T6" fmla="*/ 77 w 21600"/>
                  <a:gd name="T7" fmla="*/ 1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425 w 21600"/>
                  <a:gd name="T13" fmla="*/ 0 h 21600"/>
                  <a:gd name="T14" fmla="*/ 19175 w 21600"/>
                  <a:gd name="T15" fmla="*/ 529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311" y="4017"/>
                    </a:moveTo>
                    <a:cubicBezTo>
                      <a:pt x="6864" y="2760"/>
                      <a:pt x="8802" y="2074"/>
                      <a:pt x="10800" y="2075"/>
                    </a:cubicBezTo>
                    <a:cubicBezTo>
                      <a:pt x="12797" y="2075"/>
                      <a:pt x="14735" y="2760"/>
                      <a:pt x="16288" y="4017"/>
                    </a:cubicBezTo>
                    <a:lnTo>
                      <a:pt x="17593" y="2404"/>
                    </a:lnTo>
                    <a:cubicBezTo>
                      <a:pt x="15671" y="848"/>
                      <a:pt x="13273" y="-1"/>
                      <a:pt x="10799" y="0"/>
                    </a:cubicBezTo>
                    <a:cubicBezTo>
                      <a:pt x="8326" y="0"/>
                      <a:pt x="5928" y="848"/>
                      <a:pt x="4006" y="2404"/>
                    </a:cubicBezTo>
                    <a:close/>
                  </a:path>
                </a:pathLst>
              </a:cu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02" name="AutoShape 396"/>
              <p:cNvSpPr>
                <a:spLocks noChangeArrowheads="1"/>
              </p:cNvSpPr>
              <p:nvPr/>
            </p:nvSpPr>
            <p:spPr bwMode="auto">
              <a:xfrm rot="3527902">
                <a:off x="2290" y="1026"/>
                <a:ext cx="1452" cy="1452"/>
              </a:xfrm>
              <a:custGeom>
                <a:avLst/>
                <a:gdLst>
                  <a:gd name="T0" fmla="*/ 49 w 21600"/>
                  <a:gd name="T1" fmla="*/ 0 h 21600"/>
                  <a:gd name="T2" fmla="*/ 37 w 21600"/>
                  <a:gd name="T3" fmla="*/ 6 h 21600"/>
                  <a:gd name="T4" fmla="*/ 49 w 21600"/>
                  <a:gd name="T5" fmla="*/ 9 h 21600"/>
                  <a:gd name="T6" fmla="*/ 61 w 21600"/>
                  <a:gd name="T7" fmla="*/ 6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6144 w 21600"/>
                  <a:gd name="T13" fmla="*/ 0 h 21600"/>
                  <a:gd name="T14" fmla="*/ 15456 w 21600"/>
                  <a:gd name="T15" fmla="*/ 287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8403" y="2334"/>
                    </a:moveTo>
                    <a:cubicBezTo>
                      <a:pt x="9183" y="2113"/>
                      <a:pt x="9989" y="2001"/>
                      <a:pt x="10800" y="2002"/>
                    </a:cubicBezTo>
                    <a:cubicBezTo>
                      <a:pt x="11610" y="2002"/>
                      <a:pt x="12416" y="2113"/>
                      <a:pt x="13196" y="2334"/>
                    </a:cubicBezTo>
                    <a:lnTo>
                      <a:pt x="13742" y="408"/>
                    </a:lnTo>
                    <a:cubicBezTo>
                      <a:pt x="12784" y="137"/>
                      <a:pt x="11794" y="-1"/>
                      <a:pt x="10799" y="0"/>
                    </a:cubicBezTo>
                    <a:cubicBezTo>
                      <a:pt x="9805" y="0"/>
                      <a:pt x="8815" y="137"/>
                      <a:pt x="7857" y="408"/>
                    </a:cubicBezTo>
                    <a:close/>
                  </a:path>
                </a:pathLst>
              </a:custGeom>
              <a:solidFill>
                <a:schemeClr val="bg1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88" name="Group 397"/>
            <p:cNvGrpSpPr>
              <a:grpSpLocks/>
            </p:cNvGrpSpPr>
            <p:nvPr/>
          </p:nvGrpSpPr>
          <p:grpSpPr bwMode="auto">
            <a:xfrm>
              <a:off x="2336" y="1434"/>
              <a:ext cx="1088" cy="408"/>
              <a:chOff x="2560" y="618"/>
              <a:chExt cx="728" cy="265"/>
            </a:xfrm>
          </p:grpSpPr>
          <p:sp>
            <p:nvSpPr>
              <p:cNvPr id="99" name="WordArt 398"/>
              <p:cNvSpPr>
                <a:spLocks noChangeArrowheads="1" noChangeShapeType="1" noTextEdit="1"/>
              </p:cNvSpPr>
              <p:nvPr/>
            </p:nvSpPr>
            <p:spPr bwMode="auto">
              <a:xfrm>
                <a:off x="2653" y="618"/>
                <a:ext cx="544" cy="16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sz="1400" kern="10" spc="-70">
                    <a:ln w="9525">
                      <a:noFill/>
                      <a:round/>
                      <a:headEnd/>
                      <a:tailEnd/>
                    </a:ln>
                    <a:solidFill>
                      <a:schemeClr val="bg1"/>
                    </a:solidFill>
                    <a:latin typeface="Arial Black"/>
                  </a:rPr>
                  <a:t>TEXT</a:t>
                </a:r>
                <a:endParaRPr lang="zh-CN" altLang="en-US" sz="1400" kern="10" spc="-7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Arial Black"/>
                </a:endParaRPr>
              </a:p>
            </p:txBody>
          </p:sp>
          <p:sp>
            <p:nvSpPr>
              <p:cNvPr id="100" name="WordArt 399"/>
              <p:cNvSpPr>
                <a:spLocks noChangeArrowheads="1" noChangeShapeType="1" noTextEdit="1"/>
              </p:cNvSpPr>
              <p:nvPr/>
            </p:nvSpPr>
            <p:spPr bwMode="auto">
              <a:xfrm>
                <a:off x="2560" y="799"/>
                <a:ext cx="728" cy="8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sz="800" b="1" kern="10" spc="-40">
                    <a:ln w="9525">
                      <a:noFill/>
                      <a:round/>
                      <a:headEnd/>
                      <a:tailEnd/>
                    </a:ln>
                    <a:solidFill>
                      <a:schemeClr val="bg1"/>
                    </a:solidFill>
                    <a:latin typeface="Arial"/>
                    <a:cs typeface="Arial"/>
                  </a:rPr>
                  <a:t>ADD CONTENTS</a:t>
                </a:r>
                <a:endParaRPr lang="zh-CN" altLang="en-US" sz="800" b="1" kern="10" spc="-4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grpSp>
          <p:nvGrpSpPr>
            <p:cNvPr id="89" name="Group 400"/>
            <p:cNvGrpSpPr>
              <a:grpSpLocks/>
            </p:cNvGrpSpPr>
            <p:nvPr/>
          </p:nvGrpSpPr>
          <p:grpSpPr bwMode="auto">
            <a:xfrm>
              <a:off x="1156" y="2076"/>
              <a:ext cx="728" cy="265"/>
              <a:chOff x="2560" y="618"/>
              <a:chExt cx="728" cy="265"/>
            </a:xfrm>
          </p:grpSpPr>
          <p:sp>
            <p:nvSpPr>
              <p:cNvPr id="97" name="WordArt 401"/>
              <p:cNvSpPr>
                <a:spLocks noChangeArrowheads="1" noChangeShapeType="1" noTextEdit="1"/>
              </p:cNvSpPr>
              <p:nvPr/>
            </p:nvSpPr>
            <p:spPr bwMode="auto">
              <a:xfrm>
                <a:off x="2653" y="618"/>
                <a:ext cx="544" cy="16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sz="1400" kern="10" spc="-70">
                    <a:ln w="9525">
                      <a:noFill/>
                      <a:round/>
                      <a:headEnd/>
                      <a:tailEnd/>
                    </a:ln>
                    <a:solidFill>
                      <a:schemeClr val="bg1"/>
                    </a:solidFill>
                    <a:latin typeface="Arial Black"/>
                  </a:rPr>
                  <a:t>TEXT</a:t>
                </a:r>
                <a:endParaRPr lang="zh-CN" altLang="en-US" sz="1400" kern="10" spc="-7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Arial Black"/>
                </a:endParaRPr>
              </a:p>
            </p:txBody>
          </p:sp>
          <p:sp>
            <p:nvSpPr>
              <p:cNvPr id="98" name="WordArt 40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560" y="799"/>
                <a:ext cx="728" cy="8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sz="800" b="1" kern="10" spc="-40">
                    <a:ln w="9525">
                      <a:noFill/>
                      <a:round/>
                      <a:headEnd/>
                      <a:tailEnd/>
                    </a:ln>
                    <a:solidFill>
                      <a:schemeClr val="bg1"/>
                    </a:solidFill>
                    <a:latin typeface="Arial"/>
                    <a:cs typeface="Arial"/>
                  </a:rPr>
                  <a:t>ADD CONTENTS</a:t>
                </a:r>
                <a:endParaRPr lang="zh-CN" altLang="en-US" sz="800" b="1" kern="10" spc="-4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grpSp>
          <p:nvGrpSpPr>
            <p:cNvPr id="90" name="Group 403"/>
            <p:cNvGrpSpPr>
              <a:grpSpLocks/>
            </p:cNvGrpSpPr>
            <p:nvPr/>
          </p:nvGrpSpPr>
          <p:grpSpPr bwMode="auto">
            <a:xfrm>
              <a:off x="3878" y="2076"/>
              <a:ext cx="728" cy="265"/>
              <a:chOff x="2560" y="618"/>
              <a:chExt cx="728" cy="265"/>
            </a:xfrm>
          </p:grpSpPr>
          <p:sp>
            <p:nvSpPr>
              <p:cNvPr id="93" name="WordArt 404"/>
              <p:cNvSpPr>
                <a:spLocks noChangeArrowheads="1" noChangeShapeType="1" noTextEdit="1"/>
              </p:cNvSpPr>
              <p:nvPr/>
            </p:nvSpPr>
            <p:spPr bwMode="auto">
              <a:xfrm>
                <a:off x="2653" y="618"/>
                <a:ext cx="544" cy="16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sz="1400" kern="10" spc="-70">
                    <a:ln w="9525">
                      <a:noFill/>
                      <a:round/>
                      <a:headEnd/>
                      <a:tailEnd/>
                    </a:ln>
                    <a:solidFill>
                      <a:schemeClr val="bg1"/>
                    </a:solidFill>
                    <a:latin typeface="Arial Black"/>
                  </a:rPr>
                  <a:t>TEXT</a:t>
                </a:r>
                <a:endParaRPr lang="zh-CN" altLang="en-US" sz="1400" kern="10" spc="-7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Arial Black"/>
                </a:endParaRPr>
              </a:p>
            </p:txBody>
          </p:sp>
          <p:sp>
            <p:nvSpPr>
              <p:cNvPr id="94" name="WordArt 405"/>
              <p:cNvSpPr>
                <a:spLocks noChangeArrowheads="1" noChangeShapeType="1" noTextEdit="1"/>
              </p:cNvSpPr>
              <p:nvPr/>
            </p:nvSpPr>
            <p:spPr bwMode="auto">
              <a:xfrm>
                <a:off x="2560" y="799"/>
                <a:ext cx="728" cy="8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sz="800" b="1" kern="10" spc="-40">
                    <a:ln w="9525">
                      <a:noFill/>
                      <a:round/>
                      <a:headEnd/>
                      <a:tailEnd/>
                    </a:ln>
                    <a:solidFill>
                      <a:schemeClr val="bg1"/>
                    </a:solidFill>
                    <a:latin typeface="Arial"/>
                    <a:cs typeface="Arial"/>
                  </a:rPr>
                  <a:t>ADD CONTENTS</a:t>
                </a:r>
                <a:endParaRPr lang="zh-CN" altLang="en-US" sz="800" b="1" kern="10" spc="-4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91" name="WordArt 406"/>
            <p:cNvSpPr>
              <a:spLocks noChangeArrowheads="1" noChangeShapeType="1" noTextEdit="1"/>
            </p:cNvSpPr>
            <p:nvPr/>
          </p:nvSpPr>
          <p:spPr bwMode="auto">
            <a:xfrm>
              <a:off x="793" y="2931"/>
              <a:ext cx="318" cy="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800" b="1" kern="10" spc="-4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Arial"/>
                  <a:cs typeface="Arial"/>
                </a:rPr>
                <a:t>TEXT</a:t>
              </a:r>
              <a:endParaRPr lang="zh-CN" altLang="en-US" sz="800" b="1" kern="10" spc="-4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92" name="WordArt 407"/>
            <p:cNvSpPr>
              <a:spLocks noChangeArrowheads="1" noChangeShapeType="1" noTextEdit="1"/>
            </p:cNvSpPr>
            <p:nvPr/>
          </p:nvSpPr>
          <p:spPr bwMode="auto">
            <a:xfrm>
              <a:off x="4649" y="2931"/>
              <a:ext cx="318" cy="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800" b="1" kern="10" spc="-4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Arial"/>
                  <a:cs typeface="Arial"/>
                </a:rPr>
                <a:t>TEXT</a:t>
              </a:r>
              <a:endParaRPr lang="zh-CN" altLang="en-US" sz="800" b="1" kern="10" spc="-4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014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bdd93f1216df842dc7e7e57287e0485473384133"/>
</p:tagLst>
</file>

<file path=ppt/theme/theme1.xml><?xml version="1.0" encoding="utf-8"?>
<a:theme xmlns:a="http://schemas.openxmlformats.org/drawingml/2006/main" name="1_默认设计模板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自定义设计方案">
  <a:themeElements>
    <a:clrScheme name="1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1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自定义设计方案">
  <a:themeElements>
    <a:clrScheme name="2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2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自定义设计方案">
  <a:themeElements>
    <a:clrScheme name="3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3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自定义设计方案">
  <a:themeElements>
    <a:clrScheme name="4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4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自定义设计方案">
  <a:themeElements>
    <a:clrScheme name="5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5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自定义设计方案">
  <a:themeElements>
    <a:clrScheme name="6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6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自定义设计方案">
  <a:themeElements>
    <a:clrScheme name="7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7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3704</TotalTime>
  <Words>13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9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1_默认设计模板</vt:lpstr>
      <vt:lpstr>自定义设计方案</vt:lpstr>
      <vt:lpstr>1_自定义设计方案</vt:lpstr>
      <vt:lpstr>2_自定义设计方案</vt:lpstr>
      <vt:lpstr>3_自定义设计方案</vt:lpstr>
      <vt:lpstr>4_自定义设计方案</vt:lpstr>
      <vt:lpstr>5_自定义设计方案</vt:lpstr>
      <vt:lpstr>6_自定义设计方案</vt:lpstr>
      <vt:lpstr>7_自定义设计方案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TZ-固定图形;XG-单色;KJ-平面;DH-静态</cp:keywords>
  <dc:description>PPTfans.cn</dc:description>
  <cp:revision>98</cp:revision>
  <dcterms:created xsi:type="dcterms:W3CDTF">2009-04-14T02:40:17Z</dcterms:created>
  <dcterms:modified xsi:type="dcterms:W3CDTF">2012-08-15T10:24:12Z</dcterms:modified>
  <cp:category>UDi-逻辑图示</cp:category>
</cp:coreProperties>
</file>