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굴림" pitchFamily="34" charset="-127"/>
      <p:regular r:id="rId3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17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87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0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56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07950" y="6237288"/>
            <a:ext cx="2808288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ko-KR" sz="4000" b="1" smtClean="0">
                <a:solidFill>
                  <a:srgbClr val="805A00"/>
                </a:solidFill>
                <a:latin typeface="Times New Roman" pitchFamily="18" charset="0"/>
              </a:rPr>
              <a:t>DIAGRAM</a:t>
            </a:r>
          </a:p>
        </p:txBody>
      </p:sp>
      <p:grpSp>
        <p:nvGrpSpPr>
          <p:cNvPr id="45060" name="Group 312"/>
          <p:cNvGrpSpPr>
            <a:grpSpLocks/>
          </p:cNvGrpSpPr>
          <p:nvPr/>
        </p:nvGrpSpPr>
        <p:grpSpPr bwMode="auto">
          <a:xfrm>
            <a:off x="107950" y="392113"/>
            <a:ext cx="8928100" cy="5570537"/>
            <a:chOff x="68" y="247"/>
            <a:chExt cx="5624" cy="3509"/>
          </a:xfrm>
        </p:grpSpPr>
        <p:pic>
          <p:nvPicPr>
            <p:cNvPr id="45061" name="Picture 313" descr="Untitled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1389"/>
              <a:ext cx="1272" cy="1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2" name="Picture 314" descr="Untitled-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797"/>
              <a:ext cx="1206" cy="1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3" name="Picture 315" descr="Untitled-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1933"/>
              <a:ext cx="1206" cy="1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4" name="Picture 316" descr="Untitled-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6" y="247"/>
              <a:ext cx="3366" cy="1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5" name="Picture 317" descr="Untitled-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1342"/>
              <a:ext cx="3366" cy="1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6" name="Picture 318" descr="Untitled-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6" y="2478"/>
              <a:ext cx="3366" cy="1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7" name="Text Box 319"/>
            <p:cNvSpPr txBox="1">
              <a:spLocks noChangeArrowheads="1"/>
            </p:cNvSpPr>
            <p:nvPr/>
          </p:nvSpPr>
          <p:spPr bwMode="gray">
            <a:xfrm>
              <a:off x="3288" y="799"/>
              <a:ext cx="13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 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45068" name="Text Box 320"/>
            <p:cNvSpPr txBox="1">
              <a:spLocks noChangeArrowheads="1"/>
            </p:cNvSpPr>
            <p:nvPr/>
          </p:nvSpPr>
          <p:spPr bwMode="gray">
            <a:xfrm>
              <a:off x="3288" y="1884"/>
              <a:ext cx="13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 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45069" name="Text Box 321"/>
            <p:cNvSpPr txBox="1">
              <a:spLocks noChangeArrowheads="1"/>
            </p:cNvSpPr>
            <p:nvPr/>
          </p:nvSpPr>
          <p:spPr bwMode="gray">
            <a:xfrm>
              <a:off x="3288" y="2972"/>
              <a:ext cx="13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 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45070" name="Text Box 322"/>
            <p:cNvSpPr txBox="1">
              <a:spLocks noChangeArrowheads="1"/>
            </p:cNvSpPr>
            <p:nvPr/>
          </p:nvSpPr>
          <p:spPr bwMode="gray">
            <a:xfrm>
              <a:off x="1474" y="1257"/>
              <a:ext cx="72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45071" name="Text Box 323"/>
            <p:cNvSpPr txBox="1">
              <a:spLocks noChangeArrowheads="1"/>
            </p:cNvSpPr>
            <p:nvPr/>
          </p:nvSpPr>
          <p:spPr bwMode="gray">
            <a:xfrm>
              <a:off x="1474" y="2346"/>
              <a:ext cx="72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45072" name="Text Box 324"/>
            <p:cNvSpPr txBox="1">
              <a:spLocks noChangeArrowheads="1"/>
            </p:cNvSpPr>
            <p:nvPr/>
          </p:nvSpPr>
          <p:spPr bwMode="gray">
            <a:xfrm>
              <a:off x="385" y="1801"/>
              <a:ext cx="72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54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굴림</vt:lpstr>
      <vt:lpstr>Times New Roman</vt:lpstr>
      <vt:lpstr>기본 디자인</vt:lpstr>
      <vt:lpstr>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</dc:title>
  <dc:creator>pptfans.cn</dc:creator>
  <dc:description>DIAGRAM</dc:description>
  <cp:lastModifiedBy>k</cp:lastModifiedBy>
  <cp:revision>48</cp:revision>
  <dcterms:created xsi:type="dcterms:W3CDTF">2006-04-18T12:10:43Z</dcterms:created>
  <dcterms:modified xsi:type="dcterms:W3CDTF">2014-06-03T06:30:39Z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DIAGRAM</vt:lpwstr>
  </property>
  <property fmtid="{D5CDD505-2E9C-101B-9397-08002B2CF9AE}" pid="3" name="SlideDescription">
    <vt:lpwstr>DIAGRAM</vt:lpwstr>
  </property>
</Properties>
</file>