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687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45060" name="Group 312"/>
          <p:cNvGrpSpPr>
            <a:grpSpLocks/>
          </p:cNvGrpSpPr>
          <p:nvPr/>
        </p:nvGrpSpPr>
        <p:grpSpPr bwMode="auto">
          <a:xfrm>
            <a:off x="107950" y="392113"/>
            <a:ext cx="8928100" cy="5570537"/>
            <a:chOff x="68" y="247"/>
            <a:chExt cx="5624" cy="3509"/>
          </a:xfrm>
        </p:grpSpPr>
        <p:pic>
          <p:nvPicPr>
            <p:cNvPr id="45061" name="Picture 313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1389"/>
              <a:ext cx="1272" cy="1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062" name="Picture 314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" y="797"/>
              <a:ext cx="1206" cy="1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063" name="Picture 315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" y="1933"/>
              <a:ext cx="1206" cy="1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064" name="Picture 316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6" y="247"/>
              <a:ext cx="3366" cy="1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065" name="Picture 317" descr="Untitled-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5" y="1342"/>
              <a:ext cx="3366" cy="1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066" name="Picture 318" descr="Untitled-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6" y="2478"/>
              <a:ext cx="3366" cy="1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067" name="Text Box 319"/>
            <p:cNvSpPr txBox="1">
              <a:spLocks noChangeArrowheads="1"/>
            </p:cNvSpPr>
            <p:nvPr/>
          </p:nvSpPr>
          <p:spPr bwMode="gray">
            <a:xfrm>
              <a:off x="3288" y="799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45068" name="Text Box 320"/>
            <p:cNvSpPr txBox="1">
              <a:spLocks noChangeArrowheads="1"/>
            </p:cNvSpPr>
            <p:nvPr/>
          </p:nvSpPr>
          <p:spPr bwMode="gray">
            <a:xfrm>
              <a:off x="3288" y="1884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45069" name="Text Box 321"/>
            <p:cNvSpPr txBox="1">
              <a:spLocks noChangeArrowheads="1"/>
            </p:cNvSpPr>
            <p:nvPr/>
          </p:nvSpPr>
          <p:spPr bwMode="gray">
            <a:xfrm>
              <a:off x="3288" y="2972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45070" name="Text Box 322"/>
            <p:cNvSpPr txBox="1">
              <a:spLocks noChangeArrowheads="1"/>
            </p:cNvSpPr>
            <p:nvPr/>
          </p:nvSpPr>
          <p:spPr bwMode="gray">
            <a:xfrm>
              <a:off x="1474" y="1257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45071" name="Text Box 323"/>
            <p:cNvSpPr txBox="1">
              <a:spLocks noChangeArrowheads="1"/>
            </p:cNvSpPr>
            <p:nvPr/>
          </p:nvSpPr>
          <p:spPr bwMode="gray">
            <a:xfrm>
              <a:off x="1474" y="2346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45072" name="Text Box 324"/>
            <p:cNvSpPr txBox="1">
              <a:spLocks noChangeArrowheads="1"/>
            </p:cNvSpPr>
            <p:nvPr/>
          </p:nvSpPr>
          <p:spPr bwMode="gray">
            <a:xfrm>
              <a:off x="385" y="1801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540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