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1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47"/>
          <p:cNvSpPr/>
          <p:nvPr/>
        </p:nvSpPr>
        <p:spPr>
          <a:xfrm>
            <a:off x="4874234" y="1749260"/>
            <a:ext cx="3214710" cy="463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121"/>
          <p:cNvSpPr/>
          <p:nvPr/>
        </p:nvSpPr>
        <p:spPr>
          <a:xfrm>
            <a:off x="5061070" y="3000694"/>
            <a:ext cx="28399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Mexico.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47"/>
          <p:cNvSpPr/>
          <p:nvPr/>
        </p:nvSpPr>
        <p:spPr>
          <a:xfrm>
            <a:off x="1088020" y="1749260"/>
            <a:ext cx="3214710" cy="463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121"/>
          <p:cNvSpPr/>
          <p:nvPr/>
        </p:nvSpPr>
        <p:spPr>
          <a:xfrm>
            <a:off x="1248480" y="3000694"/>
            <a:ext cx="28399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Jamaica.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8" name="Picture 6" descr="C:\Documents and Settings\Admin\Рабочий стол\флаги\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8852" y="1259484"/>
            <a:ext cx="2316038" cy="1562764"/>
          </a:xfrm>
          <a:prstGeom prst="rect">
            <a:avLst/>
          </a:prstGeom>
          <a:noFill/>
        </p:spPr>
      </p:pic>
      <p:pic>
        <p:nvPicPr>
          <p:cNvPr id="8199" name="Picture 7" descr="C:\Documents and Settings\Admin\Рабочий стол\флаги\2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9132" y="1259484"/>
            <a:ext cx="2316038" cy="1562764"/>
          </a:xfrm>
          <a:prstGeom prst="rect">
            <a:avLst/>
          </a:prstGeom>
          <a:noFill/>
        </p:spPr>
      </p:pic>
      <p:sp>
        <p:nvSpPr>
          <p:cNvPr id="11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195</Words>
  <Application>Microsoft Office PowerPoint</Application>
  <PresentationFormat>全屏显示(4:3)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