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A3E71-CEB3-4EEB-B475-70D1D14E1BF1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5DDCD-1F9B-46E0-9D08-F77B153146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717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3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BUILDING PRODUCTS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E:\09----------------Diagrams September\1\Png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703640"/>
            <a:ext cx="2129738" cy="345434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2" descr="E:\09----------------Diagrams September\1\Png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5272" y="1632334"/>
            <a:ext cx="2232744" cy="362141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2" descr="E:\09----------------Diagrams September\1\Png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2561028"/>
            <a:ext cx="2461344" cy="399219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5" name="Group 14"/>
          <p:cNvGrpSpPr/>
          <p:nvPr/>
        </p:nvGrpSpPr>
        <p:grpSpPr>
          <a:xfrm flipV="1">
            <a:off x="3086089" y="1703772"/>
            <a:ext cx="1381136" cy="353628"/>
            <a:chOff x="3567105" y="2981224"/>
            <a:chExt cx="3862734" cy="2157499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3567105" y="5137135"/>
              <a:ext cx="1785950" cy="1588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348294" y="2981224"/>
              <a:ext cx="2081545" cy="2155911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10800000" flipV="1">
            <a:off x="2695574" y="3971925"/>
            <a:ext cx="1962149" cy="755801"/>
            <a:chOff x="3567105" y="2981224"/>
            <a:chExt cx="3862734" cy="2157499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3567105" y="5137135"/>
              <a:ext cx="1785950" cy="1588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5348294" y="2981224"/>
              <a:ext cx="2081545" cy="2155911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 rot="10800000" flipV="1">
            <a:off x="3143240" y="5572140"/>
            <a:ext cx="2619385" cy="571503"/>
            <a:chOff x="3567105" y="2981224"/>
            <a:chExt cx="3862734" cy="2157499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3567105" y="5137135"/>
              <a:ext cx="1785950" cy="1588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348294" y="2981224"/>
              <a:ext cx="2081545" cy="2155911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Прямоугольник 121"/>
          <p:cNvSpPr/>
          <p:nvPr/>
        </p:nvSpPr>
        <p:spPr>
          <a:xfrm>
            <a:off x="428597" y="1416180"/>
            <a:ext cx="26432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121"/>
          <p:cNvSpPr/>
          <p:nvPr/>
        </p:nvSpPr>
        <p:spPr>
          <a:xfrm>
            <a:off x="428597" y="1071546"/>
            <a:ext cx="1857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121"/>
          <p:cNvSpPr/>
          <p:nvPr/>
        </p:nvSpPr>
        <p:spPr>
          <a:xfrm>
            <a:off x="538152" y="3292618"/>
            <a:ext cx="26432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121"/>
          <p:cNvSpPr/>
          <p:nvPr/>
        </p:nvSpPr>
        <p:spPr>
          <a:xfrm>
            <a:off x="538152" y="2947984"/>
            <a:ext cx="1857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121"/>
          <p:cNvSpPr/>
          <p:nvPr/>
        </p:nvSpPr>
        <p:spPr>
          <a:xfrm>
            <a:off x="538152" y="5097609"/>
            <a:ext cx="26432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121"/>
          <p:cNvSpPr/>
          <p:nvPr/>
        </p:nvSpPr>
        <p:spPr>
          <a:xfrm>
            <a:off x="538152" y="4752975"/>
            <a:ext cx="1857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06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108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