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1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41"/>
          <p:cNvSpPr>
            <a:spLocks/>
          </p:cNvSpPr>
          <p:nvPr/>
        </p:nvSpPr>
        <p:spPr bwMode="auto">
          <a:xfrm>
            <a:off x="4155241" y="1710238"/>
            <a:ext cx="2285324" cy="1431904"/>
          </a:xfrm>
          <a:custGeom>
            <a:avLst/>
            <a:gdLst/>
            <a:ahLst/>
            <a:cxnLst>
              <a:cxn ang="0">
                <a:pos x="6440" y="0"/>
              </a:cxn>
              <a:cxn ang="0">
                <a:pos x="16748" y="0"/>
              </a:cxn>
              <a:cxn ang="0">
                <a:pos x="16759" y="4"/>
              </a:cxn>
              <a:cxn ang="0">
                <a:pos x="16766" y="8"/>
              </a:cxn>
              <a:cxn ang="0">
                <a:pos x="16774" y="15"/>
              </a:cxn>
              <a:cxn ang="0">
                <a:pos x="16774" y="41"/>
              </a:cxn>
              <a:cxn ang="0">
                <a:pos x="16766" y="48"/>
              </a:cxn>
              <a:cxn ang="0">
                <a:pos x="16759" y="52"/>
              </a:cxn>
              <a:cxn ang="0">
                <a:pos x="16748" y="56"/>
              </a:cxn>
              <a:cxn ang="0">
                <a:pos x="6462" y="56"/>
              </a:cxn>
              <a:cxn ang="0">
                <a:pos x="6395" y="167"/>
              </a:cxn>
              <a:cxn ang="0">
                <a:pos x="6325" y="283"/>
              </a:cxn>
              <a:cxn ang="0">
                <a:pos x="6057" y="725"/>
              </a:cxn>
              <a:cxn ang="0">
                <a:pos x="5785" y="1167"/>
              </a:cxn>
              <a:cxn ang="0">
                <a:pos x="4947" y="2527"/>
              </a:cxn>
              <a:cxn ang="0">
                <a:pos x="3935" y="4185"/>
              </a:cxn>
              <a:cxn ang="0">
                <a:pos x="2852" y="5954"/>
              </a:cxn>
              <a:cxn ang="0">
                <a:pos x="1813" y="7649"/>
              </a:cxn>
              <a:cxn ang="0">
                <a:pos x="931" y="9087"/>
              </a:cxn>
              <a:cxn ang="0">
                <a:pos x="626" y="9585"/>
              </a:cxn>
              <a:cxn ang="0">
                <a:pos x="320" y="10087"/>
              </a:cxn>
              <a:cxn ang="0">
                <a:pos x="123" y="10410"/>
              </a:cxn>
              <a:cxn ang="0">
                <a:pos x="127" y="10425"/>
              </a:cxn>
              <a:cxn ang="0">
                <a:pos x="130" y="10443"/>
              </a:cxn>
              <a:cxn ang="0">
                <a:pos x="123" y="10477"/>
              </a:cxn>
              <a:cxn ang="0">
                <a:pos x="101" y="10503"/>
              </a:cxn>
              <a:cxn ang="0">
                <a:pos x="67" y="10510"/>
              </a:cxn>
              <a:cxn ang="0">
                <a:pos x="34" y="10503"/>
              </a:cxn>
              <a:cxn ang="0">
                <a:pos x="8" y="10477"/>
              </a:cxn>
              <a:cxn ang="0">
                <a:pos x="0" y="10443"/>
              </a:cxn>
              <a:cxn ang="0">
                <a:pos x="8" y="10414"/>
              </a:cxn>
              <a:cxn ang="0">
                <a:pos x="34" y="10388"/>
              </a:cxn>
              <a:cxn ang="0">
                <a:pos x="67" y="10380"/>
              </a:cxn>
              <a:cxn ang="0">
                <a:pos x="75" y="10380"/>
              </a:cxn>
              <a:cxn ang="0">
                <a:pos x="190" y="10191"/>
              </a:cxn>
              <a:cxn ang="0">
                <a:pos x="458" y="9748"/>
              </a:cxn>
              <a:cxn ang="0">
                <a:pos x="730" y="9306"/>
              </a:cxn>
              <a:cxn ang="0">
                <a:pos x="1567" y="7942"/>
              </a:cxn>
              <a:cxn ang="0">
                <a:pos x="2580" y="6285"/>
              </a:cxn>
              <a:cxn ang="0">
                <a:pos x="3663" y="4516"/>
              </a:cxn>
              <a:cxn ang="0">
                <a:pos x="4702" y="2821"/>
              </a:cxn>
              <a:cxn ang="0">
                <a:pos x="5584" y="1383"/>
              </a:cxn>
              <a:cxn ang="0">
                <a:pos x="6194" y="387"/>
              </a:cxn>
              <a:cxn ang="0">
                <a:pos x="6310" y="197"/>
              </a:cxn>
              <a:cxn ang="0">
                <a:pos x="6421" y="11"/>
              </a:cxn>
              <a:cxn ang="0">
                <a:pos x="6425" y="11"/>
              </a:cxn>
              <a:cxn ang="0">
                <a:pos x="6425" y="8"/>
              </a:cxn>
              <a:cxn ang="0">
                <a:pos x="6440" y="0"/>
              </a:cxn>
            </a:cxnLst>
            <a:rect l="0" t="0" r="r" b="b"/>
            <a:pathLst>
              <a:path w="16774" h="10510">
                <a:moveTo>
                  <a:pt x="6440" y="0"/>
                </a:moveTo>
                <a:lnTo>
                  <a:pt x="16748" y="0"/>
                </a:lnTo>
                <a:lnTo>
                  <a:pt x="16759" y="4"/>
                </a:lnTo>
                <a:lnTo>
                  <a:pt x="16766" y="8"/>
                </a:lnTo>
                <a:lnTo>
                  <a:pt x="16774" y="15"/>
                </a:lnTo>
                <a:lnTo>
                  <a:pt x="16774" y="41"/>
                </a:lnTo>
                <a:lnTo>
                  <a:pt x="16766" y="48"/>
                </a:lnTo>
                <a:lnTo>
                  <a:pt x="16759" y="52"/>
                </a:lnTo>
                <a:lnTo>
                  <a:pt x="16748" y="56"/>
                </a:lnTo>
                <a:lnTo>
                  <a:pt x="6462" y="56"/>
                </a:lnTo>
                <a:lnTo>
                  <a:pt x="6395" y="167"/>
                </a:lnTo>
                <a:lnTo>
                  <a:pt x="6325" y="283"/>
                </a:lnTo>
                <a:lnTo>
                  <a:pt x="6057" y="725"/>
                </a:lnTo>
                <a:lnTo>
                  <a:pt x="5785" y="1167"/>
                </a:lnTo>
                <a:lnTo>
                  <a:pt x="4947" y="2527"/>
                </a:lnTo>
                <a:lnTo>
                  <a:pt x="3935" y="4185"/>
                </a:lnTo>
                <a:lnTo>
                  <a:pt x="2852" y="5954"/>
                </a:lnTo>
                <a:lnTo>
                  <a:pt x="1813" y="7649"/>
                </a:lnTo>
                <a:lnTo>
                  <a:pt x="931" y="9087"/>
                </a:lnTo>
                <a:lnTo>
                  <a:pt x="626" y="9585"/>
                </a:lnTo>
                <a:lnTo>
                  <a:pt x="320" y="10087"/>
                </a:lnTo>
                <a:lnTo>
                  <a:pt x="123" y="10410"/>
                </a:lnTo>
                <a:lnTo>
                  <a:pt x="127" y="10425"/>
                </a:lnTo>
                <a:lnTo>
                  <a:pt x="130" y="10443"/>
                </a:lnTo>
                <a:lnTo>
                  <a:pt x="123" y="10477"/>
                </a:lnTo>
                <a:lnTo>
                  <a:pt x="101" y="10503"/>
                </a:lnTo>
                <a:lnTo>
                  <a:pt x="67" y="10510"/>
                </a:lnTo>
                <a:lnTo>
                  <a:pt x="34" y="10503"/>
                </a:lnTo>
                <a:lnTo>
                  <a:pt x="8" y="10477"/>
                </a:lnTo>
                <a:lnTo>
                  <a:pt x="0" y="10443"/>
                </a:lnTo>
                <a:lnTo>
                  <a:pt x="8" y="10414"/>
                </a:lnTo>
                <a:lnTo>
                  <a:pt x="34" y="10388"/>
                </a:lnTo>
                <a:lnTo>
                  <a:pt x="67" y="10380"/>
                </a:lnTo>
                <a:lnTo>
                  <a:pt x="75" y="10380"/>
                </a:lnTo>
                <a:lnTo>
                  <a:pt x="190" y="10191"/>
                </a:lnTo>
                <a:lnTo>
                  <a:pt x="458" y="9748"/>
                </a:lnTo>
                <a:lnTo>
                  <a:pt x="730" y="9306"/>
                </a:lnTo>
                <a:lnTo>
                  <a:pt x="1567" y="7942"/>
                </a:lnTo>
                <a:lnTo>
                  <a:pt x="2580" y="6285"/>
                </a:lnTo>
                <a:lnTo>
                  <a:pt x="3663" y="4516"/>
                </a:lnTo>
                <a:lnTo>
                  <a:pt x="4702" y="2821"/>
                </a:lnTo>
                <a:lnTo>
                  <a:pt x="5584" y="1383"/>
                </a:lnTo>
                <a:lnTo>
                  <a:pt x="6194" y="387"/>
                </a:lnTo>
                <a:lnTo>
                  <a:pt x="6310" y="197"/>
                </a:lnTo>
                <a:lnTo>
                  <a:pt x="6421" y="11"/>
                </a:lnTo>
                <a:lnTo>
                  <a:pt x="6425" y="11"/>
                </a:lnTo>
                <a:lnTo>
                  <a:pt x="6425" y="8"/>
                </a:lnTo>
                <a:lnTo>
                  <a:pt x="644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6643702" y="1549389"/>
            <a:ext cx="200026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Bachmann’s Bundle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ound Diagonal Corner Rectangle 76"/>
          <p:cNvSpPr/>
          <p:nvPr/>
        </p:nvSpPr>
        <p:spPr>
          <a:xfrm>
            <a:off x="357158" y="3429000"/>
            <a:ext cx="2286016" cy="2714644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529294" y="3786190"/>
            <a:ext cx="200026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