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-170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52CC47-EB31-471C-BEF3-234D361635B8}" type="datetime1">
              <a:rPr lang="nb-NO" altLang="zh-CN"/>
              <a:pPr/>
              <a:t>23.09.2010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BC6AB-38D9-4FAE-B75E-210B6E02FB04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69004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81124-6C48-422F-8E56-AFE8CC22702D}" type="datetime1">
              <a:rPr lang="nb-NO" altLang="zh-CN"/>
              <a:pPr/>
              <a:t>23.09.2010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F4F4E-570B-46BA-A822-A9B6D9508875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256550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EE70F8-E8B8-418B-8CB7-122C7FBDDB5E}" type="datetime1">
              <a:rPr lang="nb-NO" altLang="zh-CN"/>
              <a:pPr/>
              <a:t>23.09.2010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0FA2D-3EA2-4EB8-871D-5AF3CDCE0877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145624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72D22-06ED-4175-A921-308ECAA56F71}" type="datetime1">
              <a:rPr lang="nb-NO" altLang="zh-CN"/>
              <a:pPr/>
              <a:t>23.09.2010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5BD04-8F59-4F7A-885A-3215910B97CA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29458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6A382-172D-4DBA-8368-231A95DF4D8E}" type="datetime1">
              <a:rPr lang="nb-NO" altLang="zh-CN"/>
              <a:pPr/>
              <a:t>23.09.2010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CC1EC-ED15-4B1A-9976-3ADE174CF81B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114242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A9C89C-8F5C-4B87-8F00-90818849D76E}" type="datetime1">
              <a:rPr lang="nb-NO" altLang="zh-CN"/>
              <a:pPr/>
              <a:t>23.09.2010</a:t>
            </a:fld>
            <a:endParaRPr lang="nb-NO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361D4-1312-43A8-8DD5-CD34FD497F8E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372586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5DE16-BE6C-470E-932E-B5457E280100}" type="datetime1">
              <a:rPr lang="nb-NO" altLang="zh-CN"/>
              <a:pPr/>
              <a:t>23.09.2010</a:t>
            </a:fld>
            <a:endParaRPr lang="nb-NO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604CE-9DEB-4D26-92AA-FDDB1FEB63D6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351284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54F81-37EA-4320-8BBA-EA0AB9BC3CC6}" type="datetime1">
              <a:rPr lang="nb-NO" altLang="zh-CN"/>
              <a:pPr/>
              <a:t>23.09.2010</a:t>
            </a:fld>
            <a:endParaRPr lang="nb-NO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C2534-D951-4E40-A66A-3369172B7E3A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26477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AED0DB-5DB3-4815-9709-088025D34750}" type="datetime1">
              <a:rPr lang="nb-NO" altLang="zh-CN"/>
              <a:pPr/>
              <a:t>23.09.2010</a:t>
            </a:fld>
            <a:endParaRPr lang="nb-NO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2319E-75AC-4447-8C55-60318AC845EC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247540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9EA128-159D-44F6-A360-A8410D94C47B}" type="datetime1">
              <a:rPr lang="nb-NO" altLang="zh-CN"/>
              <a:pPr/>
              <a:t>23.09.2010</a:t>
            </a:fld>
            <a:endParaRPr lang="nb-NO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31BA0-8A8B-471C-93AE-CE152FE1414D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417480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BA1339-777B-4A0B-9C65-B6DFC4786A93}" type="datetime1">
              <a:rPr lang="nb-NO" altLang="zh-CN"/>
              <a:pPr/>
              <a:t>23.09.2010</a:t>
            </a:fld>
            <a:endParaRPr lang="nb-NO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CA0E9-99D0-4DC8-8CBD-227FFE393DD2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327744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text styles</a:t>
            </a:r>
          </a:p>
          <a:p>
            <a:pPr lvl="1"/>
            <a:r>
              <a:rPr lang="nb-NO" altLang="zh-CN" smtClean="0"/>
              <a:t>Second level</a:t>
            </a:r>
          </a:p>
          <a:p>
            <a:pPr lvl="2"/>
            <a:r>
              <a:rPr lang="nb-NO" altLang="zh-CN" smtClean="0"/>
              <a:t>Third level</a:t>
            </a:r>
          </a:p>
          <a:p>
            <a:pPr lvl="3"/>
            <a:r>
              <a:rPr lang="nb-NO" altLang="zh-CN" smtClean="0"/>
              <a:t>Fourth level</a:t>
            </a:r>
          </a:p>
          <a:p>
            <a:pPr lvl="4"/>
            <a:r>
              <a:rPr lang="nb-NO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0AEAFCB6-8807-49BF-A707-BB43F958981F}" type="datetime1">
              <a:rPr lang="nb-NO" altLang="zh-CN"/>
              <a:pPr/>
              <a:t>23.09.2010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E897504A-F062-418C-A579-4D6EA6D8E006}" type="slidenum">
              <a:rPr lang="nb-NO" altLang="zh-CN"/>
              <a:pPr/>
              <a:t>‹#›</a:t>
            </a:fld>
            <a:endParaRPr lang="nb-NO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ktangel 68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344328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31000">
                <a:srgbClr val="F3F3F3"/>
              </a:gs>
              <a:gs pos="52000">
                <a:srgbClr val="F3F3F3"/>
              </a:gs>
              <a:gs pos="100000">
                <a:srgbClr val="F3F3F3"/>
              </a:gs>
              <a:gs pos="100000">
                <a:srgbClr val="F3F3F3"/>
              </a:gs>
              <a:gs pos="100000">
                <a:srgbClr val="F3F3F3"/>
              </a:gs>
            </a:gsLst>
            <a:lin ang="16200000" scaled="1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75" name="Ellipse 129"/>
          <p:cNvSpPr/>
          <p:nvPr/>
        </p:nvSpPr>
        <p:spPr bwMode="auto">
          <a:xfrm flipV="1">
            <a:off x="990600" y="5022532"/>
            <a:ext cx="2183884" cy="358129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endParaRPr lang="zh-CN" altLang="zh-CN">
              <a:solidFill>
                <a:srgbClr val="FFFFFF"/>
              </a:solidFill>
            </a:endParaRPr>
          </a:p>
        </p:txBody>
      </p:sp>
      <p:grpSp>
        <p:nvGrpSpPr>
          <p:cNvPr id="24582" name="Gruppe 104"/>
          <p:cNvGrpSpPr>
            <a:grpSpLocks/>
          </p:cNvGrpSpPr>
          <p:nvPr/>
        </p:nvGrpSpPr>
        <p:grpSpPr bwMode="auto">
          <a:xfrm>
            <a:off x="1336675" y="1558925"/>
            <a:ext cx="2381250" cy="3678238"/>
            <a:chOff x="635853" y="1791929"/>
            <a:chExt cx="3820720" cy="5900965"/>
          </a:xfrm>
        </p:grpSpPr>
        <p:grpSp>
          <p:nvGrpSpPr>
            <p:cNvPr id="24641" name="Gruppe 34"/>
            <p:cNvGrpSpPr>
              <a:grpSpLocks/>
            </p:cNvGrpSpPr>
            <p:nvPr/>
          </p:nvGrpSpPr>
          <p:grpSpPr bwMode="auto">
            <a:xfrm>
              <a:off x="635853" y="1791929"/>
              <a:ext cx="3820720" cy="5900965"/>
              <a:chOff x="2341986" y="1460576"/>
              <a:chExt cx="3029219" cy="4677931"/>
            </a:xfrm>
          </p:grpSpPr>
          <p:grpSp>
            <p:nvGrpSpPr>
              <p:cNvPr id="24643" name="Gruppe 31"/>
              <p:cNvGrpSpPr>
                <a:grpSpLocks/>
              </p:cNvGrpSpPr>
              <p:nvPr/>
            </p:nvGrpSpPr>
            <p:grpSpPr bwMode="auto">
              <a:xfrm>
                <a:off x="2341986" y="1460576"/>
                <a:ext cx="3029219" cy="4677931"/>
                <a:chOff x="2341986" y="1460576"/>
                <a:chExt cx="3029219" cy="4677931"/>
              </a:xfrm>
            </p:grpSpPr>
            <p:grpSp>
              <p:nvGrpSpPr>
                <p:cNvPr id="24645" name="Gruppe 20"/>
                <p:cNvGrpSpPr>
                  <a:grpSpLocks/>
                </p:cNvGrpSpPr>
                <p:nvPr/>
              </p:nvGrpSpPr>
              <p:grpSpPr bwMode="auto">
                <a:xfrm>
                  <a:off x="2341986" y="1460576"/>
                  <a:ext cx="3029219" cy="4677931"/>
                  <a:chOff x="1180080" y="268706"/>
                  <a:chExt cx="4055885" cy="6263381"/>
                </a:xfrm>
              </p:grpSpPr>
              <p:sp>
                <p:nvSpPr>
                  <p:cNvPr id="125" name="Freeform 12"/>
                  <p:cNvSpPr>
                    <a:spLocks noEditPoints="1"/>
                  </p:cNvSpPr>
                  <p:nvPr/>
                </p:nvSpPr>
                <p:spPr bwMode="auto">
                  <a:xfrm>
                    <a:off x="1180080" y="268706"/>
                    <a:ext cx="4055885" cy="6263381"/>
                  </a:xfrm>
                  <a:custGeom>
                    <a:avLst/>
                    <a:gdLst>
                      <a:gd name="T0" fmla="*/ 2127250 w 2556"/>
                      <a:gd name="T1" fmla="*/ 2174875 h 3946"/>
                      <a:gd name="T2" fmla="*/ 2984500 w 2556"/>
                      <a:gd name="T3" fmla="*/ 2562225 h 3946"/>
                      <a:gd name="T4" fmla="*/ 3429000 w 2556"/>
                      <a:gd name="T5" fmla="*/ 2676525 h 3946"/>
                      <a:gd name="T6" fmla="*/ 3927475 w 2556"/>
                      <a:gd name="T7" fmla="*/ 2720975 h 3946"/>
                      <a:gd name="T8" fmla="*/ 3902075 w 2556"/>
                      <a:gd name="T9" fmla="*/ 2571750 h 3946"/>
                      <a:gd name="T10" fmla="*/ 3768725 w 2556"/>
                      <a:gd name="T11" fmla="*/ 2486025 h 3946"/>
                      <a:gd name="T12" fmla="*/ 4051300 w 2556"/>
                      <a:gd name="T13" fmla="*/ 2393950 h 3946"/>
                      <a:gd name="T14" fmla="*/ 3968750 w 2556"/>
                      <a:gd name="T15" fmla="*/ 2273300 h 3946"/>
                      <a:gd name="T16" fmla="*/ 3590925 w 2556"/>
                      <a:gd name="T17" fmla="*/ 2273300 h 3946"/>
                      <a:gd name="T18" fmla="*/ 3794125 w 2556"/>
                      <a:gd name="T19" fmla="*/ 2101850 h 3946"/>
                      <a:gd name="T20" fmla="*/ 3549650 w 2556"/>
                      <a:gd name="T21" fmla="*/ 2174875 h 3946"/>
                      <a:gd name="T22" fmla="*/ 3082925 w 2556"/>
                      <a:gd name="T23" fmla="*/ 2219325 h 3946"/>
                      <a:gd name="T24" fmla="*/ 2606675 w 2556"/>
                      <a:gd name="T25" fmla="*/ 1936750 h 3946"/>
                      <a:gd name="T26" fmla="*/ 2289175 w 2556"/>
                      <a:gd name="T27" fmla="*/ 1778000 h 3946"/>
                      <a:gd name="T28" fmla="*/ 2139950 w 2556"/>
                      <a:gd name="T29" fmla="*/ 1641475 h 3946"/>
                      <a:gd name="T30" fmla="*/ 2095500 w 2556"/>
                      <a:gd name="T31" fmla="*/ 1574800 h 3946"/>
                      <a:gd name="T32" fmla="*/ 2082800 w 2556"/>
                      <a:gd name="T33" fmla="*/ 1441450 h 3946"/>
                      <a:gd name="T34" fmla="*/ 2073275 w 2556"/>
                      <a:gd name="T35" fmla="*/ 1257300 h 3946"/>
                      <a:gd name="T36" fmla="*/ 2235200 w 2556"/>
                      <a:gd name="T37" fmla="*/ 1349375 h 3946"/>
                      <a:gd name="T38" fmla="*/ 2212975 w 2556"/>
                      <a:gd name="T39" fmla="*/ 1276350 h 3946"/>
                      <a:gd name="T40" fmla="*/ 2244725 w 2556"/>
                      <a:gd name="T41" fmla="*/ 1250950 h 3946"/>
                      <a:gd name="T42" fmla="*/ 1987550 w 2556"/>
                      <a:gd name="T43" fmla="*/ 1139825 h 3946"/>
                      <a:gd name="T44" fmla="*/ 1743075 w 2556"/>
                      <a:gd name="T45" fmla="*/ 517525 h 3946"/>
                      <a:gd name="T46" fmla="*/ 2066925 w 2556"/>
                      <a:gd name="T47" fmla="*/ 136525 h 3946"/>
                      <a:gd name="T48" fmla="*/ 2451100 w 2556"/>
                      <a:gd name="T49" fmla="*/ 307975 h 3946"/>
                      <a:gd name="T50" fmla="*/ 2495550 w 2556"/>
                      <a:gd name="T51" fmla="*/ 485775 h 3946"/>
                      <a:gd name="T52" fmla="*/ 2571750 w 2556"/>
                      <a:gd name="T53" fmla="*/ 520700 h 3946"/>
                      <a:gd name="T54" fmla="*/ 2549525 w 2556"/>
                      <a:gd name="T55" fmla="*/ 282575 h 3946"/>
                      <a:gd name="T56" fmla="*/ 2235200 w 2556"/>
                      <a:gd name="T57" fmla="*/ 57150 h 3946"/>
                      <a:gd name="T58" fmla="*/ 1784350 w 2556"/>
                      <a:gd name="T59" fmla="*/ 161925 h 3946"/>
                      <a:gd name="T60" fmla="*/ 1651000 w 2556"/>
                      <a:gd name="T61" fmla="*/ 669925 h 3946"/>
                      <a:gd name="T62" fmla="*/ 1457325 w 2556"/>
                      <a:gd name="T63" fmla="*/ 876300 h 3946"/>
                      <a:gd name="T64" fmla="*/ 1155700 w 2556"/>
                      <a:gd name="T65" fmla="*/ 1041400 h 3946"/>
                      <a:gd name="T66" fmla="*/ 860425 w 2556"/>
                      <a:gd name="T67" fmla="*/ 1463675 h 3946"/>
                      <a:gd name="T68" fmla="*/ 422275 w 2556"/>
                      <a:gd name="T69" fmla="*/ 1819275 h 3946"/>
                      <a:gd name="T70" fmla="*/ 6350 w 2556"/>
                      <a:gd name="T71" fmla="*/ 2663825 h 3946"/>
                      <a:gd name="T72" fmla="*/ 368300 w 2556"/>
                      <a:gd name="T73" fmla="*/ 3883026 h 3946"/>
                      <a:gd name="T74" fmla="*/ 1222375 w 2556"/>
                      <a:gd name="T75" fmla="*/ 4060826 h 3946"/>
                      <a:gd name="T76" fmla="*/ 1257300 w 2556"/>
                      <a:gd name="T77" fmla="*/ 4448175 h 3946"/>
                      <a:gd name="T78" fmla="*/ 688975 w 2556"/>
                      <a:gd name="T79" fmla="*/ 5622925 h 3946"/>
                      <a:gd name="T80" fmla="*/ 555625 w 2556"/>
                      <a:gd name="T81" fmla="*/ 6000750 h 3946"/>
                      <a:gd name="T82" fmla="*/ 711200 w 2556"/>
                      <a:gd name="T83" fmla="*/ 6099175 h 3946"/>
                      <a:gd name="T84" fmla="*/ 1333500 w 2556"/>
                      <a:gd name="T85" fmla="*/ 6248400 h 3946"/>
                      <a:gd name="T86" fmla="*/ 1511300 w 2556"/>
                      <a:gd name="T87" fmla="*/ 6070600 h 3946"/>
                      <a:gd name="T88" fmla="*/ 2139950 w 2556"/>
                      <a:gd name="T89" fmla="*/ 6223000 h 3946"/>
                      <a:gd name="T90" fmla="*/ 2393950 w 2556"/>
                      <a:gd name="T91" fmla="*/ 6105525 h 3946"/>
                      <a:gd name="T92" fmla="*/ 1828800 w 2556"/>
                      <a:gd name="T93" fmla="*/ 5524500 h 3946"/>
                      <a:gd name="T94" fmla="*/ 2162175 w 2556"/>
                      <a:gd name="T95" fmla="*/ 4286250 h 3946"/>
                      <a:gd name="T96" fmla="*/ 2305050 w 2556"/>
                      <a:gd name="T97" fmla="*/ 3632201 h 3946"/>
                      <a:gd name="T98" fmla="*/ 1533525 w 2556"/>
                      <a:gd name="T99" fmla="*/ 2952750 h 3946"/>
                      <a:gd name="T100" fmla="*/ 1016000 w 2556"/>
                      <a:gd name="T101" fmla="*/ 2609850 h 3946"/>
                      <a:gd name="T102" fmla="*/ 1355725 w 2556"/>
                      <a:gd name="T103" fmla="*/ 2333625 h 3946"/>
                      <a:gd name="T104" fmla="*/ 2028825 w 2556"/>
                      <a:gd name="T105" fmla="*/ 2606675 h 3946"/>
                      <a:gd name="T106" fmla="*/ 1466850 w 2556"/>
                      <a:gd name="T107" fmla="*/ 5492750 h 3946"/>
                      <a:gd name="T108" fmla="*/ 1289050 w 2556"/>
                      <a:gd name="T109" fmla="*/ 5965825 h 3946"/>
                      <a:gd name="T110" fmla="*/ 1060450 w 2556"/>
                      <a:gd name="T111" fmla="*/ 5670550 h 394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w 2556"/>
                      <a:gd name="T169" fmla="*/ 0 h 3946"/>
                      <a:gd name="T170" fmla="*/ 2556 w 2556"/>
                      <a:gd name="T171" fmla="*/ 3946 h 3946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T168" t="T169" r="T170" b="T171"/>
                    <a:pathLst>
                      <a:path w="2556" h="3946">
                        <a:moveTo>
                          <a:pt x="1460" y="1556"/>
                        </a:moveTo>
                        <a:lnTo>
                          <a:pt x="1446" y="1540"/>
                        </a:lnTo>
                        <a:lnTo>
                          <a:pt x="1414" y="1512"/>
                        </a:lnTo>
                        <a:lnTo>
                          <a:pt x="1400" y="1502"/>
                        </a:lnTo>
                        <a:lnTo>
                          <a:pt x="1390" y="1486"/>
                        </a:lnTo>
                        <a:lnTo>
                          <a:pt x="1380" y="1470"/>
                        </a:lnTo>
                        <a:lnTo>
                          <a:pt x="1372" y="1452"/>
                        </a:lnTo>
                        <a:lnTo>
                          <a:pt x="1358" y="1408"/>
                        </a:lnTo>
                        <a:lnTo>
                          <a:pt x="1340" y="1370"/>
                        </a:lnTo>
                        <a:lnTo>
                          <a:pt x="1324" y="1336"/>
                        </a:lnTo>
                        <a:lnTo>
                          <a:pt x="1424" y="1398"/>
                        </a:lnTo>
                        <a:lnTo>
                          <a:pt x="1506" y="1444"/>
                        </a:lnTo>
                        <a:lnTo>
                          <a:pt x="1554" y="1470"/>
                        </a:lnTo>
                        <a:lnTo>
                          <a:pt x="1600" y="1490"/>
                        </a:lnTo>
                        <a:lnTo>
                          <a:pt x="1628" y="1502"/>
                        </a:lnTo>
                        <a:lnTo>
                          <a:pt x="1754" y="1562"/>
                        </a:lnTo>
                        <a:lnTo>
                          <a:pt x="1872" y="1616"/>
                        </a:lnTo>
                        <a:lnTo>
                          <a:pt x="1880" y="1614"/>
                        </a:lnTo>
                        <a:lnTo>
                          <a:pt x="1890" y="1606"/>
                        </a:lnTo>
                        <a:lnTo>
                          <a:pt x="1898" y="1598"/>
                        </a:lnTo>
                        <a:lnTo>
                          <a:pt x="1950" y="1610"/>
                        </a:lnTo>
                        <a:lnTo>
                          <a:pt x="1992" y="1620"/>
                        </a:lnTo>
                        <a:lnTo>
                          <a:pt x="2024" y="1632"/>
                        </a:lnTo>
                        <a:lnTo>
                          <a:pt x="2052" y="1648"/>
                        </a:lnTo>
                        <a:lnTo>
                          <a:pt x="2096" y="1668"/>
                        </a:lnTo>
                        <a:lnTo>
                          <a:pt x="2136" y="1682"/>
                        </a:lnTo>
                        <a:lnTo>
                          <a:pt x="2160" y="1686"/>
                        </a:lnTo>
                        <a:lnTo>
                          <a:pt x="2212" y="1690"/>
                        </a:lnTo>
                        <a:lnTo>
                          <a:pt x="2262" y="1694"/>
                        </a:lnTo>
                        <a:lnTo>
                          <a:pt x="2292" y="1698"/>
                        </a:lnTo>
                        <a:lnTo>
                          <a:pt x="2380" y="1714"/>
                        </a:lnTo>
                        <a:lnTo>
                          <a:pt x="2450" y="1724"/>
                        </a:lnTo>
                        <a:lnTo>
                          <a:pt x="2460" y="1724"/>
                        </a:lnTo>
                        <a:lnTo>
                          <a:pt x="2472" y="1722"/>
                        </a:lnTo>
                        <a:lnTo>
                          <a:pt x="2472" y="1718"/>
                        </a:lnTo>
                        <a:lnTo>
                          <a:pt x="2474" y="1714"/>
                        </a:lnTo>
                        <a:lnTo>
                          <a:pt x="2472" y="1706"/>
                        </a:lnTo>
                        <a:lnTo>
                          <a:pt x="2464" y="1698"/>
                        </a:lnTo>
                        <a:lnTo>
                          <a:pt x="2454" y="1690"/>
                        </a:lnTo>
                        <a:lnTo>
                          <a:pt x="2398" y="1674"/>
                        </a:lnTo>
                        <a:lnTo>
                          <a:pt x="2304" y="1648"/>
                        </a:lnTo>
                        <a:lnTo>
                          <a:pt x="2306" y="1636"/>
                        </a:lnTo>
                        <a:lnTo>
                          <a:pt x="2352" y="1632"/>
                        </a:lnTo>
                        <a:lnTo>
                          <a:pt x="2418" y="1624"/>
                        </a:lnTo>
                        <a:lnTo>
                          <a:pt x="2458" y="1620"/>
                        </a:lnTo>
                        <a:lnTo>
                          <a:pt x="2500" y="1610"/>
                        </a:lnTo>
                        <a:lnTo>
                          <a:pt x="2534" y="1598"/>
                        </a:lnTo>
                        <a:lnTo>
                          <a:pt x="2534" y="1594"/>
                        </a:lnTo>
                        <a:lnTo>
                          <a:pt x="2538" y="1578"/>
                        </a:lnTo>
                        <a:lnTo>
                          <a:pt x="2534" y="1570"/>
                        </a:lnTo>
                        <a:lnTo>
                          <a:pt x="2530" y="1566"/>
                        </a:lnTo>
                        <a:lnTo>
                          <a:pt x="2524" y="1560"/>
                        </a:lnTo>
                        <a:lnTo>
                          <a:pt x="2454" y="1574"/>
                        </a:lnTo>
                        <a:lnTo>
                          <a:pt x="2374" y="1566"/>
                        </a:lnTo>
                        <a:lnTo>
                          <a:pt x="2328" y="1566"/>
                        </a:lnTo>
                        <a:lnTo>
                          <a:pt x="2328" y="1560"/>
                        </a:lnTo>
                        <a:lnTo>
                          <a:pt x="2366" y="1544"/>
                        </a:lnTo>
                        <a:lnTo>
                          <a:pt x="2398" y="1536"/>
                        </a:lnTo>
                        <a:lnTo>
                          <a:pt x="2422" y="1532"/>
                        </a:lnTo>
                        <a:lnTo>
                          <a:pt x="2486" y="1528"/>
                        </a:lnTo>
                        <a:lnTo>
                          <a:pt x="2530" y="1520"/>
                        </a:lnTo>
                        <a:lnTo>
                          <a:pt x="2544" y="1516"/>
                        </a:lnTo>
                        <a:lnTo>
                          <a:pt x="2552" y="1508"/>
                        </a:lnTo>
                        <a:lnTo>
                          <a:pt x="2556" y="1498"/>
                        </a:lnTo>
                        <a:lnTo>
                          <a:pt x="2552" y="1494"/>
                        </a:lnTo>
                        <a:lnTo>
                          <a:pt x="2548" y="1490"/>
                        </a:lnTo>
                        <a:lnTo>
                          <a:pt x="2542" y="1482"/>
                        </a:lnTo>
                        <a:lnTo>
                          <a:pt x="2528" y="1478"/>
                        </a:lnTo>
                        <a:lnTo>
                          <a:pt x="2422" y="1482"/>
                        </a:lnTo>
                        <a:lnTo>
                          <a:pt x="2360" y="1486"/>
                        </a:lnTo>
                        <a:lnTo>
                          <a:pt x="2488" y="1440"/>
                        </a:lnTo>
                        <a:lnTo>
                          <a:pt x="2500" y="1432"/>
                        </a:lnTo>
                        <a:lnTo>
                          <a:pt x="2510" y="1420"/>
                        </a:lnTo>
                        <a:lnTo>
                          <a:pt x="2514" y="1408"/>
                        </a:lnTo>
                        <a:lnTo>
                          <a:pt x="2514" y="1404"/>
                        </a:lnTo>
                        <a:lnTo>
                          <a:pt x="2506" y="1400"/>
                        </a:lnTo>
                        <a:lnTo>
                          <a:pt x="2492" y="1394"/>
                        </a:lnTo>
                        <a:lnTo>
                          <a:pt x="2474" y="1394"/>
                        </a:lnTo>
                        <a:lnTo>
                          <a:pt x="2376" y="1420"/>
                        </a:lnTo>
                        <a:lnTo>
                          <a:pt x="2282" y="1440"/>
                        </a:lnTo>
                        <a:lnTo>
                          <a:pt x="2262" y="1432"/>
                        </a:lnTo>
                        <a:lnTo>
                          <a:pt x="2290" y="1412"/>
                        </a:lnTo>
                        <a:lnTo>
                          <a:pt x="2318" y="1394"/>
                        </a:lnTo>
                        <a:lnTo>
                          <a:pt x="2346" y="1382"/>
                        </a:lnTo>
                        <a:lnTo>
                          <a:pt x="2370" y="1374"/>
                        </a:lnTo>
                        <a:lnTo>
                          <a:pt x="2376" y="1366"/>
                        </a:lnTo>
                        <a:lnTo>
                          <a:pt x="2384" y="1358"/>
                        </a:lnTo>
                        <a:lnTo>
                          <a:pt x="2388" y="1344"/>
                        </a:lnTo>
                        <a:lnTo>
                          <a:pt x="2390" y="1332"/>
                        </a:lnTo>
                        <a:lnTo>
                          <a:pt x="2390" y="1324"/>
                        </a:lnTo>
                        <a:lnTo>
                          <a:pt x="2388" y="1320"/>
                        </a:lnTo>
                        <a:lnTo>
                          <a:pt x="2366" y="1328"/>
                        </a:lnTo>
                        <a:lnTo>
                          <a:pt x="2334" y="1340"/>
                        </a:lnTo>
                        <a:lnTo>
                          <a:pt x="2318" y="1344"/>
                        </a:lnTo>
                        <a:lnTo>
                          <a:pt x="2296" y="1346"/>
                        </a:lnTo>
                        <a:lnTo>
                          <a:pt x="2282" y="1350"/>
                        </a:lnTo>
                        <a:lnTo>
                          <a:pt x="2272" y="1358"/>
                        </a:lnTo>
                        <a:lnTo>
                          <a:pt x="2258" y="1366"/>
                        </a:lnTo>
                        <a:lnTo>
                          <a:pt x="2236" y="1370"/>
                        </a:lnTo>
                        <a:lnTo>
                          <a:pt x="2208" y="1378"/>
                        </a:lnTo>
                        <a:lnTo>
                          <a:pt x="2180" y="1400"/>
                        </a:lnTo>
                        <a:lnTo>
                          <a:pt x="2142" y="1436"/>
                        </a:lnTo>
                        <a:lnTo>
                          <a:pt x="2124" y="1452"/>
                        </a:lnTo>
                        <a:lnTo>
                          <a:pt x="2110" y="1454"/>
                        </a:lnTo>
                        <a:lnTo>
                          <a:pt x="2094" y="1458"/>
                        </a:lnTo>
                        <a:lnTo>
                          <a:pt x="2082" y="1454"/>
                        </a:lnTo>
                        <a:lnTo>
                          <a:pt x="1940" y="1400"/>
                        </a:lnTo>
                        <a:lnTo>
                          <a:pt x="1942" y="1398"/>
                        </a:lnTo>
                        <a:lnTo>
                          <a:pt x="1940" y="1390"/>
                        </a:lnTo>
                        <a:lnTo>
                          <a:pt x="1940" y="1386"/>
                        </a:lnTo>
                        <a:lnTo>
                          <a:pt x="1842" y="1344"/>
                        </a:lnTo>
                        <a:lnTo>
                          <a:pt x="1772" y="1308"/>
                        </a:lnTo>
                        <a:lnTo>
                          <a:pt x="1730" y="1282"/>
                        </a:lnTo>
                        <a:lnTo>
                          <a:pt x="1708" y="1262"/>
                        </a:lnTo>
                        <a:lnTo>
                          <a:pt x="1688" y="1242"/>
                        </a:lnTo>
                        <a:lnTo>
                          <a:pt x="1660" y="1228"/>
                        </a:lnTo>
                        <a:lnTo>
                          <a:pt x="1642" y="1220"/>
                        </a:lnTo>
                        <a:lnTo>
                          <a:pt x="1638" y="1216"/>
                        </a:lnTo>
                        <a:lnTo>
                          <a:pt x="1614" y="1208"/>
                        </a:lnTo>
                        <a:lnTo>
                          <a:pt x="1544" y="1182"/>
                        </a:lnTo>
                        <a:lnTo>
                          <a:pt x="1512" y="1170"/>
                        </a:lnTo>
                        <a:lnTo>
                          <a:pt x="1488" y="1154"/>
                        </a:lnTo>
                        <a:lnTo>
                          <a:pt x="1464" y="1134"/>
                        </a:lnTo>
                        <a:lnTo>
                          <a:pt x="1456" y="1130"/>
                        </a:lnTo>
                        <a:lnTo>
                          <a:pt x="1446" y="1128"/>
                        </a:lnTo>
                        <a:lnTo>
                          <a:pt x="1442" y="1120"/>
                        </a:lnTo>
                        <a:lnTo>
                          <a:pt x="1432" y="1100"/>
                        </a:lnTo>
                        <a:lnTo>
                          <a:pt x="1424" y="1092"/>
                        </a:lnTo>
                        <a:lnTo>
                          <a:pt x="1414" y="1084"/>
                        </a:lnTo>
                        <a:lnTo>
                          <a:pt x="1404" y="1080"/>
                        </a:lnTo>
                        <a:lnTo>
                          <a:pt x="1390" y="1080"/>
                        </a:lnTo>
                        <a:lnTo>
                          <a:pt x="1376" y="1058"/>
                        </a:lnTo>
                        <a:lnTo>
                          <a:pt x="1362" y="1042"/>
                        </a:lnTo>
                        <a:lnTo>
                          <a:pt x="1354" y="1034"/>
                        </a:lnTo>
                        <a:lnTo>
                          <a:pt x="1348" y="1034"/>
                        </a:lnTo>
                        <a:lnTo>
                          <a:pt x="1352" y="1022"/>
                        </a:lnTo>
                        <a:lnTo>
                          <a:pt x="1352" y="1016"/>
                        </a:lnTo>
                        <a:lnTo>
                          <a:pt x="1348" y="1012"/>
                        </a:lnTo>
                        <a:lnTo>
                          <a:pt x="1338" y="1008"/>
                        </a:lnTo>
                        <a:lnTo>
                          <a:pt x="1326" y="1008"/>
                        </a:lnTo>
                        <a:lnTo>
                          <a:pt x="1320" y="1008"/>
                        </a:lnTo>
                        <a:lnTo>
                          <a:pt x="1320" y="1004"/>
                        </a:lnTo>
                        <a:lnTo>
                          <a:pt x="1324" y="996"/>
                        </a:lnTo>
                        <a:lnTo>
                          <a:pt x="1320" y="992"/>
                        </a:lnTo>
                        <a:lnTo>
                          <a:pt x="1316" y="980"/>
                        </a:lnTo>
                        <a:lnTo>
                          <a:pt x="1306" y="976"/>
                        </a:lnTo>
                        <a:lnTo>
                          <a:pt x="1298" y="972"/>
                        </a:lnTo>
                        <a:lnTo>
                          <a:pt x="1292" y="972"/>
                        </a:lnTo>
                        <a:lnTo>
                          <a:pt x="1256" y="930"/>
                        </a:lnTo>
                        <a:lnTo>
                          <a:pt x="1260" y="926"/>
                        </a:lnTo>
                        <a:lnTo>
                          <a:pt x="1264" y="922"/>
                        </a:lnTo>
                        <a:lnTo>
                          <a:pt x="1284" y="918"/>
                        </a:lnTo>
                        <a:lnTo>
                          <a:pt x="1312" y="908"/>
                        </a:lnTo>
                        <a:lnTo>
                          <a:pt x="1376" y="876"/>
                        </a:lnTo>
                        <a:lnTo>
                          <a:pt x="1372" y="864"/>
                        </a:lnTo>
                        <a:lnTo>
                          <a:pt x="1358" y="864"/>
                        </a:lnTo>
                        <a:lnTo>
                          <a:pt x="1334" y="858"/>
                        </a:lnTo>
                        <a:lnTo>
                          <a:pt x="1320" y="854"/>
                        </a:lnTo>
                        <a:lnTo>
                          <a:pt x="1310" y="846"/>
                        </a:lnTo>
                        <a:lnTo>
                          <a:pt x="1302" y="838"/>
                        </a:lnTo>
                        <a:lnTo>
                          <a:pt x="1298" y="822"/>
                        </a:lnTo>
                        <a:lnTo>
                          <a:pt x="1306" y="792"/>
                        </a:lnTo>
                        <a:lnTo>
                          <a:pt x="1316" y="760"/>
                        </a:lnTo>
                        <a:lnTo>
                          <a:pt x="1334" y="726"/>
                        </a:lnTo>
                        <a:lnTo>
                          <a:pt x="1334" y="742"/>
                        </a:lnTo>
                        <a:lnTo>
                          <a:pt x="1338" y="776"/>
                        </a:lnTo>
                        <a:lnTo>
                          <a:pt x="1344" y="796"/>
                        </a:lnTo>
                        <a:lnTo>
                          <a:pt x="1352" y="814"/>
                        </a:lnTo>
                        <a:lnTo>
                          <a:pt x="1362" y="830"/>
                        </a:lnTo>
                        <a:lnTo>
                          <a:pt x="1376" y="842"/>
                        </a:lnTo>
                        <a:lnTo>
                          <a:pt x="1408" y="850"/>
                        </a:lnTo>
                        <a:lnTo>
                          <a:pt x="1432" y="854"/>
                        </a:lnTo>
                        <a:lnTo>
                          <a:pt x="1450" y="850"/>
                        </a:lnTo>
                        <a:lnTo>
                          <a:pt x="1456" y="838"/>
                        </a:lnTo>
                        <a:lnTo>
                          <a:pt x="1446" y="838"/>
                        </a:lnTo>
                        <a:lnTo>
                          <a:pt x="1424" y="834"/>
                        </a:lnTo>
                        <a:lnTo>
                          <a:pt x="1414" y="830"/>
                        </a:lnTo>
                        <a:lnTo>
                          <a:pt x="1404" y="826"/>
                        </a:lnTo>
                        <a:lnTo>
                          <a:pt x="1396" y="814"/>
                        </a:lnTo>
                        <a:lnTo>
                          <a:pt x="1394" y="804"/>
                        </a:lnTo>
                        <a:lnTo>
                          <a:pt x="1400" y="806"/>
                        </a:lnTo>
                        <a:lnTo>
                          <a:pt x="1414" y="806"/>
                        </a:lnTo>
                        <a:lnTo>
                          <a:pt x="1424" y="806"/>
                        </a:lnTo>
                        <a:lnTo>
                          <a:pt x="1436" y="806"/>
                        </a:lnTo>
                        <a:lnTo>
                          <a:pt x="1442" y="804"/>
                        </a:lnTo>
                        <a:lnTo>
                          <a:pt x="1450" y="792"/>
                        </a:lnTo>
                        <a:lnTo>
                          <a:pt x="1432" y="792"/>
                        </a:lnTo>
                        <a:lnTo>
                          <a:pt x="1422" y="792"/>
                        </a:lnTo>
                        <a:lnTo>
                          <a:pt x="1414" y="788"/>
                        </a:lnTo>
                        <a:lnTo>
                          <a:pt x="1410" y="784"/>
                        </a:lnTo>
                        <a:lnTo>
                          <a:pt x="1404" y="738"/>
                        </a:lnTo>
                        <a:lnTo>
                          <a:pt x="1396" y="696"/>
                        </a:lnTo>
                        <a:lnTo>
                          <a:pt x="1396" y="684"/>
                        </a:lnTo>
                        <a:lnTo>
                          <a:pt x="1378" y="678"/>
                        </a:lnTo>
                        <a:lnTo>
                          <a:pt x="1326" y="664"/>
                        </a:lnTo>
                        <a:lnTo>
                          <a:pt x="1308" y="672"/>
                        </a:lnTo>
                        <a:lnTo>
                          <a:pt x="1290" y="682"/>
                        </a:lnTo>
                        <a:lnTo>
                          <a:pt x="1252" y="718"/>
                        </a:lnTo>
                        <a:lnTo>
                          <a:pt x="1210" y="756"/>
                        </a:lnTo>
                        <a:lnTo>
                          <a:pt x="1044" y="494"/>
                        </a:lnTo>
                        <a:lnTo>
                          <a:pt x="1046" y="494"/>
                        </a:lnTo>
                        <a:lnTo>
                          <a:pt x="1054" y="490"/>
                        </a:lnTo>
                        <a:lnTo>
                          <a:pt x="1060" y="480"/>
                        </a:lnTo>
                        <a:lnTo>
                          <a:pt x="1072" y="456"/>
                        </a:lnTo>
                        <a:lnTo>
                          <a:pt x="1078" y="428"/>
                        </a:lnTo>
                        <a:lnTo>
                          <a:pt x="1088" y="394"/>
                        </a:lnTo>
                        <a:lnTo>
                          <a:pt x="1098" y="326"/>
                        </a:lnTo>
                        <a:lnTo>
                          <a:pt x="1106" y="290"/>
                        </a:lnTo>
                        <a:lnTo>
                          <a:pt x="1116" y="264"/>
                        </a:lnTo>
                        <a:lnTo>
                          <a:pt x="1130" y="224"/>
                        </a:lnTo>
                        <a:lnTo>
                          <a:pt x="1152" y="190"/>
                        </a:lnTo>
                        <a:lnTo>
                          <a:pt x="1180" y="160"/>
                        </a:lnTo>
                        <a:lnTo>
                          <a:pt x="1224" y="122"/>
                        </a:lnTo>
                        <a:lnTo>
                          <a:pt x="1252" y="102"/>
                        </a:lnTo>
                        <a:lnTo>
                          <a:pt x="1280" y="90"/>
                        </a:lnTo>
                        <a:lnTo>
                          <a:pt x="1302" y="86"/>
                        </a:lnTo>
                        <a:lnTo>
                          <a:pt x="1326" y="82"/>
                        </a:lnTo>
                        <a:lnTo>
                          <a:pt x="1346" y="82"/>
                        </a:lnTo>
                        <a:lnTo>
                          <a:pt x="1368" y="86"/>
                        </a:lnTo>
                        <a:lnTo>
                          <a:pt x="1406" y="94"/>
                        </a:lnTo>
                        <a:lnTo>
                          <a:pt x="1422" y="98"/>
                        </a:lnTo>
                        <a:lnTo>
                          <a:pt x="1444" y="110"/>
                        </a:lnTo>
                        <a:lnTo>
                          <a:pt x="1486" y="136"/>
                        </a:lnTo>
                        <a:lnTo>
                          <a:pt x="1520" y="168"/>
                        </a:lnTo>
                        <a:lnTo>
                          <a:pt x="1544" y="194"/>
                        </a:lnTo>
                        <a:lnTo>
                          <a:pt x="1580" y="236"/>
                        </a:lnTo>
                        <a:lnTo>
                          <a:pt x="1594" y="256"/>
                        </a:lnTo>
                        <a:lnTo>
                          <a:pt x="1608" y="264"/>
                        </a:lnTo>
                        <a:lnTo>
                          <a:pt x="1610" y="272"/>
                        </a:lnTo>
                        <a:lnTo>
                          <a:pt x="1610" y="278"/>
                        </a:lnTo>
                        <a:lnTo>
                          <a:pt x="1596" y="298"/>
                        </a:lnTo>
                        <a:lnTo>
                          <a:pt x="1590" y="306"/>
                        </a:lnTo>
                        <a:lnTo>
                          <a:pt x="1580" y="306"/>
                        </a:lnTo>
                        <a:lnTo>
                          <a:pt x="1572" y="306"/>
                        </a:lnTo>
                        <a:lnTo>
                          <a:pt x="1572" y="318"/>
                        </a:lnTo>
                        <a:lnTo>
                          <a:pt x="1566" y="340"/>
                        </a:lnTo>
                        <a:lnTo>
                          <a:pt x="1562" y="356"/>
                        </a:lnTo>
                        <a:lnTo>
                          <a:pt x="1562" y="378"/>
                        </a:lnTo>
                        <a:lnTo>
                          <a:pt x="1562" y="382"/>
                        </a:lnTo>
                        <a:lnTo>
                          <a:pt x="1582" y="368"/>
                        </a:lnTo>
                        <a:lnTo>
                          <a:pt x="1596" y="352"/>
                        </a:lnTo>
                        <a:lnTo>
                          <a:pt x="1606" y="344"/>
                        </a:lnTo>
                        <a:lnTo>
                          <a:pt x="1620" y="328"/>
                        </a:lnTo>
                        <a:lnTo>
                          <a:pt x="1634" y="314"/>
                        </a:lnTo>
                        <a:lnTo>
                          <a:pt x="1642" y="298"/>
                        </a:lnTo>
                        <a:lnTo>
                          <a:pt x="1646" y="286"/>
                        </a:lnTo>
                        <a:lnTo>
                          <a:pt x="1648" y="266"/>
                        </a:lnTo>
                        <a:lnTo>
                          <a:pt x="1646" y="256"/>
                        </a:lnTo>
                        <a:lnTo>
                          <a:pt x="1638" y="228"/>
                        </a:lnTo>
                        <a:lnTo>
                          <a:pt x="1628" y="210"/>
                        </a:lnTo>
                        <a:lnTo>
                          <a:pt x="1620" y="202"/>
                        </a:lnTo>
                        <a:lnTo>
                          <a:pt x="1606" y="178"/>
                        </a:lnTo>
                        <a:lnTo>
                          <a:pt x="1592" y="158"/>
                        </a:lnTo>
                        <a:lnTo>
                          <a:pt x="1576" y="140"/>
                        </a:lnTo>
                        <a:lnTo>
                          <a:pt x="1548" y="124"/>
                        </a:lnTo>
                        <a:lnTo>
                          <a:pt x="1540" y="116"/>
                        </a:lnTo>
                        <a:lnTo>
                          <a:pt x="1530" y="108"/>
                        </a:lnTo>
                        <a:lnTo>
                          <a:pt x="1508" y="86"/>
                        </a:lnTo>
                        <a:lnTo>
                          <a:pt x="1494" y="74"/>
                        </a:lnTo>
                        <a:lnTo>
                          <a:pt x="1478" y="62"/>
                        </a:lnTo>
                        <a:lnTo>
                          <a:pt x="1408" y="36"/>
                        </a:lnTo>
                        <a:lnTo>
                          <a:pt x="1340" y="8"/>
                        </a:lnTo>
                        <a:lnTo>
                          <a:pt x="1310" y="0"/>
                        </a:lnTo>
                        <a:lnTo>
                          <a:pt x="1292" y="0"/>
                        </a:lnTo>
                        <a:lnTo>
                          <a:pt x="1274" y="0"/>
                        </a:lnTo>
                        <a:lnTo>
                          <a:pt x="1256" y="8"/>
                        </a:lnTo>
                        <a:lnTo>
                          <a:pt x="1232" y="20"/>
                        </a:lnTo>
                        <a:lnTo>
                          <a:pt x="1176" y="58"/>
                        </a:lnTo>
                        <a:lnTo>
                          <a:pt x="1148" y="82"/>
                        </a:lnTo>
                        <a:lnTo>
                          <a:pt x="1124" y="102"/>
                        </a:lnTo>
                        <a:lnTo>
                          <a:pt x="1102" y="124"/>
                        </a:lnTo>
                        <a:lnTo>
                          <a:pt x="1092" y="140"/>
                        </a:lnTo>
                        <a:lnTo>
                          <a:pt x="1078" y="178"/>
                        </a:lnTo>
                        <a:lnTo>
                          <a:pt x="1064" y="232"/>
                        </a:lnTo>
                        <a:lnTo>
                          <a:pt x="1050" y="286"/>
                        </a:lnTo>
                        <a:lnTo>
                          <a:pt x="1040" y="344"/>
                        </a:lnTo>
                        <a:lnTo>
                          <a:pt x="1040" y="368"/>
                        </a:lnTo>
                        <a:lnTo>
                          <a:pt x="1040" y="386"/>
                        </a:lnTo>
                        <a:lnTo>
                          <a:pt x="1040" y="422"/>
                        </a:lnTo>
                        <a:lnTo>
                          <a:pt x="1040" y="436"/>
                        </a:lnTo>
                        <a:lnTo>
                          <a:pt x="1036" y="452"/>
                        </a:lnTo>
                        <a:lnTo>
                          <a:pt x="1030" y="468"/>
                        </a:lnTo>
                        <a:lnTo>
                          <a:pt x="1018" y="482"/>
                        </a:lnTo>
                        <a:lnTo>
                          <a:pt x="1004" y="498"/>
                        </a:lnTo>
                        <a:lnTo>
                          <a:pt x="988" y="514"/>
                        </a:lnTo>
                        <a:lnTo>
                          <a:pt x="966" y="530"/>
                        </a:lnTo>
                        <a:lnTo>
                          <a:pt x="942" y="540"/>
                        </a:lnTo>
                        <a:lnTo>
                          <a:pt x="918" y="552"/>
                        </a:lnTo>
                        <a:lnTo>
                          <a:pt x="892" y="556"/>
                        </a:lnTo>
                        <a:lnTo>
                          <a:pt x="864" y="552"/>
                        </a:lnTo>
                        <a:lnTo>
                          <a:pt x="840" y="540"/>
                        </a:lnTo>
                        <a:lnTo>
                          <a:pt x="836" y="544"/>
                        </a:lnTo>
                        <a:lnTo>
                          <a:pt x="836" y="556"/>
                        </a:lnTo>
                        <a:lnTo>
                          <a:pt x="840" y="572"/>
                        </a:lnTo>
                        <a:lnTo>
                          <a:pt x="854" y="590"/>
                        </a:lnTo>
                        <a:lnTo>
                          <a:pt x="788" y="622"/>
                        </a:lnTo>
                        <a:lnTo>
                          <a:pt x="728" y="656"/>
                        </a:lnTo>
                        <a:lnTo>
                          <a:pt x="700" y="676"/>
                        </a:lnTo>
                        <a:lnTo>
                          <a:pt x="672" y="698"/>
                        </a:lnTo>
                        <a:lnTo>
                          <a:pt x="648" y="726"/>
                        </a:lnTo>
                        <a:lnTo>
                          <a:pt x="626" y="756"/>
                        </a:lnTo>
                        <a:lnTo>
                          <a:pt x="610" y="792"/>
                        </a:lnTo>
                        <a:lnTo>
                          <a:pt x="592" y="822"/>
                        </a:lnTo>
                        <a:lnTo>
                          <a:pt x="570" y="872"/>
                        </a:lnTo>
                        <a:lnTo>
                          <a:pt x="560" y="896"/>
                        </a:lnTo>
                        <a:lnTo>
                          <a:pt x="542" y="922"/>
                        </a:lnTo>
                        <a:lnTo>
                          <a:pt x="518" y="946"/>
                        </a:lnTo>
                        <a:lnTo>
                          <a:pt x="486" y="976"/>
                        </a:lnTo>
                        <a:lnTo>
                          <a:pt x="452" y="1008"/>
                        </a:lnTo>
                        <a:lnTo>
                          <a:pt x="414" y="1034"/>
                        </a:lnTo>
                        <a:lnTo>
                          <a:pt x="340" y="1080"/>
                        </a:lnTo>
                        <a:lnTo>
                          <a:pt x="312" y="1100"/>
                        </a:lnTo>
                        <a:lnTo>
                          <a:pt x="288" y="1120"/>
                        </a:lnTo>
                        <a:lnTo>
                          <a:pt x="270" y="1138"/>
                        </a:lnTo>
                        <a:lnTo>
                          <a:pt x="266" y="1146"/>
                        </a:lnTo>
                        <a:lnTo>
                          <a:pt x="266" y="1158"/>
                        </a:lnTo>
                        <a:lnTo>
                          <a:pt x="224" y="1220"/>
                        </a:lnTo>
                        <a:lnTo>
                          <a:pt x="182" y="1286"/>
                        </a:lnTo>
                        <a:lnTo>
                          <a:pt x="136" y="1370"/>
                        </a:lnTo>
                        <a:lnTo>
                          <a:pt x="88" y="1458"/>
                        </a:lnTo>
                        <a:lnTo>
                          <a:pt x="46" y="1552"/>
                        </a:lnTo>
                        <a:lnTo>
                          <a:pt x="28" y="1598"/>
                        </a:lnTo>
                        <a:lnTo>
                          <a:pt x="14" y="1640"/>
                        </a:lnTo>
                        <a:lnTo>
                          <a:pt x="4" y="1678"/>
                        </a:lnTo>
                        <a:lnTo>
                          <a:pt x="0" y="1718"/>
                        </a:lnTo>
                        <a:lnTo>
                          <a:pt x="0" y="1802"/>
                        </a:lnTo>
                        <a:lnTo>
                          <a:pt x="8" y="1910"/>
                        </a:lnTo>
                        <a:lnTo>
                          <a:pt x="18" y="2030"/>
                        </a:lnTo>
                        <a:lnTo>
                          <a:pt x="32" y="2150"/>
                        </a:lnTo>
                        <a:lnTo>
                          <a:pt x="64" y="2358"/>
                        </a:lnTo>
                        <a:lnTo>
                          <a:pt x="74" y="2446"/>
                        </a:lnTo>
                        <a:lnTo>
                          <a:pt x="120" y="2450"/>
                        </a:lnTo>
                        <a:lnTo>
                          <a:pt x="232" y="2446"/>
                        </a:lnTo>
                        <a:lnTo>
                          <a:pt x="302" y="2442"/>
                        </a:lnTo>
                        <a:lnTo>
                          <a:pt x="378" y="2438"/>
                        </a:lnTo>
                        <a:lnTo>
                          <a:pt x="448" y="2426"/>
                        </a:lnTo>
                        <a:lnTo>
                          <a:pt x="518" y="2412"/>
                        </a:lnTo>
                        <a:lnTo>
                          <a:pt x="546" y="2438"/>
                        </a:lnTo>
                        <a:lnTo>
                          <a:pt x="578" y="2466"/>
                        </a:lnTo>
                        <a:lnTo>
                          <a:pt x="612" y="2488"/>
                        </a:lnTo>
                        <a:lnTo>
                          <a:pt x="676" y="2516"/>
                        </a:lnTo>
                        <a:lnTo>
                          <a:pt x="770" y="2558"/>
                        </a:lnTo>
                        <a:lnTo>
                          <a:pt x="820" y="2586"/>
                        </a:lnTo>
                        <a:lnTo>
                          <a:pt x="862" y="2612"/>
                        </a:lnTo>
                        <a:lnTo>
                          <a:pt x="896" y="2640"/>
                        </a:lnTo>
                        <a:lnTo>
                          <a:pt x="910" y="2650"/>
                        </a:lnTo>
                        <a:lnTo>
                          <a:pt x="918" y="2666"/>
                        </a:lnTo>
                        <a:lnTo>
                          <a:pt x="896" y="2686"/>
                        </a:lnTo>
                        <a:lnTo>
                          <a:pt x="848" y="2732"/>
                        </a:lnTo>
                        <a:lnTo>
                          <a:pt x="820" y="2766"/>
                        </a:lnTo>
                        <a:lnTo>
                          <a:pt x="792" y="2802"/>
                        </a:lnTo>
                        <a:lnTo>
                          <a:pt x="764" y="2844"/>
                        </a:lnTo>
                        <a:lnTo>
                          <a:pt x="738" y="2890"/>
                        </a:lnTo>
                        <a:lnTo>
                          <a:pt x="606" y="3222"/>
                        </a:lnTo>
                        <a:lnTo>
                          <a:pt x="568" y="3318"/>
                        </a:lnTo>
                        <a:lnTo>
                          <a:pt x="528" y="3398"/>
                        </a:lnTo>
                        <a:lnTo>
                          <a:pt x="498" y="3464"/>
                        </a:lnTo>
                        <a:lnTo>
                          <a:pt x="484" y="3488"/>
                        </a:lnTo>
                        <a:lnTo>
                          <a:pt x="472" y="3500"/>
                        </a:lnTo>
                        <a:lnTo>
                          <a:pt x="434" y="3542"/>
                        </a:lnTo>
                        <a:lnTo>
                          <a:pt x="396" y="3588"/>
                        </a:lnTo>
                        <a:lnTo>
                          <a:pt x="378" y="3614"/>
                        </a:lnTo>
                        <a:lnTo>
                          <a:pt x="364" y="3638"/>
                        </a:lnTo>
                        <a:lnTo>
                          <a:pt x="354" y="3666"/>
                        </a:lnTo>
                        <a:lnTo>
                          <a:pt x="346" y="3692"/>
                        </a:lnTo>
                        <a:lnTo>
                          <a:pt x="344" y="3734"/>
                        </a:lnTo>
                        <a:lnTo>
                          <a:pt x="344" y="3762"/>
                        </a:lnTo>
                        <a:lnTo>
                          <a:pt x="346" y="3776"/>
                        </a:lnTo>
                        <a:lnTo>
                          <a:pt x="350" y="3780"/>
                        </a:lnTo>
                        <a:lnTo>
                          <a:pt x="332" y="3784"/>
                        </a:lnTo>
                        <a:lnTo>
                          <a:pt x="340" y="3800"/>
                        </a:lnTo>
                        <a:lnTo>
                          <a:pt x="358" y="3842"/>
                        </a:lnTo>
                        <a:lnTo>
                          <a:pt x="364" y="3866"/>
                        </a:lnTo>
                        <a:lnTo>
                          <a:pt x="372" y="3892"/>
                        </a:lnTo>
                        <a:lnTo>
                          <a:pt x="374" y="3920"/>
                        </a:lnTo>
                        <a:lnTo>
                          <a:pt x="374" y="3942"/>
                        </a:lnTo>
                        <a:lnTo>
                          <a:pt x="434" y="3938"/>
                        </a:lnTo>
                        <a:lnTo>
                          <a:pt x="448" y="3842"/>
                        </a:lnTo>
                        <a:lnTo>
                          <a:pt x="554" y="3866"/>
                        </a:lnTo>
                        <a:lnTo>
                          <a:pt x="630" y="3892"/>
                        </a:lnTo>
                        <a:lnTo>
                          <a:pt x="662" y="3904"/>
                        </a:lnTo>
                        <a:lnTo>
                          <a:pt x="682" y="3916"/>
                        </a:lnTo>
                        <a:lnTo>
                          <a:pt x="690" y="3924"/>
                        </a:lnTo>
                        <a:lnTo>
                          <a:pt x="704" y="3928"/>
                        </a:lnTo>
                        <a:lnTo>
                          <a:pt x="738" y="3932"/>
                        </a:lnTo>
                        <a:lnTo>
                          <a:pt x="788" y="3936"/>
                        </a:lnTo>
                        <a:lnTo>
                          <a:pt x="840" y="3936"/>
                        </a:lnTo>
                        <a:lnTo>
                          <a:pt x="844" y="3946"/>
                        </a:lnTo>
                        <a:lnTo>
                          <a:pt x="934" y="3946"/>
                        </a:lnTo>
                        <a:lnTo>
                          <a:pt x="938" y="3924"/>
                        </a:lnTo>
                        <a:lnTo>
                          <a:pt x="980" y="3912"/>
                        </a:lnTo>
                        <a:lnTo>
                          <a:pt x="998" y="3908"/>
                        </a:lnTo>
                        <a:lnTo>
                          <a:pt x="1008" y="3900"/>
                        </a:lnTo>
                        <a:lnTo>
                          <a:pt x="1004" y="3892"/>
                        </a:lnTo>
                        <a:lnTo>
                          <a:pt x="948" y="3858"/>
                        </a:lnTo>
                        <a:lnTo>
                          <a:pt x="952" y="3824"/>
                        </a:lnTo>
                        <a:lnTo>
                          <a:pt x="1032" y="3846"/>
                        </a:lnTo>
                        <a:lnTo>
                          <a:pt x="1096" y="3874"/>
                        </a:lnTo>
                        <a:lnTo>
                          <a:pt x="1124" y="3884"/>
                        </a:lnTo>
                        <a:lnTo>
                          <a:pt x="1144" y="3900"/>
                        </a:lnTo>
                        <a:lnTo>
                          <a:pt x="1170" y="3908"/>
                        </a:lnTo>
                        <a:lnTo>
                          <a:pt x="1198" y="3916"/>
                        </a:lnTo>
                        <a:lnTo>
                          <a:pt x="1232" y="3920"/>
                        </a:lnTo>
                        <a:lnTo>
                          <a:pt x="1268" y="3924"/>
                        </a:lnTo>
                        <a:lnTo>
                          <a:pt x="1348" y="3920"/>
                        </a:lnTo>
                        <a:lnTo>
                          <a:pt x="1414" y="3916"/>
                        </a:lnTo>
                        <a:lnTo>
                          <a:pt x="1442" y="3912"/>
                        </a:lnTo>
                        <a:lnTo>
                          <a:pt x="1466" y="3908"/>
                        </a:lnTo>
                        <a:lnTo>
                          <a:pt x="1506" y="3892"/>
                        </a:lnTo>
                        <a:lnTo>
                          <a:pt x="1530" y="3882"/>
                        </a:lnTo>
                        <a:lnTo>
                          <a:pt x="1536" y="3878"/>
                        </a:lnTo>
                        <a:lnTo>
                          <a:pt x="1536" y="3874"/>
                        </a:lnTo>
                        <a:lnTo>
                          <a:pt x="1526" y="3862"/>
                        </a:lnTo>
                        <a:lnTo>
                          <a:pt x="1508" y="3846"/>
                        </a:lnTo>
                        <a:lnTo>
                          <a:pt x="1470" y="3828"/>
                        </a:lnTo>
                        <a:lnTo>
                          <a:pt x="1344" y="3780"/>
                        </a:lnTo>
                        <a:lnTo>
                          <a:pt x="1278" y="3716"/>
                        </a:lnTo>
                        <a:lnTo>
                          <a:pt x="1228" y="3662"/>
                        </a:lnTo>
                        <a:lnTo>
                          <a:pt x="1208" y="3634"/>
                        </a:lnTo>
                        <a:lnTo>
                          <a:pt x="1194" y="3608"/>
                        </a:lnTo>
                        <a:lnTo>
                          <a:pt x="1172" y="3560"/>
                        </a:lnTo>
                        <a:lnTo>
                          <a:pt x="1156" y="3510"/>
                        </a:lnTo>
                        <a:lnTo>
                          <a:pt x="1152" y="3480"/>
                        </a:lnTo>
                        <a:lnTo>
                          <a:pt x="1148" y="3452"/>
                        </a:lnTo>
                        <a:lnTo>
                          <a:pt x="1144" y="3426"/>
                        </a:lnTo>
                        <a:lnTo>
                          <a:pt x="1148" y="3398"/>
                        </a:lnTo>
                        <a:lnTo>
                          <a:pt x="1170" y="3298"/>
                        </a:lnTo>
                        <a:lnTo>
                          <a:pt x="1212" y="3132"/>
                        </a:lnTo>
                        <a:lnTo>
                          <a:pt x="1260" y="2952"/>
                        </a:lnTo>
                        <a:lnTo>
                          <a:pt x="1288" y="2874"/>
                        </a:lnTo>
                        <a:lnTo>
                          <a:pt x="1310" y="2816"/>
                        </a:lnTo>
                        <a:lnTo>
                          <a:pt x="1362" y="2700"/>
                        </a:lnTo>
                        <a:lnTo>
                          <a:pt x="1390" y="2636"/>
                        </a:lnTo>
                        <a:lnTo>
                          <a:pt x="1418" y="2570"/>
                        </a:lnTo>
                        <a:lnTo>
                          <a:pt x="1442" y="2504"/>
                        </a:lnTo>
                        <a:lnTo>
                          <a:pt x="1460" y="2442"/>
                        </a:lnTo>
                        <a:lnTo>
                          <a:pt x="1466" y="2412"/>
                        </a:lnTo>
                        <a:lnTo>
                          <a:pt x="1466" y="2380"/>
                        </a:lnTo>
                        <a:lnTo>
                          <a:pt x="1466" y="2358"/>
                        </a:lnTo>
                        <a:lnTo>
                          <a:pt x="1464" y="2330"/>
                        </a:lnTo>
                        <a:lnTo>
                          <a:pt x="1452" y="2288"/>
                        </a:lnTo>
                        <a:lnTo>
                          <a:pt x="1436" y="2250"/>
                        </a:lnTo>
                        <a:lnTo>
                          <a:pt x="1418" y="2218"/>
                        </a:lnTo>
                        <a:lnTo>
                          <a:pt x="1396" y="2196"/>
                        </a:lnTo>
                        <a:lnTo>
                          <a:pt x="1380" y="2176"/>
                        </a:lnTo>
                        <a:lnTo>
                          <a:pt x="1366" y="2164"/>
                        </a:lnTo>
                        <a:lnTo>
                          <a:pt x="1352" y="2154"/>
                        </a:lnTo>
                        <a:lnTo>
                          <a:pt x="994" y="1906"/>
                        </a:lnTo>
                        <a:lnTo>
                          <a:pt x="990" y="1884"/>
                        </a:lnTo>
                        <a:lnTo>
                          <a:pt x="966" y="1860"/>
                        </a:lnTo>
                        <a:lnTo>
                          <a:pt x="938" y="1836"/>
                        </a:lnTo>
                        <a:lnTo>
                          <a:pt x="896" y="1810"/>
                        </a:lnTo>
                        <a:lnTo>
                          <a:pt x="844" y="1776"/>
                        </a:lnTo>
                        <a:lnTo>
                          <a:pt x="780" y="1744"/>
                        </a:lnTo>
                        <a:lnTo>
                          <a:pt x="708" y="1714"/>
                        </a:lnTo>
                        <a:lnTo>
                          <a:pt x="666" y="1702"/>
                        </a:lnTo>
                        <a:lnTo>
                          <a:pt x="620" y="1690"/>
                        </a:lnTo>
                        <a:lnTo>
                          <a:pt x="626" y="1678"/>
                        </a:lnTo>
                        <a:lnTo>
                          <a:pt x="640" y="1644"/>
                        </a:lnTo>
                        <a:lnTo>
                          <a:pt x="648" y="1624"/>
                        </a:lnTo>
                        <a:lnTo>
                          <a:pt x="652" y="1602"/>
                        </a:lnTo>
                        <a:lnTo>
                          <a:pt x="652" y="1578"/>
                        </a:lnTo>
                        <a:lnTo>
                          <a:pt x="644" y="1560"/>
                        </a:lnTo>
                        <a:lnTo>
                          <a:pt x="672" y="1536"/>
                        </a:lnTo>
                        <a:lnTo>
                          <a:pt x="704" y="1520"/>
                        </a:lnTo>
                        <a:lnTo>
                          <a:pt x="732" y="1506"/>
                        </a:lnTo>
                        <a:lnTo>
                          <a:pt x="780" y="1494"/>
                        </a:lnTo>
                        <a:lnTo>
                          <a:pt x="854" y="1470"/>
                        </a:lnTo>
                        <a:lnTo>
                          <a:pt x="892" y="1454"/>
                        </a:lnTo>
                        <a:lnTo>
                          <a:pt x="932" y="1440"/>
                        </a:lnTo>
                        <a:lnTo>
                          <a:pt x="960" y="1424"/>
                        </a:lnTo>
                        <a:lnTo>
                          <a:pt x="970" y="1412"/>
                        </a:lnTo>
                        <a:lnTo>
                          <a:pt x="976" y="1404"/>
                        </a:lnTo>
                        <a:lnTo>
                          <a:pt x="1002" y="1362"/>
                        </a:lnTo>
                        <a:lnTo>
                          <a:pt x="1018" y="1320"/>
                        </a:lnTo>
                        <a:lnTo>
                          <a:pt x="1040" y="1270"/>
                        </a:lnTo>
                        <a:lnTo>
                          <a:pt x="1278" y="1642"/>
                        </a:lnTo>
                        <a:lnTo>
                          <a:pt x="1470" y="1570"/>
                        </a:lnTo>
                        <a:lnTo>
                          <a:pt x="1460" y="1556"/>
                        </a:lnTo>
                        <a:close/>
                        <a:moveTo>
                          <a:pt x="974" y="3072"/>
                        </a:moveTo>
                        <a:lnTo>
                          <a:pt x="970" y="3114"/>
                        </a:lnTo>
                        <a:lnTo>
                          <a:pt x="966" y="3218"/>
                        </a:lnTo>
                        <a:lnTo>
                          <a:pt x="960" y="3284"/>
                        </a:lnTo>
                        <a:lnTo>
                          <a:pt x="948" y="3348"/>
                        </a:lnTo>
                        <a:lnTo>
                          <a:pt x="938" y="3406"/>
                        </a:lnTo>
                        <a:lnTo>
                          <a:pt x="924" y="3460"/>
                        </a:lnTo>
                        <a:lnTo>
                          <a:pt x="896" y="3534"/>
                        </a:lnTo>
                        <a:lnTo>
                          <a:pt x="872" y="3580"/>
                        </a:lnTo>
                        <a:lnTo>
                          <a:pt x="858" y="3614"/>
                        </a:lnTo>
                        <a:lnTo>
                          <a:pt x="850" y="3634"/>
                        </a:lnTo>
                        <a:lnTo>
                          <a:pt x="848" y="3654"/>
                        </a:lnTo>
                        <a:lnTo>
                          <a:pt x="844" y="3696"/>
                        </a:lnTo>
                        <a:lnTo>
                          <a:pt x="844" y="3730"/>
                        </a:lnTo>
                        <a:lnTo>
                          <a:pt x="848" y="3766"/>
                        </a:lnTo>
                        <a:lnTo>
                          <a:pt x="812" y="3758"/>
                        </a:lnTo>
                        <a:lnTo>
                          <a:pt x="816" y="3788"/>
                        </a:lnTo>
                        <a:lnTo>
                          <a:pt x="778" y="3762"/>
                        </a:lnTo>
                        <a:lnTo>
                          <a:pt x="742" y="3738"/>
                        </a:lnTo>
                        <a:lnTo>
                          <a:pt x="714" y="3712"/>
                        </a:lnTo>
                        <a:lnTo>
                          <a:pt x="708" y="3700"/>
                        </a:lnTo>
                        <a:lnTo>
                          <a:pt x="700" y="3684"/>
                        </a:lnTo>
                        <a:lnTo>
                          <a:pt x="680" y="3630"/>
                        </a:lnTo>
                        <a:lnTo>
                          <a:pt x="672" y="3604"/>
                        </a:lnTo>
                        <a:lnTo>
                          <a:pt x="668" y="3572"/>
                        </a:lnTo>
                        <a:lnTo>
                          <a:pt x="668" y="3542"/>
                        </a:lnTo>
                        <a:lnTo>
                          <a:pt x="676" y="3506"/>
                        </a:lnTo>
                        <a:lnTo>
                          <a:pt x="694" y="3468"/>
                        </a:lnTo>
                        <a:lnTo>
                          <a:pt x="722" y="3430"/>
                        </a:lnTo>
                        <a:lnTo>
                          <a:pt x="756" y="3384"/>
                        </a:lnTo>
                        <a:lnTo>
                          <a:pt x="798" y="3326"/>
                        </a:lnTo>
                        <a:lnTo>
                          <a:pt x="882" y="3210"/>
                        </a:lnTo>
                        <a:lnTo>
                          <a:pt x="974" y="3072"/>
                        </a:lnTo>
                        <a:close/>
                      </a:path>
                    </a:pathLst>
                  </a:custGeom>
                  <a:solidFill>
                    <a:srgbClr val="01010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4400"/>
                    <a:endParaRPr lang="zh-CN" altLang="zh-CN">
                      <a:solidFill>
                        <a:srgbClr val="000000"/>
                      </a:solidFill>
                      <a:latin typeface="Calibri" pitchFamily="-65" charset="0"/>
                    </a:endParaRPr>
                  </a:p>
                </p:txBody>
              </p:sp>
              <p:sp>
                <p:nvSpPr>
                  <p:cNvPr id="126" name="Freeform 13"/>
                  <p:cNvSpPr>
                    <a:spLocks/>
                  </p:cNvSpPr>
                  <p:nvPr/>
                </p:nvSpPr>
                <p:spPr bwMode="auto">
                  <a:xfrm>
                    <a:off x="3391889" y="876933"/>
                    <a:ext cx="264984" cy="494690"/>
                  </a:xfrm>
                  <a:custGeom>
                    <a:avLst/>
                    <a:gdLst>
                      <a:gd name="T0" fmla="*/ 193675 w 168"/>
                      <a:gd name="T1" fmla="*/ 44450 h 312"/>
                      <a:gd name="T2" fmla="*/ 92075 w 168"/>
                      <a:gd name="T3" fmla="*/ 85725 h 312"/>
                      <a:gd name="T4" fmla="*/ 66675 w 168"/>
                      <a:gd name="T5" fmla="*/ 117475 h 312"/>
                      <a:gd name="T6" fmla="*/ 44450 w 168"/>
                      <a:gd name="T7" fmla="*/ 155575 h 312"/>
                      <a:gd name="T8" fmla="*/ 25400 w 168"/>
                      <a:gd name="T9" fmla="*/ 190500 h 312"/>
                      <a:gd name="T10" fmla="*/ 15875 w 168"/>
                      <a:gd name="T11" fmla="*/ 234950 h 312"/>
                      <a:gd name="T12" fmla="*/ 9525 w 168"/>
                      <a:gd name="T13" fmla="*/ 276225 h 312"/>
                      <a:gd name="T14" fmla="*/ 3175 w 168"/>
                      <a:gd name="T15" fmla="*/ 320675 h 312"/>
                      <a:gd name="T16" fmla="*/ 0 w 168"/>
                      <a:gd name="T17" fmla="*/ 412750 h 312"/>
                      <a:gd name="T18" fmla="*/ 3175 w 168"/>
                      <a:gd name="T19" fmla="*/ 479425 h 312"/>
                      <a:gd name="T20" fmla="*/ 34925 w 168"/>
                      <a:gd name="T21" fmla="*/ 488950 h 312"/>
                      <a:gd name="T22" fmla="*/ 57150 w 168"/>
                      <a:gd name="T23" fmla="*/ 495300 h 312"/>
                      <a:gd name="T24" fmla="*/ 73025 w 168"/>
                      <a:gd name="T25" fmla="*/ 488950 h 312"/>
                      <a:gd name="T26" fmla="*/ 101600 w 168"/>
                      <a:gd name="T27" fmla="*/ 469900 h 312"/>
                      <a:gd name="T28" fmla="*/ 117475 w 168"/>
                      <a:gd name="T29" fmla="*/ 447675 h 312"/>
                      <a:gd name="T30" fmla="*/ 123825 w 168"/>
                      <a:gd name="T31" fmla="*/ 415925 h 312"/>
                      <a:gd name="T32" fmla="*/ 133350 w 168"/>
                      <a:gd name="T33" fmla="*/ 409575 h 312"/>
                      <a:gd name="T34" fmla="*/ 155575 w 168"/>
                      <a:gd name="T35" fmla="*/ 396875 h 312"/>
                      <a:gd name="T36" fmla="*/ 155575 w 168"/>
                      <a:gd name="T37" fmla="*/ 393700 h 312"/>
                      <a:gd name="T38" fmla="*/ 161925 w 168"/>
                      <a:gd name="T39" fmla="*/ 387350 h 312"/>
                      <a:gd name="T40" fmla="*/ 155575 w 168"/>
                      <a:gd name="T41" fmla="*/ 368300 h 312"/>
                      <a:gd name="T42" fmla="*/ 133350 w 168"/>
                      <a:gd name="T43" fmla="*/ 349250 h 312"/>
                      <a:gd name="T44" fmla="*/ 161925 w 168"/>
                      <a:gd name="T45" fmla="*/ 349250 h 312"/>
                      <a:gd name="T46" fmla="*/ 177800 w 168"/>
                      <a:gd name="T47" fmla="*/ 342900 h 312"/>
                      <a:gd name="T48" fmla="*/ 190500 w 168"/>
                      <a:gd name="T49" fmla="*/ 336550 h 312"/>
                      <a:gd name="T50" fmla="*/ 190500 w 168"/>
                      <a:gd name="T51" fmla="*/ 317500 h 312"/>
                      <a:gd name="T52" fmla="*/ 196850 w 168"/>
                      <a:gd name="T53" fmla="*/ 307975 h 312"/>
                      <a:gd name="T54" fmla="*/ 200025 w 168"/>
                      <a:gd name="T55" fmla="*/ 295275 h 312"/>
                      <a:gd name="T56" fmla="*/ 212725 w 168"/>
                      <a:gd name="T57" fmla="*/ 295275 h 312"/>
                      <a:gd name="T58" fmla="*/ 228600 w 168"/>
                      <a:gd name="T59" fmla="*/ 288925 h 312"/>
                      <a:gd name="T60" fmla="*/ 244475 w 168"/>
                      <a:gd name="T61" fmla="*/ 288925 h 312"/>
                      <a:gd name="T62" fmla="*/ 250825 w 168"/>
                      <a:gd name="T63" fmla="*/ 288925 h 312"/>
                      <a:gd name="T64" fmla="*/ 260350 w 168"/>
                      <a:gd name="T65" fmla="*/ 269875 h 312"/>
                      <a:gd name="T66" fmla="*/ 260350 w 168"/>
                      <a:gd name="T67" fmla="*/ 263525 h 312"/>
                      <a:gd name="T68" fmla="*/ 257175 w 168"/>
                      <a:gd name="T69" fmla="*/ 244475 h 312"/>
                      <a:gd name="T70" fmla="*/ 234950 w 168"/>
                      <a:gd name="T71" fmla="*/ 171450 h 312"/>
                      <a:gd name="T72" fmla="*/ 222250 w 168"/>
                      <a:gd name="T73" fmla="*/ 136525 h 312"/>
                      <a:gd name="T74" fmla="*/ 222250 w 168"/>
                      <a:gd name="T75" fmla="*/ 111125 h 312"/>
                      <a:gd name="T76" fmla="*/ 228600 w 168"/>
                      <a:gd name="T77" fmla="*/ 104775 h 312"/>
                      <a:gd name="T78" fmla="*/ 244475 w 168"/>
                      <a:gd name="T79" fmla="*/ 98425 h 312"/>
                      <a:gd name="T80" fmla="*/ 234950 w 168"/>
                      <a:gd name="T81" fmla="*/ 92075 h 312"/>
                      <a:gd name="T82" fmla="*/ 238125 w 168"/>
                      <a:gd name="T83" fmla="*/ 79375 h 312"/>
                      <a:gd name="T84" fmla="*/ 257175 w 168"/>
                      <a:gd name="T85" fmla="*/ 57150 h 312"/>
                      <a:gd name="T86" fmla="*/ 260350 w 168"/>
                      <a:gd name="T87" fmla="*/ 25400 h 312"/>
                      <a:gd name="T88" fmla="*/ 266700 w 168"/>
                      <a:gd name="T89" fmla="*/ 0 h 312"/>
                      <a:gd name="T90" fmla="*/ 266700 w 168"/>
                      <a:gd name="T91" fmla="*/ 0 h 312"/>
                      <a:gd name="T92" fmla="*/ 193675 w 168"/>
                      <a:gd name="T93" fmla="*/ 44450 h 312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68"/>
                      <a:gd name="T142" fmla="*/ 0 h 312"/>
                      <a:gd name="T143" fmla="*/ 168 w 168"/>
                      <a:gd name="T144" fmla="*/ 312 h 312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68" h="312">
                        <a:moveTo>
                          <a:pt x="122" y="28"/>
                        </a:moveTo>
                        <a:lnTo>
                          <a:pt x="58" y="54"/>
                        </a:lnTo>
                        <a:lnTo>
                          <a:pt x="42" y="74"/>
                        </a:lnTo>
                        <a:lnTo>
                          <a:pt x="28" y="98"/>
                        </a:lnTo>
                        <a:lnTo>
                          <a:pt x="16" y="120"/>
                        </a:lnTo>
                        <a:lnTo>
                          <a:pt x="10" y="148"/>
                        </a:lnTo>
                        <a:lnTo>
                          <a:pt x="6" y="174"/>
                        </a:lnTo>
                        <a:lnTo>
                          <a:pt x="2" y="202"/>
                        </a:lnTo>
                        <a:lnTo>
                          <a:pt x="0" y="260"/>
                        </a:lnTo>
                        <a:lnTo>
                          <a:pt x="2" y="302"/>
                        </a:lnTo>
                        <a:lnTo>
                          <a:pt x="22" y="308"/>
                        </a:lnTo>
                        <a:lnTo>
                          <a:pt x="36" y="312"/>
                        </a:lnTo>
                        <a:lnTo>
                          <a:pt x="46" y="308"/>
                        </a:lnTo>
                        <a:lnTo>
                          <a:pt x="64" y="296"/>
                        </a:lnTo>
                        <a:lnTo>
                          <a:pt x="74" y="282"/>
                        </a:lnTo>
                        <a:lnTo>
                          <a:pt x="78" y="262"/>
                        </a:lnTo>
                        <a:lnTo>
                          <a:pt x="84" y="258"/>
                        </a:lnTo>
                        <a:lnTo>
                          <a:pt x="98" y="250"/>
                        </a:lnTo>
                        <a:lnTo>
                          <a:pt x="98" y="248"/>
                        </a:lnTo>
                        <a:lnTo>
                          <a:pt x="102" y="244"/>
                        </a:lnTo>
                        <a:lnTo>
                          <a:pt x="98" y="232"/>
                        </a:lnTo>
                        <a:lnTo>
                          <a:pt x="84" y="220"/>
                        </a:lnTo>
                        <a:lnTo>
                          <a:pt x="102" y="220"/>
                        </a:lnTo>
                        <a:lnTo>
                          <a:pt x="112" y="216"/>
                        </a:lnTo>
                        <a:lnTo>
                          <a:pt x="120" y="212"/>
                        </a:lnTo>
                        <a:lnTo>
                          <a:pt x="120" y="200"/>
                        </a:lnTo>
                        <a:lnTo>
                          <a:pt x="124" y="194"/>
                        </a:lnTo>
                        <a:lnTo>
                          <a:pt x="126" y="186"/>
                        </a:lnTo>
                        <a:lnTo>
                          <a:pt x="134" y="186"/>
                        </a:lnTo>
                        <a:lnTo>
                          <a:pt x="144" y="182"/>
                        </a:lnTo>
                        <a:lnTo>
                          <a:pt x="154" y="182"/>
                        </a:lnTo>
                        <a:lnTo>
                          <a:pt x="158" y="182"/>
                        </a:lnTo>
                        <a:lnTo>
                          <a:pt x="164" y="170"/>
                        </a:lnTo>
                        <a:lnTo>
                          <a:pt x="164" y="166"/>
                        </a:lnTo>
                        <a:lnTo>
                          <a:pt x="162" y="154"/>
                        </a:lnTo>
                        <a:lnTo>
                          <a:pt x="148" y="108"/>
                        </a:lnTo>
                        <a:lnTo>
                          <a:pt x="140" y="86"/>
                        </a:lnTo>
                        <a:lnTo>
                          <a:pt x="140" y="70"/>
                        </a:lnTo>
                        <a:lnTo>
                          <a:pt x="144" y="66"/>
                        </a:lnTo>
                        <a:lnTo>
                          <a:pt x="154" y="62"/>
                        </a:lnTo>
                        <a:lnTo>
                          <a:pt x="148" y="58"/>
                        </a:lnTo>
                        <a:lnTo>
                          <a:pt x="150" y="50"/>
                        </a:lnTo>
                        <a:lnTo>
                          <a:pt x="162" y="36"/>
                        </a:lnTo>
                        <a:lnTo>
                          <a:pt x="164" y="16"/>
                        </a:lnTo>
                        <a:lnTo>
                          <a:pt x="168" y="0"/>
                        </a:lnTo>
                        <a:lnTo>
                          <a:pt x="122" y="28"/>
                        </a:lnTo>
                        <a:close/>
                      </a:path>
                    </a:pathLst>
                  </a:custGeom>
                  <a:solidFill>
                    <a:srgbClr val="01010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4400"/>
                    <a:endParaRPr lang="zh-CN" altLang="zh-CN">
                      <a:solidFill>
                        <a:srgbClr val="000000"/>
                      </a:solidFill>
                      <a:latin typeface="Calibri" pitchFamily="-65" charset="0"/>
                    </a:endParaRPr>
                  </a:p>
                </p:txBody>
              </p:sp>
              <p:sp>
                <p:nvSpPr>
                  <p:cNvPr id="127" name="Freeform 15"/>
                  <p:cNvSpPr>
                    <a:spLocks/>
                  </p:cNvSpPr>
                  <p:nvPr/>
                </p:nvSpPr>
                <p:spPr bwMode="auto">
                  <a:xfrm>
                    <a:off x="3208023" y="2761083"/>
                    <a:ext cx="1392521" cy="1067776"/>
                  </a:xfrm>
                  <a:custGeom>
                    <a:avLst/>
                    <a:gdLst>
                      <a:gd name="T0" fmla="*/ 644525 w 878"/>
                      <a:gd name="T1" fmla="*/ 711200 h 672"/>
                      <a:gd name="T2" fmla="*/ 673100 w 878"/>
                      <a:gd name="T3" fmla="*/ 711200 h 672"/>
                      <a:gd name="T4" fmla="*/ 682625 w 878"/>
                      <a:gd name="T5" fmla="*/ 698500 h 672"/>
                      <a:gd name="T6" fmla="*/ 787400 w 878"/>
                      <a:gd name="T7" fmla="*/ 758825 h 672"/>
                      <a:gd name="T8" fmla="*/ 895350 w 878"/>
                      <a:gd name="T9" fmla="*/ 844550 h 672"/>
                      <a:gd name="T10" fmla="*/ 971550 w 878"/>
                      <a:gd name="T11" fmla="*/ 895350 h 672"/>
                      <a:gd name="T12" fmla="*/ 1117600 w 878"/>
                      <a:gd name="T13" fmla="*/ 974725 h 672"/>
                      <a:gd name="T14" fmla="*/ 1244600 w 878"/>
                      <a:gd name="T15" fmla="*/ 1066800 h 672"/>
                      <a:gd name="T16" fmla="*/ 1254125 w 878"/>
                      <a:gd name="T17" fmla="*/ 1066800 h 672"/>
                      <a:gd name="T18" fmla="*/ 1266825 w 878"/>
                      <a:gd name="T19" fmla="*/ 1054100 h 672"/>
                      <a:gd name="T20" fmla="*/ 1260475 w 878"/>
                      <a:gd name="T21" fmla="*/ 1028700 h 672"/>
                      <a:gd name="T22" fmla="*/ 1155700 w 878"/>
                      <a:gd name="T23" fmla="*/ 914400 h 672"/>
                      <a:gd name="T24" fmla="*/ 1339850 w 878"/>
                      <a:gd name="T25" fmla="*/ 974725 h 672"/>
                      <a:gd name="T26" fmla="*/ 1343025 w 878"/>
                      <a:gd name="T27" fmla="*/ 962025 h 672"/>
                      <a:gd name="T28" fmla="*/ 1343025 w 878"/>
                      <a:gd name="T29" fmla="*/ 942975 h 672"/>
                      <a:gd name="T30" fmla="*/ 1209675 w 878"/>
                      <a:gd name="T31" fmla="*/ 876300 h 672"/>
                      <a:gd name="T32" fmla="*/ 1177925 w 878"/>
                      <a:gd name="T33" fmla="*/ 828675 h 672"/>
                      <a:gd name="T34" fmla="*/ 1377950 w 878"/>
                      <a:gd name="T35" fmla="*/ 844550 h 672"/>
                      <a:gd name="T36" fmla="*/ 1393825 w 878"/>
                      <a:gd name="T37" fmla="*/ 835025 h 672"/>
                      <a:gd name="T38" fmla="*/ 1387475 w 878"/>
                      <a:gd name="T39" fmla="*/ 803275 h 672"/>
                      <a:gd name="T40" fmla="*/ 1206500 w 878"/>
                      <a:gd name="T41" fmla="*/ 736600 h 672"/>
                      <a:gd name="T42" fmla="*/ 1289050 w 878"/>
                      <a:gd name="T43" fmla="*/ 723900 h 672"/>
                      <a:gd name="T44" fmla="*/ 1371600 w 878"/>
                      <a:gd name="T45" fmla="*/ 730250 h 672"/>
                      <a:gd name="T46" fmla="*/ 1384300 w 878"/>
                      <a:gd name="T47" fmla="*/ 711200 h 672"/>
                      <a:gd name="T48" fmla="*/ 1377950 w 878"/>
                      <a:gd name="T49" fmla="*/ 692150 h 672"/>
                      <a:gd name="T50" fmla="*/ 1276350 w 878"/>
                      <a:gd name="T51" fmla="*/ 644525 h 672"/>
                      <a:gd name="T52" fmla="*/ 1133475 w 878"/>
                      <a:gd name="T53" fmla="*/ 625475 h 672"/>
                      <a:gd name="T54" fmla="*/ 1177925 w 878"/>
                      <a:gd name="T55" fmla="*/ 565150 h 672"/>
                      <a:gd name="T56" fmla="*/ 1222375 w 878"/>
                      <a:gd name="T57" fmla="*/ 533400 h 672"/>
                      <a:gd name="T58" fmla="*/ 1244600 w 878"/>
                      <a:gd name="T59" fmla="*/ 492125 h 672"/>
                      <a:gd name="T60" fmla="*/ 1250950 w 878"/>
                      <a:gd name="T61" fmla="*/ 441325 h 672"/>
                      <a:gd name="T62" fmla="*/ 1238250 w 878"/>
                      <a:gd name="T63" fmla="*/ 434975 h 672"/>
                      <a:gd name="T64" fmla="*/ 1206500 w 878"/>
                      <a:gd name="T65" fmla="*/ 454025 h 672"/>
                      <a:gd name="T66" fmla="*/ 1120775 w 878"/>
                      <a:gd name="T67" fmla="*/ 492125 h 672"/>
                      <a:gd name="T68" fmla="*/ 1076325 w 878"/>
                      <a:gd name="T69" fmla="*/ 508000 h 672"/>
                      <a:gd name="T70" fmla="*/ 971550 w 878"/>
                      <a:gd name="T71" fmla="*/ 587375 h 672"/>
                      <a:gd name="T72" fmla="*/ 939800 w 878"/>
                      <a:gd name="T73" fmla="*/ 600075 h 672"/>
                      <a:gd name="T74" fmla="*/ 793750 w 878"/>
                      <a:gd name="T75" fmla="*/ 514350 h 672"/>
                      <a:gd name="T76" fmla="*/ 787400 w 878"/>
                      <a:gd name="T77" fmla="*/ 479425 h 672"/>
                      <a:gd name="T78" fmla="*/ 765175 w 878"/>
                      <a:gd name="T79" fmla="*/ 466725 h 672"/>
                      <a:gd name="T80" fmla="*/ 593725 w 878"/>
                      <a:gd name="T81" fmla="*/ 355600 h 672"/>
                      <a:gd name="T82" fmla="*/ 542925 w 878"/>
                      <a:gd name="T83" fmla="*/ 301625 h 672"/>
                      <a:gd name="T84" fmla="*/ 549275 w 878"/>
                      <a:gd name="T85" fmla="*/ 288925 h 672"/>
                      <a:gd name="T86" fmla="*/ 444500 w 878"/>
                      <a:gd name="T87" fmla="*/ 165100 h 672"/>
                      <a:gd name="T88" fmla="*/ 304800 w 878"/>
                      <a:gd name="T89" fmla="*/ 0 h 672"/>
                      <a:gd name="T90" fmla="*/ 76200 w 878"/>
                      <a:gd name="T91" fmla="*/ 234950 h 672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w 878"/>
                      <a:gd name="T139" fmla="*/ 0 h 672"/>
                      <a:gd name="T140" fmla="*/ 878 w 878"/>
                      <a:gd name="T141" fmla="*/ 672 h 672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T138" t="T139" r="T140" b="T141"/>
                    <a:pathLst>
                      <a:path w="878" h="672">
                        <a:moveTo>
                          <a:pt x="384" y="440"/>
                        </a:moveTo>
                        <a:lnTo>
                          <a:pt x="406" y="448"/>
                        </a:lnTo>
                        <a:lnTo>
                          <a:pt x="420" y="452"/>
                        </a:lnTo>
                        <a:lnTo>
                          <a:pt x="424" y="448"/>
                        </a:lnTo>
                        <a:lnTo>
                          <a:pt x="426" y="444"/>
                        </a:lnTo>
                        <a:lnTo>
                          <a:pt x="430" y="440"/>
                        </a:lnTo>
                        <a:lnTo>
                          <a:pt x="466" y="460"/>
                        </a:lnTo>
                        <a:lnTo>
                          <a:pt x="496" y="478"/>
                        </a:lnTo>
                        <a:lnTo>
                          <a:pt x="518" y="494"/>
                        </a:lnTo>
                        <a:lnTo>
                          <a:pt x="564" y="532"/>
                        </a:lnTo>
                        <a:lnTo>
                          <a:pt x="592" y="552"/>
                        </a:lnTo>
                        <a:lnTo>
                          <a:pt x="612" y="564"/>
                        </a:lnTo>
                        <a:lnTo>
                          <a:pt x="682" y="590"/>
                        </a:lnTo>
                        <a:lnTo>
                          <a:pt x="704" y="614"/>
                        </a:lnTo>
                        <a:lnTo>
                          <a:pt x="732" y="638"/>
                        </a:lnTo>
                        <a:lnTo>
                          <a:pt x="784" y="672"/>
                        </a:lnTo>
                        <a:lnTo>
                          <a:pt x="788" y="672"/>
                        </a:lnTo>
                        <a:lnTo>
                          <a:pt x="790" y="672"/>
                        </a:lnTo>
                        <a:lnTo>
                          <a:pt x="798" y="668"/>
                        </a:lnTo>
                        <a:lnTo>
                          <a:pt x="798" y="664"/>
                        </a:lnTo>
                        <a:lnTo>
                          <a:pt x="798" y="656"/>
                        </a:lnTo>
                        <a:lnTo>
                          <a:pt x="794" y="648"/>
                        </a:lnTo>
                        <a:lnTo>
                          <a:pt x="728" y="584"/>
                        </a:lnTo>
                        <a:lnTo>
                          <a:pt x="728" y="576"/>
                        </a:lnTo>
                        <a:lnTo>
                          <a:pt x="836" y="618"/>
                        </a:lnTo>
                        <a:lnTo>
                          <a:pt x="844" y="614"/>
                        </a:lnTo>
                        <a:lnTo>
                          <a:pt x="846" y="610"/>
                        </a:lnTo>
                        <a:lnTo>
                          <a:pt x="846" y="606"/>
                        </a:lnTo>
                        <a:lnTo>
                          <a:pt x="846" y="598"/>
                        </a:lnTo>
                        <a:lnTo>
                          <a:pt x="846" y="594"/>
                        </a:lnTo>
                        <a:lnTo>
                          <a:pt x="844" y="586"/>
                        </a:lnTo>
                        <a:lnTo>
                          <a:pt x="762" y="552"/>
                        </a:lnTo>
                        <a:lnTo>
                          <a:pt x="742" y="530"/>
                        </a:lnTo>
                        <a:lnTo>
                          <a:pt x="742" y="522"/>
                        </a:lnTo>
                        <a:lnTo>
                          <a:pt x="808" y="526"/>
                        </a:lnTo>
                        <a:lnTo>
                          <a:pt x="868" y="532"/>
                        </a:lnTo>
                        <a:lnTo>
                          <a:pt x="874" y="530"/>
                        </a:lnTo>
                        <a:lnTo>
                          <a:pt x="878" y="526"/>
                        </a:lnTo>
                        <a:lnTo>
                          <a:pt x="878" y="518"/>
                        </a:lnTo>
                        <a:lnTo>
                          <a:pt x="874" y="506"/>
                        </a:lnTo>
                        <a:lnTo>
                          <a:pt x="868" y="498"/>
                        </a:lnTo>
                        <a:lnTo>
                          <a:pt x="760" y="464"/>
                        </a:lnTo>
                        <a:lnTo>
                          <a:pt x="762" y="456"/>
                        </a:lnTo>
                        <a:lnTo>
                          <a:pt x="812" y="456"/>
                        </a:lnTo>
                        <a:lnTo>
                          <a:pt x="860" y="464"/>
                        </a:lnTo>
                        <a:lnTo>
                          <a:pt x="864" y="460"/>
                        </a:lnTo>
                        <a:lnTo>
                          <a:pt x="872" y="456"/>
                        </a:lnTo>
                        <a:lnTo>
                          <a:pt x="872" y="448"/>
                        </a:lnTo>
                        <a:lnTo>
                          <a:pt x="872" y="440"/>
                        </a:lnTo>
                        <a:lnTo>
                          <a:pt x="868" y="436"/>
                        </a:lnTo>
                        <a:lnTo>
                          <a:pt x="860" y="428"/>
                        </a:lnTo>
                        <a:lnTo>
                          <a:pt x="804" y="406"/>
                        </a:lnTo>
                        <a:lnTo>
                          <a:pt x="746" y="402"/>
                        </a:lnTo>
                        <a:lnTo>
                          <a:pt x="714" y="394"/>
                        </a:lnTo>
                        <a:lnTo>
                          <a:pt x="718" y="368"/>
                        </a:lnTo>
                        <a:lnTo>
                          <a:pt x="742" y="356"/>
                        </a:lnTo>
                        <a:lnTo>
                          <a:pt x="762" y="344"/>
                        </a:lnTo>
                        <a:lnTo>
                          <a:pt x="770" y="336"/>
                        </a:lnTo>
                        <a:lnTo>
                          <a:pt x="776" y="328"/>
                        </a:lnTo>
                        <a:lnTo>
                          <a:pt x="784" y="310"/>
                        </a:lnTo>
                        <a:lnTo>
                          <a:pt x="788" y="294"/>
                        </a:lnTo>
                        <a:lnTo>
                          <a:pt x="788" y="278"/>
                        </a:lnTo>
                        <a:lnTo>
                          <a:pt x="784" y="274"/>
                        </a:lnTo>
                        <a:lnTo>
                          <a:pt x="780" y="274"/>
                        </a:lnTo>
                        <a:lnTo>
                          <a:pt x="776" y="274"/>
                        </a:lnTo>
                        <a:lnTo>
                          <a:pt x="760" y="286"/>
                        </a:lnTo>
                        <a:lnTo>
                          <a:pt x="734" y="302"/>
                        </a:lnTo>
                        <a:lnTo>
                          <a:pt x="706" y="310"/>
                        </a:lnTo>
                        <a:lnTo>
                          <a:pt x="690" y="316"/>
                        </a:lnTo>
                        <a:lnTo>
                          <a:pt x="678" y="320"/>
                        </a:lnTo>
                        <a:lnTo>
                          <a:pt x="648" y="348"/>
                        </a:lnTo>
                        <a:lnTo>
                          <a:pt x="612" y="370"/>
                        </a:lnTo>
                        <a:lnTo>
                          <a:pt x="602" y="378"/>
                        </a:lnTo>
                        <a:lnTo>
                          <a:pt x="592" y="378"/>
                        </a:lnTo>
                        <a:lnTo>
                          <a:pt x="500" y="328"/>
                        </a:lnTo>
                        <a:lnTo>
                          <a:pt x="500" y="324"/>
                        </a:lnTo>
                        <a:lnTo>
                          <a:pt x="500" y="310"/>
                        </a:lnTo>
                        <a:lnTo>
                          <a:pt x="496" y="302"/>
                        </a:lnTo>
                        <a:lnTo>
                          <a:pt x="494" y="298"/>
                        </a:lnTo>
                        <a:lnTo>
                          <a:pt x="482" y="294"/>
                        </a:lnTo>
                        <a:lnTo>
                          <a:pt x="424" y="256"/>
                        </a:lnTo>
                        <a:lnTo>
                          <a:pt x="374" y="224"/>
                        </a:lnTo>
                        <a:lnTo>
                          <a:pt x="356" y="206"/>
                        </a:lnTo>
                        <a:lnTo>
                          <a:pt x="342" y="190"/>
                        </a:lnTo>
                        <a:lnTo>
                          <a:pt x="346" y="186"/>
                        </a:lnTo>
                        <a:lnTo>
                          <a:pt x="346" y="182"/>
                        </a:lnTo>
                        <a:lnTo>
                          <a:pt x="346" y="178"/>
                        </a:lnTo>
                        <a:lnTo>
                          <a:pt x="280" y="104"/>
                        </a:lnTo>
                        <a:lnTo>
                          <a:pt x="230" y="46"/>
                        </a:lnTo>
                        <a:lnTo>
                          <a:pt x="192" y="0"/>
                        </a:lnTo>
                        <a:lnTo>
                          <a:pt x="0" y="72"/>
                        </a:lnTo>
                        <a:lnTo>
                          <a:pt x="48" y="148"/>
                        </a:lnTo>
                        <a:lnTo>
                          <a:pt x="384" y="440"/>
                        </a:lnTo>
                        <a:close/>
                      </a:path>
                    </a:pathLst>
                  </a:custGeom>
                  <a:solidFill>
                    <a:srgbClr val="01010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914400"/>
                    <a:endParaRPr lang="zh-CN" altLang="zh-CN">
                      <a:solidFill>
                        <a:srgbClr val="000000"/>
                      </a:solidFill>
                      <a:latin typeface="Calibri" pitchFamily="-65" charset="0"/>
                    </a:endParaRPr>
                  </a:p>
                </p:txBody>
              </p:sp>
            </p:grpSp>
            <p:sp>
              <p:nvSpPr>
                <p:cNvPr id="124" name="Kombinationstegning 113"/>
                <p:cNvSpPr>
                  <a:spLocks noChangeArrowheads="1"/>
                </p:cNvSpPr>
                <p:nvPr/>
              </p:nvSpPr>
              <p:spPr bwMode="auto">
                <a:xfrm>
                  <a:off x="3854577" y="3213033"/>
                  <a:ext cx="236278" cy="207954"/>
                </a:xfrm>
                <a:custGeom>
                  <a:avLst/>
                  <a:gdLst>
                    <a:gd name="T0" fmla="*/ 124326 w 236621"/>
                    <a:gd name="T1" fmla="*/ 0 h 208547"/>
                    <a:gd name="T2" fmla="*/ 236621 w 236621"/>
                    <a:gd name="T3" fmla="*/ 116305 h 208547"/>
                    <a:gd name="T4" fmla="*/ 24063 w 236621"/>
                    <a:gd name="T5" fmla="*/ 208547 h 208547"/>
                    <a:gd name="T6" fmla="*/ 0 w 236621"/>
                    <a:gd name="T7" fmla="*/ 180473 h 208547"/>
                    <a:gd name="T8" fmla="*/ 124326 w 236621"/>
                    <a:gd name="T9" fmla="*/ 0 h 2085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6621"/>
                    <a:gd name="T16" fmla="*/ 0 h 208547"/>
                    <a:gd name="T17" fmla="*/ 236621 w 236621"/>
                    <a:gd name="T18" fmla="*/ 208547 h 2085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6621" h="208547">
                      <a:moveTo>
                        <a:pt x="124326" y="0"/>
                      </a:moveTo>
                      <a:lnTo>
                        <a:pt x="236621" y="116305"/>
                      </a:lnTo>
                      <a:lnTo>
                        <a:pt x="24063" y="208547"/>
                      </a:lnTo>
                      <a:lnTo>
                        <a:pt x="0" y="180473"/>
                      </a:lnTo>
                      <a:lnTo>
                        <a:pt x="124326" y="0"/>
                      </a:lnTo>
                      <a:close/>
                    </a:path>
                  </a:pathLst>
                </a:custGeom>
                <a:solidFill>
                  <a:srgbClr val="01010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endParaRPr lang="zh-CN" altLang="zh-CN">
                    <a:solidFill>
                      <a:srgbClr val="000000"/>
                    </a:solidFill>
                    <a:latin typeface="Calibri" pitchFamily="-65" charset="0"/>
                  </a:endParaRPr>
                </a:p>
              </p:txBody>
            </p:sp>
          </p:grpSp>
          <p:sp>
            <p:nvSpPr>
              <p:cNvPr id="122" name="Freeform 16"/>
              <p:cNvSpPr>
                <a:spLocks/>
              </p:cNvSpPr>
              <p:nvPr/>
            </p:nvSpPr>
            <p:spPr bwMode="auto">
              <a:xfrm>
                <a:off x="4444265" y="3045460"/>
                <a:ext cx="210026" cy="351299"/>
              </a:xfrm>
              <a:custGeom>
                <a:avLst/>
                <a:gdLst>
                  <a:gd name="T0" fmla="*/ 0 w 176"/>
                  <a:gd name="T1" fmla="*/ 282186 h 296"/>
                  <a:gd name="T2" fmla="*/ 142278 w 176"/>
                  <a:gd name="T3" fmla="*/ 350954 h 296"/>
                  <a:gd name="T4" fmla="*/ 142278 w 176"/>
                  <a:gd name="T5" fmla="*/ 350954 h 296"/>
                  <a:gd name="T6" fmla="*/ 144650 w 176"/>
                  <a:gd name="T7" fmla="*/ 348583 h 296"/>
                  <a:gd name="T8" fmla="*/ 154135 w 176"/>
                  <a:gd name="T9" fmla="*/ 339097 h 296"/>
                  <a:gd name="T10" fmla="*/ 168363 w 176"/>
                  <a:gd name="T11" fmla="*/ 322498 h 296"/>
                  <a:gd name="T12" fmla="*/ 182591 w 176"/>
                  <a:gd name="T13" fmla="*/ 296414 h 296"/>
                  <a:gd name="T14" fmla="*/ 187333 w 176"/>
                  <a:gd name="T15" fmla="*/ 279815 h 296"/>
                  <a:gd name="T16" fmla="*/ 194447 w 176"/>
                  <a:gd name="T17" fmla="*/ 258473 h 296"/>
                  <a:gd name="T18" fmla="*/ 199190 w 176"/>
                  <a:gd name="T19" fmla="*/ 234760 h 296"/>
                  <a:gd name="T20" fmla="*/ 203932 w 176"/>
                  <a:gd name="T21" fmla="*/ 208675 h 296"/>
                  <a:gd name="T22" fmla="*/ 208675 w 176"/>
                  <a:gd name="T23" fmla="*/ 180220 h 296"/>
                  <a:gd name="T24" fmla="*/ 208675 w 176"/>
                  <a:gd name="T25" fmla="*/ 147021 h 296"/>
                  <a:gd name="T26" fmla="*/ 208675 w 176"/>
                  <a:gd name="T27" fmla="*/ 111452 h 296"/>
                  <a:gd name="T28" fmla="*/ 206304 w 176"/>
                  <a:gd name="T29" fmla="*/ 71139 h 296"/>
                  <a:gd name="T30" fmla="*/ 78253 w 176"/>
                  <a:gd name="T31" fmla="*/ 0 h 296"/>
                  <a:gd name="T32" fmla="*/ 78253 w 176"/>
                  <a:gd name="T33" fmla="*/ 0 h 296"/>
                  <a:gd name="T34" fmla="*/ 71139 w 176"/>
                  <a:gd name="T35" fmla="*/ 40312 h 296"/>
                  <a:gd name="T36" fmla="*/ 54540 w 176"/>
                  <a:gd name="T37" fmla="*/ 128051 h 296"/>
                  <a:gd name="T38" fmla="*/ 42684 w 176"/>
                  <a:gd name="T39" fmla="*/ 177848 h 296"/>
                  <a:gd name="T40" fmla="*/ 28456 w 176"/>
                  <a:gd name="T41" fmla="*/ 222903 h 296"/>
                  <a:gd name="T42" fmla="*/ 14228 w 176"/>
                  <a:gd name="T43" fmla="*/ 260844 h 296"/>
                  <a:gd name="T44" fmla="*/ 7114 w 176"/>
                  <a:gd name="T45" fmla="*/ 272701 h 296"/>
                  <a:gd name="T46" fmla="*/ 0 w 176"/>
                  <a:gd name="T47" fmla="*/ 282186 h 296"/>
                  <a:gd name="T48" fmla="*/ 0 w 176"/>
                  <a:gd name="T49" fmla="*/ 282186 h 29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6"/>
                  <a:gd name="T76" fmla="*/ 0 h 296"/>
                  <a:gd name="T77" fmla="*/ 176 w 176"/>
                  <a:gd name="T78" fmla="*/ 296 h 29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6" h="296">
                    <a:moveTo>
                      <a:pt x="0" y="238"/>
                    </a:moveTo>
                    <a:lnTo>
                      <a:pt x="120" y="296"/>
                    </a:lnTo>
                    <a:lnTo>
                      <a:pt x="122" y="294"/>
                    </a:lnTo>
                    <a:lnTo>
                      <a:pt x="130" y="286"/>
                    </a:lnTo>
                    <a:lnTo>
                      <a:pt x="142" y="272"/>
                    </a:lnTo>
                    <a:lnTo>
                      <a:pt x="154" y="250"/>
                    </a:lnTo>
                    <a:lnTo>
                      <a:pt x="158" y="236"/>
                    </a:lnTo>
                    <a:lnTo>
                      <a:pt x="164" y="218"/>
                    </a:lnTo>
                    <a:lnTo>
                      <a:pt x="168" y="198"/>
                    </a:lnTo>
                    <a:lnTo>
                      <a:pt x="172" y="176"/>
                    </a:lnTo>
                    <a:lnTo>
                      <a:pt x="176" y="152"/>
                    </a:lnTo>
                    <a:lnTo>
                      <a:pt x="176" y="124"/>
                    </a:lnTo>
                    <a:lnTo>
                      <a:pt x="176" y="94"/>
                    </a:lnTo>
                    <a:lnTo>
                      <a:pt x="174" y="60"/>
                    </a:lnTo>
                    <a:lnTo>
                      <a:pt x="66" y="0"/>
                    </a:lnTo>
                    <a:lnTo>
                      <a:pt x="60" y="34"/>
                    </a:lnTo>
                    <a:lnTo>
                      <a:pt x="46" y="108"/>
                    </a:lnTo>
                    <a:lnTo>
                      <a:pt x="36" y="150"/>
                    </a:lnTo>
                    <a:lnTo>
                      <a:pt x="24" y="188"/>
                    </a:lnTo>
                    <a:lnTo>
                      <a:pt x="12" y="220"/>
                    </a:lnTo>
                    <a:lnTo>
                      <a:pt x="6" y="230"/>
                    </a:lnTo>
                    <a:lnTo>
                      <a:pt x="0" y="2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zh-CN" altLang="zh-CN">
                  <a:solidFill>
                    <a:srgbClr val="000000"/>
                  </a:solidFill>
                  <a:latin typeface="Calibri" pitchFamily="-65" charset="0"/>
                </a:endParaRPr>
              </a:p>
            </p:txBody>
          </p:sp>
        </p:grpSp>
        <p:sp>
          <p:nvSpPr>
            <p:cNvPr id="120" name="Freeform 14"/>
            <p:cNvSpPr>
              <a:spLocks/>
            </p:cNvSpPr>
            <p:nvPr/>
          </p:nvSpPr>
          <p:spPr bwMode="auto">
            <a:xfrm>
              <a:off x="2171783" y="1875975"/>
              <a:ext cx="888953" cy="1059474"/>
            </a:xfrm>
            <a:custGeom>
              <a:avLst/>
              <a:gdLst>
                <a:gd name="T0" fmla="*/ 518 w 566"/>
                <a:gd name="T1" fmla="*/ 274 h 674"/>
                <a:gd name="T2" fmla="*/ 522 w 566"/>
                <a:gd name="T3" fmla="*/ 258 h 674"/>
                <a:gd name="T4" fmla="*/ 528 w 566"/>
                <a:gd name="T5" fmla="*/ 236 h 674"/>
                <a:gd name="T6" fmla="*/ 528 w 566"/>
                <a:gd name="T7" fmla="*/ 224 h 674"/>
                <a:gd name="T8" fmla="*/ 536 w 566"/>
                <a:gd name="T9" fmla="*/ 224 h 674"/>
                <a:gd name="T10" fmla="*/ 546 w 566"/>
                <a:gd name="T11" fmla="*/ 224 h 674"/>
                <a:gd name="T12" fmla="*/ 552 w 566"/>
                <a:gd name="T13" fmla="*/ 216 h 674"/>
                <a:gd name="T14" fmla="*/ 566 w 566"/>
                <a:gd name="T15" fmla="*/ 196 h 674"/>
                <a:gd name="T16" fmla="*/ 566 w 566"/>
                <a:gd name="T17" fmla="*/ 190 h 674"/>
                <a:gd name="T18" fmla="*/ 564 w 566"/>
                <a:gd name="T19" fmla="*/ 182 h 674"/>
                <a:gd name="T20" fmla="*/ 550 w 566"/>
                <a:gd name="T21" fmla="*/ 174 h 674"/>
                <a:gd name="T22" fmla="*/ 536 w 566"/>
                <a:gd name="T23" fmla="*/ 154 h 674"/>
                <a:gd name="T24" fmla="*/ 500 w 566"/>
                <a:gd name="T25" fmla="*/ 112 h 674"/>
                <a:gd name="T26" fmla="*/ 476 w 566"/>
                <a:gd name="T27" fmla="*/ 86 h 674"/>
                <a:gd name="T28" fmla="*/ 442 w 566"/>
                <a:gd name="T29" fmla="*/ 54 h 674"/>
                <a:gd name="T30" fmla="*/ 400 w 566"/>
                <a:gd name="T31" fmla="*/ 28 h 674"/>
                <a:gd name="T32" fmla="*/ 378 w 566"/>
                <a:gd name="T33" fmla="*/ 16 h 674"/>
                <a:gd name="T34" fmla="*/ 362 w 566"/>
                <a:gd name="T35" fmla="*/ 12 h 674"/>
                <a:gd name="T36" fmla="*/ 324 w 566"/>
                <a:gd name="T37" fmla="*/ 4 h 674"/>
                <a:gd name="T38" fmla="*/ 302 w 566"/>
                <a:gd name="T39" fmla="*/ 0 h 674"/>
                <a:gd name="T40" fmla="*/ 282 w 566"/>
                <a:gd name="T41" fmla="*/ 0 h 674"/>
                <a:gd name="T42" fmla="*/ 258 w 566"/>
                <a:gd name="T43" fmla="*/ 4 h 674"/>
                <a:gd name="T44" fmla="*/ 236 w 566"/>
                <a:gd name="T45" fmla="*/ 8 h 674"/>
                <a:gd name="T46" fmla="*/ 208 w 566"/>
                <a:gd name="T47" fmla="*/ 20 h 674"/>
                <a:gd name="T48" fmla="*/ 180 w 566"/>
                <a:gd name="T49" fmla="*/ 40 h 674"/>
                <a:gd name="T50" fmla="*/ 136 w 566"/>
                <a:gd name="T51" fmla="*/ 78 h 674"/>
                <a:gd name="T52" fmla="*/ 108 w 566"/>
                <a:gd name="T53" fmla="*/ 108 h 674"/>
                <a:gd name="T54" fmla="*/ 86 w 566"/>
                <a:gd name="T55" fmla="*/ 142 h 674"/>
                <a:gd name="T56" fmla="*/ 72 w 566"/>
                <a:gd name="T57" fmla="*/ 182 h 674"/>
                <a:gd name="T58" fmla="*/ 62 w 566"/>
                <a:gd name="T59" fmla="*/ 208 h 674"/>
                <a:gd name="T60" fmla="*/ 54 w 566"/>
                <a:gd name="T61" fmla="*/ 244 h 674"/>
                <a:gd name="T62" fmla="*/ 44 w 566"/>
                <a:gd name="T63" fmla="*/ 312 h 674"/>
                <a:gd name="T64" fmla="*/ 34 w 566"/>
                <a:gd name="T65" fmla="*/ 346 h 674"/>
                <a:gd name="T66" fmla="*/ 28 w 566"/>
                <a:gd name="T67" fmla="*/ 374 h 674"/>
                <a:gd name="T68" fmla="*/ 16 w 566"/>
                <a:gd name="T69" fmla="*/ 398 h 674"/>
                <a:gd name="T70" fmla="*/ 10 w 566"/>
                <a:gd name="T71" fmla="*/ 408 h 674"/>
                <a:gd name="T72" fmla="*/ 2 w 566"/>
                <a:gd name="T73" fmla="*/ 412 h 674"/>
                <a:gd name="T74" fmla="*/ 0 w 566"/>
                <a:gd name="T75" fmla="*/ 412 h 674"/>
                <a:gd name="T76" fmla="*/ 166 w 566"/>
                <a:gd name="T77" fmla="*/ 674 h 674"/>
                <a:gd name="T78" fmla="*/ 208 w 566"/>
                <a:gd name="T79" fmla="*/ 636 h 674"/>
                <a:gd name="T80" fmla="*/ 246 w 566"/>
                <a:gd name="T81" fmla="*/ 600 h 674"/>
                <a:gd name="T82" fmla="*/ 264 w 566"/>
                <a:gd name="T83" fmla="*/ 590 h 674"/>
                <a:gd name="T84" fmla="*/ 282 w 566"/>
                <a:gd name="T85" fmla="*/ 582 h 674"/>
                <a:gd name="T86" fmla="*/ 334 w 566"/>
                <a:gd name="T87" fmla="*/ 596 h 674"/>
                <a:gd name="T88" fmla="*/ 352 w 566"/>
                <a:gd name="T89" fmla="*/ 602 h 674"/>
                <a:gd name="T90" fmla="*/ 350 w 566"/>
                <a:gd name="T91" fmla="*/ 560 h 674"/>
                <a:gd name="T92" fmla="*/ 352 w 566"/>
                <a:gd name="T93" fmla="*/ 502 h 674"/>
                <a:gd name="T94" fmla="*/ 356 w 566"/>
                <a:gd name="T95" fmla="*/ 474 h 674"/>
                <a:gd name="T96" fmla="*/ 360 w 566"/>
                <a:gd name="T97" fmla="*/ 448 h 674"/>
                <a:gd name="T98" fmla="*/ 366 w 566"/>
                <a:gd name="T99" fmla="*/ 420 h 674"/>
                <a:gd name="T100" fmla="*/ 378 w 566"/>
                <a:gd name="T101" fmla="*/ 398 h 674"/>
                <a:gd name="T102" fmla="*/ 392 w 566"/>
                <a:gd name="T103" fmla="*/ 374 h 674"/>
                <a:gd name="T104" fmla="*/ 408 w 566"/>
                <a:gd name="T105" fmla="*/ 354 h 674"/>
                <a:gd name="T106" fmla="*/ 472 w 566"/>
                <a:gd name="T107" fmla="*/ 328 h 674"/>
                <a:gd name="T108" fmla="*/ 518 w 566"/>
                <a:gd name="T109" fmla="*/ 300 h 674"/>
                <a:gd name="T110" fmla="*/ 518 w 566"/>
                <a:gd name="T111" fmla="*/ 300 h 674"/>
                <a:gd name="T112" fmla="*/ 518 w 566"/>
                <a:gd name="T113" fmla="*/ 296 h 674"/>
                <a:gd name="T114" fmla="*/ 518 w 566"/>
                <a:gd name="T115" fmla="*/ 274 h 6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66"/>
                <a:gd name="T175" fmla="*/ 0 h 674"/>
                <a:gd name="T176" fmla="*/ 566 w 566"/>
                <a:gd name="T177" fmla="*/ 674 h 67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66" h="674">
                  <a:moveTo>
                    <a:pt x="518" y="274"/>
                  </a:moveTo>
                  <a:lnTo>
                    <a:pt x="522" y="258"/>
                  </a:lnTo>
                  <a:lnTo>
                    <a:pt x="528" y="236"/>
                  </a:lnTo>
                  <a:lnTo>
                    <a:pt x="528" y="224"/>
                  </a:lnTo>
                  <a:lnTo>
                    <a:pt x="536" y="224"/>
                  </a:lnTo>
                  <a:lnTo>
                    <a:pt x="546" y="224"/>
                  </a:lnTo>
                  <a:lnTo>
                    <a:pt x="552" y="216"/>
                  </a:lnTo>
                  <a:lnTo>
                    <a:pt x="566" y="196"/>
                  </a:lnTo>
                  <a:lnTo>
                    <a:pt x="566" y="190"/>
                  </a:lnTo>
                  <a:lnTo>
                    <a:pt x="564" y="182"/>
                  </a:lnTo>
                  <a:lnTo>
                    <a:pt x="550" y="174"/>
                  </a:lnTo>
                  <a:lnTo>
                    <a:pt x="536" y="154"/>
                  </a:lnTo>
                  <a:lnTo>
                    <a:pt x="500" y="112"/>
                  </a:lnTo>
                  <a:lnTo>
                    <a:pt x="476" y="86"/>
                  </a:lnTo>
                  <a:lnTo>
                    <a:pt x="442" y="54"/>
                  </a:lnTo>
                  <a:lnTo>
                    <a:pt x="400" y="28"/>
                  </a:lnTo>
                  <a:lnTo>
                    <a:pt x="378" y="16"/>
                  </a:lnTo>
                  <a:lnTo>
                    <a:pt x="362" y="12"/>
                  </a:lnTo>
                  <a:lnTo>
                    <a:pt x="324" y="4"/>
                  </a:lnTo>
                  <a:lnTo>
                    <a:pt x="302" y="0"/>
                  </a:lnTo>
                  <a:lnTo>
                    <a:pt x="282" y="0"/>
                  </a:lnTo>
                  <a:lnTo>
                    <a:pt x="258" y="4"/>
                  </a:lnTo>
                  <a:lnTo>
                    <a:pt x="236" y="8"/>
                  </a:lnTo>
                  <a:lnTo>
                    <a:pt x="208" y="20"/>
                  </a:lnTo>
                  <a:lnTo>
                    <a:pt x="180" y="40"/>
                  </a:lnTo>
                  <a:lnTo>
                    <a:pt x="136" y="78"/>
                  </a:lnTo>
                  <a:lnTo>
                    <a:pt x="108" y="108"/>
                  </a:lnTo>
                  <a:lnTo>
                    <a:pt x="86" y="142"/>
                  </a:lnTo>
                  <a:lnTo>
                    <a:pt x="72" y="182"/>
                  </a:lnTo>
                  <a:lnTo>
                    <a:pt x="62" y="208"/>
                  </a:lnTo>
                  <a:lnTo>
                    <a:pt x="54" y="244"/>
                  </a:lnTo>
                  <a:lnTo>
                    <a:pt x="44" y="312"/>
                  </a:lnTo>
                  <a:lnTo>
                    <a:pt x="34" y="346"/>
                  </a:lnTo>
                  <a:lnTo>
                    <a:pt x="28" y="374"/>
                  </a:lnTo>
                  <a:lnTo>
                    <a:pt x="16" y="398"/>
                  </a:lnTo>
                  <a:lnTo>
                    <a:pt x="10" y="408"/>
                  </a:lnTo>
                  <a:lnTo>
                    <a:pt x="2" y="412"/>
                  </a:lnTo>
                  <a:lnTo>
                    <a:pt x="0" y="412"/>
                  </a:lnTo>
                  <a:lnTo>
                    <a:pt x="166" y="674"/>
                  </a:lnTo>
                  <a:lnTo>
                    <a:pt x="208" y="636"/>
                  </a:lnTo>
                  <a:lnTo>
                    <a:pt x="246" y="600"/>
                  </a:lnTo>
                  <a:lnTo>
                    <a:pt x="264" y="590"/>
                  </a:lnTo>
                  <a:lnTo>
                    <a:pt x="282" y="582"/>
                  </a:lnTo>
                  <a:lnTo>
                    <a:pt x="334" y="596"/>
                  </a:lnTo>
                  <a:lnTo>
                    <a:pt x="352" y="602"/>
                  </a:lnTo>
                  <a:lnTo>
                    <a:pt x="350" y="560"/>
                  </a:lnTo>
                  <a:lnTo>
                    <a:pt x="352" y="502"/>
                  </a:lnTo>
                  <a:lnTo>
                    <a:pt x="356" y="474"/>
                  </a:lnTo>
                  <a:lnTo>
                    <a:pt x="360" y="448"/>
                  </a:lnTo>
                  <a:lnTo>
                    <a:pt x="366" y="420"/>
                  </a:lnTo>
                  <a:lnTo>
                    <a:pt x="378" y="398"/>
                  </a:lnTo>
                  <a:lnTo>
                    <a:pt x="392" y="374"/>
                  </a:lnTo>
                  <a:lnTo>
                    <a:pt x="408" y="354"/>
                  </a:lnTo>
                  <a:lnTo>
                    <a:pt x="472" y="328"/>
                  </a:lnTo>
                  <a:lnTo>
                    <a:pt x="518" y="300"/>
                  </a:lnTo>
                  <a:lnTo>
                    <a:pt x="518" y="296"/>
                  </a:lnTo>
                  <a:lnTo>
                    <a:pt x="518" y="274"/>
                  </a:lnTo>
                  <a:close/>
                </a:path>
              </a:pathLst>
            </a:custGeom>
            <a:solidFill>
              <a:srgbClr val="010101"/>
            </a:solidFill>
            <a:ln w="9525">
              <a:solidFill>
                <a:srgbClr val="D7D8D9">
                  <a:lumMod val="10000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zh-CN" altLang="zh-CN">
                <a:solidFill>
                  <a:srgbClr val="000000"/>
                </a:solidFill>
                <a:latin typeface="Calibri" pitchFamily="-65" charset="0"/>
              </a:endParaRPr>
            </a:p>
          </p:txBody>
        </p:sp>
      </p:grpSp>
      <p:sp>
        <p:nvSpPr>
          <p:cNvPr id="77" name="Ellipse 82"/>
          <p:cNvSpPr/>
          <p:nvPr/>
        </p:nvSpPr>
        <p:spPr bwMode="auto">
          <a:xfrm>
            <a:off x="5279896" y="5052881"/>
            <a:ext cx="4245104" cy="696142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78" name="Terning 50"/>
          <p:cNvSpPr/>
          <p:nvPr/>
        </p:nvSpPr>
        <p:spPr bwMode="auto">
          <a:xfrm>
            <a:off x="2149475" y="4951413"/>
            <a:ext cx="5181600" cy="608012"/>
          </a:xfrm>
          <a:prstGeom prst="cube">
            <a:avLst>
              <a:gd name="adj" fmla="val 45331"/>
            </a:avLst>
          </a:prstGeom>
          <a:gradFill flip="none" rotWithShape="1">
            <a:gsLst>
              <a:gs pos="0">
                <a:sysClr val="window" lastClr="FFFFFF">
                  <a:lumMod val="75000"/>
                </a:sysClr>
              </a:gs>
              <a:gs pos="50000">
                <a:sysClr val="windowText" lastClr="000000">
                  <a:lumMod val="50000"/>
                  <a:lumOff val="50000"/>
                </a:sysClr>
              </a:gs>
            </a:gsLst>
            <a:lin ang="2700000" scaled="1"/>
            <a:tileRect/>
          </a:gradFill>
          <a:ln w="9525" cap="flat" cmpd="sng" algn="ctr">
            <a:solidFill>
              <a:sysClr val="window" lastClr="FFFFFF">
                <a:lumMod val="65000"/>
                <a:alpha val="6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/>
            <a:endParaRPr lang="zh-CN" altLang="zh-CN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4587" name="Gruppe 22"/>
          <p:cNvGrpSpPr>
            <a:grpSpLocks/>
          </p:cNvGrpSpPr>
          <p:nvPr/>
        </p:nvGrpSpPr>
        <p:grpSpPr bwMode="auto">
          <a:xfrm>
            <a:off x="2155825" y="4071938"/>
            <a:ext cx="1093788" cy="1076325"/>
            <a:chOff x="3589993" y="1050529"/>
            <a:chExt cx="1167229" cy="1148648"/>
          </a:xfrm>
        </p:grpSpPr>
        <p:sp>
          <p:nvSpPr>
            <p:cNvPr id="116" name="Terning 46"/>
            <p:cNvSpPr/>
            <p:nvPr/>
          </p:nvSpPr>
          <p:spPr>
            <a:xfrm>
              <a:off x="3589993" y="1050529"/>
              <a:ext cx="1167229" cy="1148648"/>
            </a:xfrm>
            <a:prstGeom prst="cube">
              <a:avLst/>
            </a:prstGeom>
            <a:gradFill flip="none" rotWithShape="1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rgbClr val="78F8FF"/>
                </a:gs>
              </a:gsLst>
              <a:lin ang="2700000" scaled="1"/>
              <a:tileRect/>
            </a:gradFill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17" name="Kombinationstegning 47"/>
            <p:cNvSpPr/>
            <p:nvPr/>
          </p:nvSpPr>
          <p:spPr>
            <a:xfrm>
              <a:off x="3591688" y="1902697"/>
              <a:ext cx="1165534" cy="296480"/>
            </a:xfrm>
            <a:custGeom>
              <a:avLst/>
              <a:gdLst>
                <a:gd name="connsiteX0" fmla="*/ 1171575 w 1171575"/>
                <a:gd name="connsiteY0" fmla="*/ 9525 h 295275"/>
                <a:gd name="connsiteX1" fmla="*/ 876300 w 1171575"/>
                <a:gd name="connsiteY1" fmla="*/ 295275 h 295275"/>
                <a:gd name="connsiteX2" fmla="*/ 0 w 1171575"/>
                <a:gd name="connsiteY2" fmla="*/ 295275 h 295275"/>
                <a:gd name="connsiteX3" fmla="*/ 285750 w 1171575"/>
                <a:gd name="connsiteY3" fmla="*/ 0 h 295275"/>
                <a:gd name="connsiteX4" fmla="*/ 1171575 w 1171575"/>
                <a:gd name="connsiteY4" fmla="*/ 952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1575" h="295275">
                  <a:moveTo>
                    <a:pt x="1171575" y="9525"/>
                  </a:moveTo>
                  <a:lnTo>
                    <a:pt x="876300" y="295275"/>
                  </a:lnTo>
                  <a:lnTo>
                    <a:pt x="0" y="295275"/>
                  </a:lnTo>
                  <a:lnTo>
                    <a:pt x="285750" y="0"/>
                  </a:lnTo>
                  <a:lnTo>
                    <a:pt x="1171575" y="9525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18" name="Kombinationstegning 48"/>
            <p:cNvSpPr/>
            <p:nvPr/>
          </p:nvSpPr>
          <p:spPr>
            <a:xfrm>
              <a:off x="3879683" y="1058999"/>
              <a:ext cx="0" cy="838615"/>
            </a:xfrm>
            <a:custGeom>
              <a:avLst/>
              <a:gdLst>
                <a:gd name="connsiteX0" fmla="*/ 0 w 0"/>
                <a:gd name="connsiteY0" fmla="*/ 0 h 857250"/>
                <a:gd name="connsiteX1" fmla="*/ 0 w 0"/>
                <a:gd name="connsiteY1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0">
                  <a:moveTo>
                    <a:pt x="0" y="0"/>
                  </a:moveTo>
                  <a:lnTo>
                    <a:pt x="0" y="857250"/>
                  </a:lnTo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24588" name="Gruppe 22"/>
          <p:cNvGrpSpPr>
            <a:grpSpLocks/>
          </p:cNvGrpSpPr>
          <p:nvPr/>
        </p:nvGrpSpPr>
        <p:grpSpPr bwMode="auto">
          <a:xfrm>
            <a:off x="3144838" y="4087813"/>
            <a:ext cx="1093787" cy="1074737"/>
            <a:chOff x="3589736" y="1050571"/>
            <a:chExt cx="1167229" cy="1147119"/>
          </a:xfrm>
        </p:grpSpPr>
        <p:sp>
          <p:nvSpPr>
            <p:cNvPr id="113" name="Terning 34"/>
            <p:cNvSpPr/>
            <p:nvPr/>
          </p:nvSpPr>
          <p:spPr>
            <a:xfrm>
              <a:off x="3589736" y="1050571"/>
              <a:ext cx="1167229" cy="1147119"/>
            </a:xfrm>
            <a:prstGeom prst="cube">
              <a:avLst/>
            </a:prstGeom>
            <a:gradFill flip="none" rotWithShape="1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rgbClr val="78F8FF"/>
                </a:gs>
              </a:gsLst>
              <a:lin ang="2700000" scaled="1"/>
              <a:tileRect/>
            </a:gradFill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14" name="Kombinationstegning 35"/>
            <p:cNvSpPr/>
            <p:nvPr/>
          </p:nvSpPr>
          <p:spPr>
            <a:xfrm>
              <a:off x="3591430" y="1901168"/>
              <a:ext cx="1165535" cy="296522"/>
            </a:xfrm>
            <a:custGeom>
              <a:avLst/>
              <a:gdLst>
                <a:gd name="connsiteX0" fmla="*/ 1171575 w 1171575"/>
                <a:gd name="connsiteY0" fmla="*/ 9525 h 295275"/>
                <a:gd name="connsiteX1" fmla="*/ 876300 w 1171575"/>
                <a:gd name="connsiteY1" fmla="*/ 295275 h 295275"/>
                <a:gd name="connsiteX2" fmla="*/ 0 w 1171575"/>
                <a:gd name="connsiteY2" fmla="*/ 295275 h 295275"/>
                <a:gd name="connsiteX3" fmla="*/ 285750 w 1171575"/>
                <a:gd name="connsiteY3" fmla="*/ 0 h 295275"/>
                <a:gd name="connsiteX4" fmla="*/ 1171575 w 1171575"/>
                <a:gd name="connsiteY4" fmla="*/ 952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1575" h="295275">
                  <a:moveTo>
                    <a:pt x="1171575" y="9525"/>
                  </a:moveTo>
                  <a:lnTo>
                    <a:pt x="876300" y="295275"/>
                  </a:lnTo>
                  <a:lnTo>
                    <a:pt x="0" y="295275"/>
                  </a:lnTo>
                  <a:lnTo>
                    <a:pt x="285750" y="0"/>
                  </a:lnTo>
                  <a:lnTo>
                    <a:pt x="1171575" y="9525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15" name="Kombinationstegning 36"/>
            <p:cNvSpPr/>
            <p:nvPr/>
          </p:nvSpPr>
          <p:spPr>
            <a:xfrm>
              <a:off x="3879425" y="1059043"/>
              <a:ext cx="0" cy="838736"/>
            </a:xfrm>
            <a:custGeom>
              <a:avLst/>
              <a:gdLst>
                <a:gd name="connsiteX0" fmla="*/ 0 w 0"/>
                <a:gd name="connsiteY0" fmla="*/ 0 h 857250"/>
                <a:gd name="connsiteX1" fmla="*/ 0 w 0"/>
                <a:gd name="connsiteY1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0">
                  <a:moveTo>
                    <a:pt x="0" y="0"/>
                  </a:moveTo>
                  <a:lnTo>
                    <a:pt x="0" y="857250"/>
                  </a:lnTo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24589" name="Gruppe 22"/>
          <p:cNvGrpSpPr>
            <a:grpSpLocks/>
          </p:cNvGrpSpPr>
          <p:nvPr/>
        </p:nvGrpSpPr>
        <p:grpSpPr bwMode="auto">
          <a:xfrm>
            <a:off x="4202113" y="4044950"/>
            <a:ext cx="1093787" cy="1076325"/>
            <a:chOff x="3589481" y="1050272"/>
            <a:chExt cx="1167229" cy="1148648"/>
          </a:xfrm>
        </p:grpSpPr>
        <p:sp>
          <p:nvSpPr>
            <p:cNvPr id="110" name="Terning 16"/>
            <p:cNvSpPr/>
            <p:nvPr/>
          </p:nvSpPr>
          <p:spPr>
            <a:xfrm>
              <a:off x="3589481" y="1050272"/>
              <a:ext cx="1167229" cy="1148648"/>
            </a:xfrm>
            <a:prstGeom prst="cube">
              <a:avLst/>
            </a:prstGeom>
            <a:gradFill flip="none" rotWithShape="1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rgbClr val="78F8FF"/>
                </a:gs>
              </a:gsLst>
              <a:lin ang="2700000" scaled="1"/>
              <a:tileRect/>
            </a:gradFill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11" name="Kombinationstegning 17"/>
            <p:cNvSpPr/>
            <p:nvPr/>
          </p:nvSpPr>
          <p:spPr>
            <a:xfrm>
              <a:off x="3591175" y="1902441"/>
              <a:ext cx="1165535" cy="296479"/>
            </a:xfrm>
            <a:custGeom>
              <a:avLst/>
              <a:gdLst>
                <a:gd name="connsiteX0" fmla="*/ 1171575 w 1171575"/>
                <a:gd name="connsiteY0" fmla="*/ 9525 h 295275"/>
                <a:gd name="connsiteX1" fmla="*/ 876300 w 1171575"/>
                <a:gd name="connsiteY1" fmla="*/ 295275 h 295275"/>
                <a:gd name="connsiteX2" fmla="*/ 0 w 1171575"/>
                <a:gd name="connsiteY2" fmla="*/ 295275 h 295275"/>
                <a:gd name="connsiteX3" fmla="*/ 285750 w 1171575"/>
                <a:gd name="connsiteY3" fmla="*/ 0 h 295275"/>
                <a:gd name="connsiteX4" fmla="*/ 1171575 w 1171575"/>
                <a:gd name="connsiteY4" fmla="*/ 952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1575" h="295275">
                  <a:moveTo>
                    <a:pt x="1171575" y="9525"/>
                  </a:moveTo>
                  <a:lnTo>
                    <a:pt x="876300" y="295275"/>
                  </a:lnTo>
                  <a:lnTo>
                    <a:pt x="0" y="295275"/>
                  </a:lnTo>
                  <a:lnTo>
                    <a:pt x="285750" y="0"/>
                  </a:lnTo>
                  <a:lnTo>
                    <a:pt x="1171575" y="9525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12" name="Kombinationstegning 18"/>
            <p:cNvSpPr/>
            <p:nvPr/>
          </p:nvSpPr>
          <p:spPr>
            <a:xfrm>
              <a:off x="3879170" y="1058743"/>
              <a:ext cx="0" cy="838614"/>
            </a:xfrm>
            <a:custGeom>
              <a:avLst/>
              <a:gdLst>
                <a:gd name="connsiteX0" fmla="*/ 0 w 0"/>
                <a:gd name="connsiteY0" fmla="*/ 0 h 857250"/>
                <a:gd name="connsiteX1" fmla="*/ 0 w 0"/>
                <a:gd name="connsiteY1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0">
                  <a:moveTo>
                    <a:pt x="0" y="0"/>
                  </a:moveTo>
                  <a:lnTo>
                    <a:pt x="0" y="857250"/>
                  </a:lnTo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24590" name="Gruppe 22"/>
          <p:cNvGrpSpPr>
            <a:grpSpLocks/>
          </p:cNvGrpSpPr>
          <p:nvPr/>
        </p:nvGrpSpPr>
        <p:grpSpPr bwMode="auto">
          <a:xfrm>
            <a:off x="5219700" y="4032250"/>
            <a:ext cx="1093788" cy="1074738"/>
            <a:chOff x="3588919" y="1051192"/>
            <a:chExt cx="1167229" cy="1147120"/>
          </a:xfrm>
        </p:grpSpPr>
        <p:sp>
          <p:nvSpPr>
            <p:cNvPr id="107" name="Terning 38"/>
            <p:cNvSpPr/>
            <p:nvPr/>
          </p:nvSpPr>
          <p:spPr>
            <a:xfrm>
              <a:off x="3588919" y="1051192"/>
              <a:ext cx="1167229" cy="1147120"/>
            </a:xfrm>
            <a:prstGeom prst="cube">
              <a:avLst/>
            </a:prstGeom>
            <a:gradFill flip="none" rotWithShape="1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rgbClr val="78F8FF"/>
                </a:gs>
              </a:gsLst>
              <a:lin ang="2700000" scaled="1"/>
              <a:tileRect/>
            </a:gradFill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8" name="Kombinationstegning 39"/>
            <p:cNvSpPr/>
            <p:nvPr/>
          </p:nvSpPr>
          <p:spPr>
            <a:xfrm>
              <a:off x="3590614" y="1901789"/>
              <a:ext cx="1165534" cy="296523"/>
            </a:xfrm>
            <a:custGeom>
              <a:avLst/>
              <a:gdLst>
                <a:gd name="connsiteX0" fmla="*/ 1171575 w 1171575"/>
                <a:gd name="connsiteY0" fmla="*/ 9525 h 295275"/>
                <a:gd name="connsiteX1" fmla="*/ 876300 w 1171575"/>
                <a:gd name="connsiteY1" fmla="*/ 295275 h 295275"/>
                <a:gd name="connsiteX2" fmla="*/ 0 w 1171575"/>
                <a:gd name="connsiteY2" fmla="*/ 295275 h 295275"/>
                <a:gd name="connsiteX3" fmla="*/ 285750 w 1171575"/>
                <a:gd name="connsiteY3" fmla="*/ 0 h 295275"/>
                <a:gd name="connsiteX4" fmla="*/ 1171575 w 1171575"/>
                <a:gd name="connsiteY4" fmla="*/ 952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1575" h="295275">
                  <a:moveTo>
                    <a:pt x="1171575" y="9525"/>
                  </a:moveTo>
                  <a:lnTo>
                    <a:pt x="876300" y="295275"/>
                  </a:lnTo>
                  <a:lnTo>
                    <a:pt x="0" y="295275"/>
                  </a:lnTo>
                  <a:lnTo>
                    <a:pt x="285750" y="0"/>
                  </a:lnTo>
                  <a:lnTo>
                    <a:pt x="1171575" y="9525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9" name="Kombinationstegning 40"/>
            <p:cNvSpPr/>
            <p:nvPr/>
          </p:nvSpPr>
          <p:spPr>
            <a:xfrm>
              <a:off x="3878609" y="1059665"/>
              <a:ext cx="0" cy="838735"/>
            </a:xfrm>
            <a:custGeom>
              <a:avLst/>
              <a:gdLst>
                <a:gd name="connsiteX0" fmla="*/ 0 w 0"/>
                <a:gd name="connsiteY0" fmla="*/ 0 h 857250"/>
                <a:gd name="connsiteX1" fmla="*/ 0 w 0"/>
                <a:gd name="connsiteY1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0">
                  <a:moveTo>
                    <a:pt x="0" y="0"/>
                  </a:moveTo>
                  <a:lnTo>
                    <a:pt x="0" y="857250"/>
                  </a:lnTo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24591" name="Gruppe 22"/>
          <p:cNvGrpSpPr>
            <a:grpSpLocks/>
          </p:cNvGrpSpPr>
          <p:nvPr/>
        </p:nvGrpSpPr>
        <p:grpSpPr bwMode="auto">
          <a:xfrm>
            <a:off x="6237288" y="4032250"/>
            <a:ext cx="1093787" cy="1074738"/>
            <a:chOff x="3589884" y="1051192"/>
            <a:chExt cx="1167229" cy="1147120"/>
          </a:xfrm>
        </p:grpSpPr>
        <p:sp>
          <p:nvSpPr>
            <p:cNvPr id="104" name="Terning 42"/>
            <p:cNvSpPr/>
            <p:nvPr/>
          </p:nvSpPr>
          <p:spPr>
            <a:xfrm>
              <a:off x="3589884" y="1051192"/>
              <a:ext cx="1167229" cy="1147120"/>
            </a:xfrm>
            <a:prstGeom prst="cube">
              <a:avLst/>
            </a:prstGeom>
            <a:gradFill flip="none" rotWithShape="1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rgbClr val="78F8FF"/>
                </a:gs>
              </a:gsLst>
              <a:lin ang="2700000" scaled="1"/>
              <a:tileRect/>
            </a:gradFill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5" name="Kombinationstegning 43"/>
            <p:cNvSpPr/>
            <p:nvPr/>
          </p:nvSpPr>
          <p:spPr>
            <a:xfrm>
              <a:off x="3591578" y="1901789"/>
              <a:ext cx="1165535" cy="296523"/>
            </a:xfrm>
            <a:custGeom>
              <a:avLst/>
              <a:gdLst>
                <a:gd name="connsiteX0" fmla="*/ 1171575 w 1171575"/>
                <a:gd name="connsiteY0" fmla="*/ 9525 h 295275"/>
                <a:gd name="connsiteX1" fmla="*/ 876300 w 1171575"/>
                <a:gd name="connsiteY1" fmla="*/ 295275 h 295275"/>
                <a:gd name="connsiteX2" fmla="*/ 0 w 1171575"/>
                <a:gd name="connsiteY2" fmla="*/ 295275 h 295275"/>
                <a:gd name="connsiteX3" fmla="*/ 285750 w 1171575"/>
                <a:gd name="connsiteY3" fmla="*/ 0 h 295275"/>
                <a:gd name="connsiteX4" fmla="*/ 1171575 w 1171575"/>
                <a:gd name="connsiteY4" fmla="*/ 952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1575" h="295275">
                  <a:moveTo>
                    <a:pt x="1171575" y="9525"/>
                  </a:moveTo>
                  <a:lnTo>
                    <a:pt x="876300" y="295275"/>
                  </a:lnTo>
                  <a:lnTo>
                    <a:pt x="0" y="295275"/>
                  </a:lnTo>
                  <a:lnTo>
                    <a:pt x="285750" y="0"/>
                  </a:lnTo>
                  <a:lnTo>
                    <a:pt x="1171575" y="9525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6" name="Kombinationstegning 44"/>
            <p:cNvSpPr/>
            <p:nvPr/>
          </p:nvSpPr>
          <p:spPr>
            <a:xfrm>
              <a:off x="3879573" y="1059665"/>
              <a:ext cx="0" cy="838735"/>
            </a:xfrm>
            <a:custGeom>
              <a:avLst/>
              <a:gdLst>
                <a:gd name="connsiteX0" fmla="*/ 0 w 0"/>
                <a:gd name="connsiteY0" fmla="*/ 0 h 857250"/>
                <a:gd name="connsiteX1" fmla="*/ 0 w 0"/>
                <a:gd name="connsiteY1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0">
                  <a:moveTo>
                    <a:pt x="0" y="0"/>
                  </a:moveTo>
                  <a:lnTo>
                    <a:pt x="0" y="857250"/>
                  </a:lnTo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84" name="Terning 67"/>
          <p:cNvSpPr/>
          <p:nvPr/>
        </p:nvSpPr>
        <p:spPr bwMode="auto">
          <a:xfrm>
            <a:off x="3224213" y="3595688"/>
            <a:ext cx="3130550" cy="608012"/>
          </a:xfrm>
          <a:prstGeom prst="cube">
            <a:avLst>
              <a:gd name="adj" fmla="val 45331"/>
            </a:avLst>
          </a:prstGeom>
          <a:gradFill flip="none" rotWithShape="1">
            <a:gsLst>
              <a:gs pos="0">
                <a:sysClr val="window" lastClr="FFFFFF">
                  <a:lumMod val="75000"/>
                </a:sysClr>
              </a:gs>
              <a:gs pos="50000">
                <a:sysClr val="windowText" lastClr="000000">
                  <a:lumMod val="50000"/>
                  <a:lumOff val="50000"/>
                </a:sysClr>
              </a:gs>
            </a:gsLst>
            <a:lin ang="2700000" scaled="1"/>
            <a:tileRect/>
          </a:gradFill>
          <a:ln w="9525" cap="flat" cmpd="sng" algn="ctr">
            <a:solidFill>
              <a:sysClr val="window" lastClr="FFFFFF">
                <a:lumMod val="65000"/>
                <a:alpha val="6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/>
            <a:endParaRPr lang="zh-CN" altLang="zh-CN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4593" name="Gruppe 22"/>
          <p:cNvGrpSpPr>
            <a:grpSpLocks/>
          </p:cNvGrpSpPr>
          <p:nvPr/>
        </p:nvGrpSpPr>
        <p:grpSpPr bwMode="auto">
          <a:xfrm>
            <a:off x="3268663" y="2692400"/>
            <a:ext cx="1093787" cy="1076325"/>
            <a:chOff x="3589131" y="1050387"/>
            <a:chExt cx="1167229" cy="1148648"/>
          </a:xfrm>
        </p:grpSpPr>
        <p:sp>
          <p:nvSpPr>
            <p:cNvPr id="101" name="Terning 78"/>
            <p:cNvSpPr/>
            <p:nvPr/>
          </p:nvSpPr>
          <p:spPr>
            <a:xfrm>
              <a:off x="3589131" y="1050387"/>
              <a:ext cx="1167229" cy="1148648"/>
            </a:xfrm>
            <a:prstGeom prst="cube">
              <a:avLst/>
            </a:prstGeom>
            <a:gradFill flip="none" rotWithShape="1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rgbClr val="78F8FF"/>
                </a:gs>
              </a:gsLst>
              <a:lin ang="2700000" scaled="1"/>
              <a:tileRect/>
            </a:gradFill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2" name="Kombinationstegning 83"/>
            <p:cNvSpPr/>
            <p:nvPr/>
          </p:nvSpPr>
          <p:spPr>
            <a:xfrm>
              <a:off x="3590825" y="1902556"/>
              <a:ext cx="1165535" cy="296479"/>
            </a:xfrm>
            <a:custGeom>
              <a:avLst/>
              <a:gdLst>
                <a:gd name="connsiteX0" fmla="*/ 1171575 w 1171575"/>
                <a:gd name="connsiteY0" fmla="*/ 9525 h 295275"/>
                <a:gd name="connsiteX1" fmla="*/ 876300 w 1171575"/>
                <a:gd name="connsiteY1" fmla="*/ 295275 h 295275"/>
                <a:gd name="connsiteX2" fmla="*/ 0 w 1171575"/>
                <a:gd name="connsiteY2" fmla="*/ 295275 h 295275"/>
                <a:gd name="connsiteX3" fmla="*/ 285750 w 1171575"/>
                <a:gd name="connsiteY3" fmla="*/ 0 h 295275"/>
                <a:gd name="connsiteX4" fmla="*/ 1171575 w 1171575"/>
                <a:gd name="connsiteY4" fmla="*/ 952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1575" h="295275">
                  <a:moveTo>
                    <a:pt x="1171575" y="9525"/>
                  </a:moveTo>
                  <a:lnTo>
                    <a:pt x="876300" y="295275"/>
                  </a:lnTo>
                  <a:lnTo>
                    <a:pt x="0" y="295275"/>
                  </a:lnTo>
                  <a:lnTo>
                    <a:pt x="285750" y="0"/>
                  </a:lnTo>
                  <a:lnTo>
                    <a:pt x="1171575" y="9525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3" name="Kombinationstegning 84"/>
            <p:cNvSpPr/>
            <p:nvPr/>
          </p:nvSpPr>
          <p:spPr>
            <a:xfrm>
              <a:off x="3878820" y="1058858"/>
              <a:ext cx="0" cy="838614"/>
            </a:xfrm>
            <a:custGeom>
              <a:avLst/>
              <a:gdLst>
                <a:gd name="connsiteX0" fmla="*/ 0 w 0"/>
                <a:gd name="connsiteY0" fmla="*/ 0 h 857250"/>
                <a:gd name="connsiteX1" fmla="*/ 0 w 0"/>
                <a:gd name="connsiteY1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0">
                  <a:moveTo>
                    <a:pt x="0" y="0"/>
                  </a:moveTo>
                  <a:lnTo>
                    <a:pt x="0" y="857250"/>
                  </a:lnTo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24594" name="Gruppe 22"/>
          <p:cNvGrpSpPr>
            <a:grpSpLocks/>
          </p:cNvGrpSpPr>
          <p:nvPr/>
        </p:nvGrpSpPr>
        <p:grpSpPr bwMode="auto">
          <a:xfrm>
            <a:off x="4271963" y="2665413"/>
            <a:ext cx="1093787" cy="1074737"/>
            <a:chOff x="3589484" y="1050697"/>
            <a:chExt cx="1167229" cy="1147120"/>
          </a:xfrm>
        </p:grpSpPr>
        <p:sp>
          <p:nvSpPr>
            <p:cNvPr id="98" name="Terning 86"/>
            <p:cNvSpPr/>
            <p:nvPr/>
          </p:nvSpPr>
          <p:spPr>
            <a:xfrm>
              <a:off x="3589484" y="1050697"/>
              <a:ext cx="1167229" cy="1147120"/>
            </a:xfrm>
            <a:prstGeom prst="cube">
              <a:avLst/>
            </a:prstGeom>
            <a:gradFill flip="none" rotWithShape="1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rgbClr val="78F8FF"/>
                </a:gs>
              </a:gsLst>
              <a:lin ang="2700000" scaled="1"/>
              <a:tileRect/>
            </a:gradFill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9" name="Kombinationstegning 87"/>
            <p:cNvSpPr/>
            <p:nvPr/>
          </p:nvSpPr>
          <p:spPr>
            <a:xfrm>
              <a:off x="3591178" y="1901295"/>
              <a:ext cx="1165535" cy="296522"/>
            </a:xfrm>
            <a:custGeom>
              <a:avLst/>
              <a:gdLst>
                <a:gd name="connsiteX0" fmla="*/ 1171575 w 1171575"/>
                <a:gd name="connsiteY0" fmla="*/ 9525 h 295275"/>
                <a:gd name="connsiteX1" fmla="*/ 876300 w 1171575"/>
                <a:gd name="connsiteY1" fmla="*/ 295275 h 295275"/>
                <a:gd name="connsiteX2" fmla="*/ 0 w 1171575"/>
                <a:gd name="connsiteY2" fmla="*/ 295275 h 295275"/>
                <a:gd name="connsiteX3" fmla="*/ 285750 w 1171575"/>
                <a:gd name="connsiteY3" fmla="*/ 0 h 295275"/>
                <a:gd name="connsiteX4" fmla="*/ 1171575 w 1171575"/>
                <a:gd name="connsiteY4" fmla="*/ 952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1575" h="295275">
                  <a:moveTo>
                    <a:pt x="1171575" y="9525"/>
                  </a:moveTo>
                  <a:lnTo>
                    <a:pt x="876300" y="295275"/>
                  </a:lnTo>
                  <a:lnTo>
                    <a:pt x="0" y="295275"/>
                  </a:lnTo>
                  <a:lnTo>
                    <a:pt x="285750" y="0"/>
                  </a:lnTo>
                  <a:lnTo>
                    <a:pt x="1171575" y="9525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0" name="Kombinationstegning 88"/>
            <p:cNvSpPr/>
            <p:nvPr/>
          </p:nvSpPr>
          <p:spPr>
            <a:xfrm>
              <a:off x="3879173" y="1059169"/>
              <a:ext cx="0" cy="838737"/>
            </a:xfrm>
            <a:custGeom>
              <a:avLst/>
              <a:gdLst>
                <a:gd name="connsiteX0" fmla="*/ 0 w 0"/>
                <a:gd name="connsiteY0" fmla="*/ 0 h 857250"/>
                <a:gd name="connsiteX1" fmla="*/ 0 w 0"/>
                <a:gd name="connsiteY1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0">
                  <a:moveTo>
                    <a:pt x="0" y="0"/>
                  </a:moveTo>
                  <a:lnTo>
                    <a:pt x="0" y="857250"/>
                  </a:lnTo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24595" name="Gruppe 22"/>
          <p:cNvGrpSpPr>
            <a:grpSpLocks/>
          </p:cNvGrpSpPr>
          <p:nvPr/>
        </p:nvGrpSpPr>
        <p:grpSpPr bwMode="auto">
          <a:xfrm>
            <a:off x="5275263" y="2665413"/>
            <a:ext cx="1093787" cy="1074737"/>
            <a:chOff x="3589838" y="1050697"/>
            <a:chExt cx="1167229" cy="1147120"/>
          </a:xfrm>
        </p:grpSpPr>
        <p:sp>
          <p:nvSpPr>
            <p:cNvPr id="95" name="Terning 90"/>
            <p:cNvSpPr/>
            <p:nvPr/>
          </p:nvSpPr>
          <p:spPr>
            <a:xfrm>
              <a:off x="3589838" y="1050697"/>
              <a:ext cx="1167229" cy="1147120"/>
            </a:xfrm>
            <a:prstGeom prst="cube">
              <a:avLst/>
            </a:prstGeom>
            <a:gradFill flip="none" rotWithShape="1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rgbClr val="78F8FF"/>
                </a:gs>
              </a:gsLst>
              <a:lin ang="2700000" scaled="1"/>
              <a:tileRect/>
            </a:gradFill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6" name="Kombinationstegning 91"/>
            <p:cNvSpPr/>
            <p:nvPr/>
          </p:nvSpPr>
          <p:spPr>
            <a:xfrm>
              <a:off x="3591532" y="1901295"/>
              <a:ext cx="1165535" cy="296522"/>
            </a:xfrm>
            <a:custGeom>
              <a:avLst/>
              <a:gdLst>
                <a:gd name="connsiteX0" fmla="*/ 1171575 w 1171575"/>
                <a:gd name="connsiteY0" fmla="*/ 9525 h 295275"/>
                <a:gd name="connsiteX1" fmla="*/ 876300 w 1171575"/>
                <a:gd name="connsiteY1" fmla="*/ 295275 h 295275"/>
                <a:gd name="connsiteX2" fmla="*/ 0 w 1171575"/>
                <a:gd name="connsiteY2" fmla="*/ 295275 h 295275"/>
                <a:gd name="connsiteX3" fmla="*/ 285750 w 1171575"/>
                <a:gd name="connsiteY3" fmla="*/ 0 h 295275"/>
                <a:gd name="connsiteX4" fmla="*/ 1171575 w 1171575"/>
                <a:gd name="connsiteY4" fmla="*/ 952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1575" h="295275">
                  <a:moveTo>
                    <a:pt x="1171575" y="9525"/>
                  </a:moveTo>
                  <a:lnTo>
                    <a:pt x="876300" y="295275"/>
                  </a:lnTo>
                  <a:lnTo>
                    <a:pt x="0" y="295275"/>
                  </a:lnTo>
                  <a:lnTo>
                    <a:pt x="285750" y="0"/>
                  </a:lnTo>
                  <a:lnTo>
                    <a:pt x="1171575" y="9525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7" name="Kombinationstegning 92"/>
            <p:cNvSpPr/>
            <p:nvPr/>
          </p:nvSpPr>
          <p:spPr>
            <a:xfrm>
              <a:off x="3879527" y="1059169"/>
              <a:ext cx="0" cy="838737"/>
            </a:xfrm>
            <a:custGeom>
              <a:avLst/>
              <a:gdLst>
                <a:gd name="connsiteX0" fmla="*/ 0 w 0"/>
                <a:gd name="connsiteY0" fmla="*/ 0 h 857250"/>
                <a:gd name="connsiteX1" fmla="*/ 0 w 0"/>
                <a:gd name="connsiteY1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0">
                  <a:moveTo>
                    <a:pt x="0" y="0"/>
                  </a:moveTo>
                  <a:lnTo>
                    <a:pt x="0" y="857250"/>
                  </a:lnTo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88" name="Terning 96"/>
          <p:cNvSpPr/>
          <p:nvPr/>
        </p:nvSpPr>
        <p:spPr bwMode="auto">
          <a:xfrm>
            <a:off x="4224338" y="2241550"/>
            <a:ext cx="1157287" cy="608013"/>
          </a:xfrm>
          <a:prstGeom prst="cube">
            <a:avLst>
              <a:gd name="adj" fmla="val 45331"/>
            </a:avLst>
          </a:prstGeom>
          <a:gradFill flip="none" rotWithShape="1">
            <a:gsLst>
              <a:gs pos="0">
                <a:sysClr val="window" lastClr="FFFFFF">
                  <a:lumMod val="75000"/>
                </a:sysClr>
              </a:gs>
              <a:gs pos="50000">
                <a:sysClr val="windowText" lastClr="000000">
                  <a:lumMod val="50000"/>
                  <a:lumOff val="50000"/>
                </a:sysClr>
              </a:gs>
            </a:gsLst>
            <a:lin ang="2700000" scaled="1"/>
            <a:tileRect/>
          </a:gradFill>
          <a:ln w="9525" cap="flat" cmpd="sng" algn="ctr">
            <a:solidFill>
              <a:sysClr val="window" lastClr="FFFFFF">
                <a:lumMod val="65000"/>
                <a:alpha val="6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/>
            <a:endParaRPr lang="zh-CN" altLang="zh-CN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4597" name="Gruppe 22"/>
          <p:cNvGrpSpPr>
            <a:grpSpLocks/>
          </p:cNvGrpSpPr>
          <p:nvPr/>
        </p:nvGrpSpPr>
        <p:grpSpPr bwMode="auto">
          <a:xfrm>
            <a:off x="4260850" y="1371600"/>
            <a:ext cx="1093788" cy="1074738"/>
            <a:chOff x="3589268" y="1050587"/>
            <a:chExt cx="1167229" cy="1147121"/>
          </a:xfrm>
        </p:grpSpPr>
        <p:sp>
          <p:nvSpPr>
            <p:cNvPr id="92" name="Terning 99"/>
            <p:cNvSpPr/>
            <p:nvPr/>
          </p:nvSpPr>
          <p:spPr>
            <a:xfrm>
              <a:off x="3589268" y="1050587"/>
              <a:ext cx="1167229" cy="1147121"/>
            </a:xfrm>
            <a:prstGeom prst="cube">
              <a:avLst/>
            </a:prstGeom>
            <a:gradFill flip="none" rotWithShape="1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rgbClr val="78F8FF"/>
                </a:gs>
              </a:gsLst>
              <a:lin ang="2700000" scaled="1"/>
              <a:tileRect/>
            </a:gradFill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3" name="Kombinationstegning 100"/>
            <p:cNvSpPr/>
            <p:nvPr/>
          </p:nvSpPr>
          <p:spPr>
            <a:xfrm>
              <a:off x="3590963" y="1901184"/>
              <a:ext cx="1165534" cy="296524"/>
            </a:xfrm>
            <a:custGeom>
              <a:avLst/>
              <a:gdLst>
                <a:gd name="connsiteX0" fmla="*/ 1171575 w 1171575"/>
                <a:gd name="connsiteY0" fmla="*/ 9525 h 295275"/>
                <a:gd name="connsiteX1" fmla="*/ 876300 w 1171575"/>
                <a:gd name="connsiteY1" fmla="*/ 295275 h 295275"/>
                <a:gd name="connsiteX2" fmla="*/ 0 w 1171575"/>
                <a:gd name="connsiteY2" fmla="*/ 295275 h 295275"/>
                <a:gd name="connsiteX3" fmla="*/ 285750 w 1171575"/>
                <a:gd name="connsiteY3" fmla="*/ 0 h 295275"/>
                <a:gd name="connsiteX4" fmla="*/ 1171575 w 1171575"/>
                <a:gd name="connsiteY4" fmla="*/ 952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1575" h="295275">
                  <a:moveTo>
                    <a:pt x="1171575" y="9525"/>
                  </a:moveTo>
                  <a:lnTo>
                    <a:pt x="876300" y="295275"/>
                  </a:lnTo>
                  <a:lnTo>
                    <a:pt x="0" y="295275"/>
                  </a:lnTo>
                  <a:lnTo>
                    <a:pt x="285750" y="0"/>
                  </a:lnTo>
                  <a:lnTo>
                    <a:pt x="1171575" y="9525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4" name="Kombinationstegning 101"/>
            <p:cNvSpPr/>
            <p:nvPr/>
          </p:nvSpPr>
          <p:spPr>
            <a:xfrm>
              <a:off x="3878958" y="1059060"/>
              <a:ext cx="0" cy="838736"/>
            </a:xfrm>
            <a:custGeom>
              <a:avLst/>
              <a:gdLst>
                <a:gd name="connsiteX0" fmla="*/ 0 w 0"/>
                <a:gd name="connsiteY0" fmla="*/ 0 h 857250"/>
                <a:gd name="connsiteX1" fmla="*/ 0 w 0"/>
                <a:gd name="connsiteY1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0">
                  <a:moveTo>
                    <a:pt x="0" y="0"/>
                  </a:moveTo>
                  <a:lnTo>
                    <a:pt x="0" y="857250"/>
                  </a:lnTo>
                </a:path>
              </a:pathLst>
            </a:custGeom>
            <a:noFill/>
            <a:ln w="9525" cap="flat" cmpd="sng" algn="ctr">
              <a:solidFill>
                <a:srgbClr val="1F88C8">
                  <a:alpha val="6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/>
              <a:endParaRPr lang="zh-CN" altLang="zh-CN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90" name="Freeform 15"/>
          <p:cNvSpPr>
            <a:spLocks/>
          </p:cNvSpPr>
          <p:nvPr/>
        </p:nvSpPr>
        <p:spPr bwMode="auto">
          <a:xfrm>
            <a:off x="2532063" y="3019425"/>
            <a:ext cx="819150" cy="627063"/>
          </a:xfrm>
          <a:custGeom>
            <a:avLst/>
            <a:gdLst>
              <a:gd name="T0" fmla="*/ 419546 w 878"/>
              <a:gd name="T1" fmla="*/ 463006 h 672"/>
              <a:gd name="T2" fmla="*/ 438147 w 878"/>
              <a:gd name="T3" fmla="*/ 463006 h 672"/>
              <a:gd name="T4" fmla="*/ 444347 w 878"/>
              <a:gd name="T5" fmla="*/ 454738 h 672"/>
              <a:gd name="T6" fmla="*/ 512549 w 878"/>
              <a:gd name="T7" fmla="*/ 494011 h 672"/>
              <a:gd name="T8" fmla="*/ 582818 w 878"/>
              <a:gd name="T9" fmla="*/ 549820 h 672"/>
              <a:gd name="T10" fmla="*/ 632419 w 878"/>
              <a:gd name="T11" fmla="*/ 582892 h 672"/>
              <a:gd name="T12" fmla="*/ 727489 w 878"/>
              <a:gd name="T13" fmla="*/ 634566 h 672"/>
              <a:gd name="T14" fmla="*/ 810158 w 878"/>
              <a:gd name="T15" fmla="*/ 694509 h 672"/>
              <a:gd name="T16" fmla="*/ 816358 w 878"/>
              <a:gd name="T17" fmla="*/ 694509 h 672"/>
              <a:gd name="T18" fmla="*/ 824625 w 878"/>
              <a:gd name="T19" fmla="*/ 686241 h 672"/>
              <a:gd name="T20" fmla="*/ 820491 w 878"/>
              <a:gd name="T21" fmla="*/ 669705 h 672"/>
              <a:gd name="T22" fmla="*/ 752289 w 878"/>
              <a:gd name="T23" fmla="*/ 595293 h 672"/>
              <a:gd name="T24" fmla="*/ 872160 w 878"/>
              <a:gd name="T25" fmla="*/ 634566 h 672"/>
              <a:gd name="T26" fmla="*/ 874226 w 878"/>
              <a:gd name="T27" fmla="*/ 626298 h 672"/>
              <a:gd name="T28" fmla="*/ 874226 w 878"/>
              <a:gd name="T29" fmla="*/ 613896 h 672"/>
              <a:gd name="T30" fmla="*/ 787424 w 878"/>
              <a:gd name="T31" fmla="*/ 570490 h 672"/>
              <a:gd name="T32" fmla="*/ 766756 w 878"/>
              <a:gd name="T33" fmla="*/ 539485 h 672"/>
              <a:gd name="T34" fmla="*/ 896960 w 878"/>
              <a:gd name="T35" fmla="*/ 549820 h 672"/>
              <a:gd name="T36" fmla="*/ 907294 w 878"/>
              <a:gd name="T37" fmla="*/ 543619 h 672"/>
              <a:gd name="T38" fmla="*/ 903161 w 878"/>
              <a:gd name="T39" fmla="*/ 522949 h 672"/>
              <a:gd name="T40" fmla="*/ 785357 w 878"/>
              <a:gd name="T41" fmla="*/ 479542 h 672"/>
              <a:gd name="T42" fmla="*/ 839092 w 878"/>
              <a:gd name="T43" fmla="*/ 471274 h 672"/>
              <a:gd name="T44" fmla="*/ 892827 w 878"/>
              <a:gd name="T45" fmla="*/ 475408 h 672"/>
              <a:gd name="T46" fmla="*/ 901094 w 878"/>
              <a:gd name="T47" fmla="*/ 463006 h 672"/>
              <a:gd name="T48" fmla="*/ 896960 w 878"/>
              <a:gd name="T49" fmla="*/ 450604 h 672"/>
              <a:gd name="T50" fmla="*/ 830825 w 878"/>
              <a:gd name="T51" fmla="*/ 419599 h 672"/>
              <a:gd name="T52" fmla="*/ 737822 w 878"/>
              <a:gd name="T53" fmla="*/ 407197 h 672"/>
              <a:gd name="T54" fmla="*/ 766756 w 878"/>
              <a:gd name="T55" fmla="*/ 367924 h 672"/>
              <a:gd name="T56" fmla="*/ 795691 w 878"/>
              <a:gd name="T57" fmla="*/ 347255 h 672"/>
              <a:gd name="T58" fmla="*/ 810158 w 878"/>
              <a:gd name="T59" fmla="*/ 320384 h 672"/>
              <a:gd name="T60" fmla="*/ 814291 w 878"/>
              <a:gd name="T61" fmla="*/ 287312 h 672"/>
              <a:gd name="T62" fmla="*/ 806024 w 878"/>
              <a:gd name="T63" fmla="*/ 283178 h 672"/>
              <a:gd name="T64" fmla="*/ 785357 w 878"/>
              <a:gd name="T65" fmla="*/ 295580 h 672"/>
              <a:gd name="T66" fmla="*/ 729555 w 878"/>
              <a:gd name="T67" fmla="*/ 320384 h 672"/>
              <a:gd name="T68" fmla="*/ 700621 w 878"/>
              <a:gd name="T69" fmla="*/ 330719 h 672"/>
              <a:gd name="T70" fmla="*/ 632419 w 878"/>
              <a:gd name="T71" fmla="*/ 382393 h 672"/>
              <a:gd name="T72" fmla="*/ 611752 w 878"/>
              <a:gd name="T73" fmla="*/ 390661 h 672"/>
              <a:gd name="T74" fmla="*/ 516682 w 878"/>
              <a:gd name="T75" fmla="*/ 334853 h 672"/>
              <a:gd name="T76" fmla="*/ 512549 w 878"/>
              <a:gd name="T77" fmla="*/ 312116 h 672"/>
              <a:gd name="T78" fmla="*/ 498082 w 878"/>
              <a:gd name="T79" fmla="*/ 303848 h 672"/>
              <a:gd name="T80" fmla="*/ 386478 w 878"/>
              <a:gd name="T81" fmla="*/ 231503 h 672"/>
              <a:gd name="T82" fmla="*/ 353411 w 878"/>
              <a:gd name="T83" fmla="*/ 196364 h 672"/>
              <a:gd name="T84" fmla="*/ 357544 w 878"/>
              <a:gd name="T85" fmla="*/ 188096 h 672"/>
              <a:gd name="T86" fmla="*/ 289342 w 878"/>
              <a:gd name="T87" fmla="*/ 107484 h 672"/>
              <a:gd name="T88" fmla="*/ 198406 w 878"/>
              <a:gd name="T89" fmla="*/ 0 h 672"/>
              <a:gd name="T90" fmla="*/ 49601 w 878"/>
              <a:gd name="T91" fmla="*/ 152957 h 67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878"/>
              <a:gd name="T139" fmla="*/ 0 h 672"/>
              <a:gd name="T140" fmla="*/ 878 w 878"/>
              <a:gd name="T141" fmla="*/ 672 h 67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878" h="672">
                <a:moveTo>
                  <a:pt x="384" y="440"/>
                </a:moveTo>
                <a:lnTo>
                  <a:pt x="406" y="448"/>
                </a:lnTo>
                <a:lnTo>
                  <a:pt x="420" y="452"/>
                </a:lnTo>
                <a:lnTo>
                  <a:pt x="424" y="448"/>
                </a:lnTo>
                <a:lnTo>
                  <a:pt x="426" y="444"/>
                </a:lnTo>
                <a:lnTo>
                  <a:pt x="430" y="440"/>
                </a:lnTo>
                <a:lnTo>
                  <a:pt x="466" y="460"/>
                </a:lnTo>
                <a:lnTo>
                  <a:pt x="496" y="478"/>
                </a:lnTo>
                <a:lnTo>
                  <a:pt x="518" y="494"/>
                </a:lnTo>
                <a:lnTo>
                  <a:pt x="564" y="532"/>
                </a:lnTo>
                <a:lnTo>
                  <a:pt x="592" y="552"/>
                </a:lnTo>
                <a:lnTo>
                  <a:pt x="612" y="564"/>
                </a:lnTo>
                <a:lnTo>
                  <a:pt x="682" y="590"/>
                </a:lnTo>
                <a:lnTo>
                  <a:pt x="704" y="614"/>
                </a:lnTo>
                <a:lnTo>
                  <a:pt x="732" y="638"/>
                </a:lnTo>
                <a:lnTo>
                  <a:pt x="784" y="672"/>
                </a:lnTo>
                <a:lnTo>
                  <a:pt x="788" y="672"/>
                </a:lnTo>
                <a:lnTo>
                  <a:pt x="790" y="672"/>
                </a:lnTo>
                <a:lnTo>
                  <a:pt x="798" y="668"/>
                </a:lnTo>
                <a:lnTo>
                  <a:pt x="798" y="664"/>
                </a:lnTo>
                <a:lnTo>
                  <a:pt x="798" y="656"/>
                </a:lnTo>
                <a:lnTo>
                  <a:pt x="794" y="648"/>
                </a:lnTo>
                <a:lnTo>
                  <a:pt x="728" y="584"/>
                </a:lnTo>
                <a:lnTo>
                  <a:pt x="728" y="576"/>
                </a:lnTo>
                <a:lnTo>
                  <a:pt x="836" y="618"/>
                </a:lnTo>
                <a:lnTo>
                  <a:pt x="844" y="614"/>
                </a:lnTo>
                <a:lnTo>
                  <a:pt x="846" y="610"/>
                </a:lnTo>
                <a:lnTo>
                  <a:pt x="846" y="606"/>
                </a:lnTo>
                <a:lnTo>
                  <a:pt x="846" y="598"/>
                </a:lnTo>
                <a:lnTo>
                  <a:pt x="846" y="594"/>
                </a:lnTo>
                <a:lnTo>
                  <a:pt x="844" y="586"/>
                </a:lnTo>
                <a:lnTo>
                  <a:pt x="762" y="552"/>
                </a:lnTo>
                <a:lnTo>
                  <a:pt x="742" y="530"/>
                </a:lnTo>
                <a:lnTo>
                  <a:pt x="742" y="522"/>
                </a:lnTo>
                <a:lnTo>
                  <a:pt x="808" y="526"/>
                </a:lnTo>
                <a:lnTo>
                  <a:pt x="868" y="532"/>
                </a:lnTo>
                <a:lnTo>
                  <a:pt x="874" y="530"/>
                </a:lnTo>
                <a:lnTo>
                  <a:pt x="878" y="526"/>
                </a:lnTo>
                <a:lnTo>
                  <a:pt x="878" y="518"/>
                </a:lnTo>
                <a:lnTo>
                  <a:pt x="874" y="506"/>
                </a:lnTo>
                <a:lnTo>
                  <a:pt x="868" y="498"/>
                </a:lnTo>
                <a:lnTo>
                  <a:pt x="760" y="464"/>
                </a:lnTo>
                <a:lnTo>
                  <a:pt x="762" y="456"/>
                </a:lnTo>
                <a:lnTo>
                  <a:pt x="812" y="456"/>
                </a:lnTo>
                <a:lnTo>
                  <a:pt x="860" y="464"/>
                </a:lnTo>
                <a:lnTo>
                  <a:pt x="864" y="460"/>
                </a:lnTo>
                <a:lnTo>
                  <a:pt x="872" y="456"/>
                </a:lnTo>
                <a:lnTo>
                  <a:pt x="872" y="448"/>
                </a:lnTo>
                <a:lnTo>
                  <a:pt x="872" y="440"/>
                </a:lnTo>
                <a:lnTo>
                  <a:pt x="868" y="436"/>
                </a:lnTo>
                <a:lnTo>
                  <a:pt x="860" y="428"/>
                </a:lnTo>
                <a:lnTo>
                  <a:pt x="804" y="406"/>
                </a:lnTo>
                <a:lnTo>
                  <a:pt x="746" y="402"/>
                </a:lnTo>
                <a:lnTo>
                  <a:pt x="714" y="394"/>
                </a:lnTo>
                <a:lnTo>
                  <a:pt x="718" y="368"/>
                </a:lnTo>
                <a:lnTo>
                  <a:pt x="742" y="356"/>
                </a:lnTo>
                <a:lnTo>
                  <a:pt x="762" y="344"/>
                </a:lnTo>
                <a:lnTo>
                  <a:pt x="770" y="336"/>
                </a:lnTo>
                <a:lnTo>
                  <a:pt x="776" y="328"/>
                </a:lnTo>
                <a:lnTo>
                  <a:pt x="784" y="310"/>
                </a:lnTo>
                <a:lnTo>
                  <a:pt x="788" y="294"/>
                </a:lnTo>
                <a:lnTo>
                  <a:pt x="788" y="278"/>
                </a:lnTo>
                <a:lnTo>
                  <a:pt x="784" y="274"/>
                </a:lnTo>
                <a:lnTo>
                  <a:pt x="780" y="274"/>
                </a:lnTo>
                <a:lnTo>
                  <a:pt x="776" y="274"/>
                </a:lnTo>
                <a:lnTo>
                  <a:pt x="760" y="286"/>
                </a:lnTo>
                <a:lnTo>
                  <a:pt x="734" y="302"/>
                </a:lnTo>
                <a:lnTo>
                  <a:pt x="706" y="310"/>
                </a:lnTo>
                <a:lnTo>
                  <a:pt x="690" y="316"/>
                </a:lnTo>
                <a:lnTo>
                  <a:pt x="678" y="320"/>
                </a:lnTo>
                <a:lnTo>
                  <a:pt x="648" y="348"/>
                </a:lnTo>
                <a:lnTo>
                  <a:pt x="612" y="370"/>
                </a:lnTo>
                <a:lnTo>
                  <a:pt x="602" y="378"/>
                </a:lnTo>
                <a:lnTo>
                  <a:pt x="592" y="378"/>
                </a:lnTo>
                <a:lnTo>
                  <a:pt x="500" y="328"/>
                </a:lnTo>
                <a:lnTo>
                  <a:pt x="500" y="324"/>
                </a:lnTo>
                <a:lnTo>
                  <a:pt x="500" y="310"/>
                </a:lnTo>
                <a:lnTo>
                  <a:pt x="496" y="302"/>
                </a:lnTo>
                <a:lnTo>
                  <a:pt x="494" y="298"/>
                </a:lnTo>
                <a:lnTo>
                  <a:pt x="482" y="294"/>
                </a:lnTo>
                <a:lnTo>
                  <a:pt x="424" y="256"/>
                </a:lnTo>
                <a:lnTo>
                  <a:pt x="374" y="224"/>
                </a:lnTo>
                <a:lnTo>
                  <a:pt x="356" y="206"/>
                </a:lnTo>
                <a:lnTo>
                  <a:pt x="342" y="190"/>
                </a:lnTo>
                <a:lnTo>
                  <a:pt x="346" y="186"/>
                </a:lnTo>
                <a:lnTo>
                  <a:pt x="346" y="182"/>
                </a:lnTo>
                <a:lnTo>
                  <a:pt x="346" y="178"/>
                </a:lnTo>
                <a:lnTo>
                  <a:pt x="280" y="104"/>
                </a:lnTo>
                <a:lnTo>
                  <a:pt x="230" y="46"/>
                </a:lnTo>
                <a:lnTo>
                  <a:pt x="192" y="0"/>
                </a:lnTo>
                <a:lnTo>
                  <a:pt x="0" y="72"/>
                </a:lnTo>
                <a:lnTo>
                  <a:pt x="48" y="148"/>
                </a:lnTo>
                <a:lnTo>
                  <a:pt x="384" y="440"/>
                </a:lnTo>
                <a:close/>
              </a:path>
            </a:pathLst>
          </a:custGeom>
          <a:solidFill>
            <a:srgbClr val="01010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  <a:latin typeface="Calibri" pitchFamily="-65" charset="0"/>
            </a:endParaRPr>
          </a:p>
        </p:txBody>
      </p:sp>
      <p:sp>
        <p:nvSpPr>
          <p:cNvPr id="91" name="Freeform 17"/>
          <p:cNvSpPr>
            <a:spLocks/>
          </p:cNvSpPr>
          <p:nvPr/>
        </p:nvSpPr>
        <p:spPr bwMode="auto">
          <a:xfrm>
            <a:off x="2816225" y="3249613"/>
            <a:ext cx="206375" cy="236537"/>
          </a:xfrm>
          <a:custGeom>
            <a:avLst/>
            <a:gdLst>
              <a:gd name="T0" fmla="*/ 0 w 222"/>
              <a:gd name="T1" fmla="*/ 263525 h 254"/>
              <a:gd name="T2" fmla="*/ 161925 w 222"/>
              <a:gd name="T3" fmla="*/ 403225 h 254"/>
              <a:gd name="T4" fmla="*/ 161925 w 222"/>
              <a:gd name="T5" fmla="*/ 403225 h 254"/>
              <a:gd name="T6" fmla="*/ 168275 w 222"/>
              <a:gd name="T7" fmla="*/ 400050 h 254"/>
              <a:gd name="T8" fmla="*/ 184150 w 222"/>
              <a:gd name="T9" fmla="*/ 396875 h 254"/>
              <a:gd name="T10" fmla="*/ 209550 w 222"/>
              <a:gd name="T11" fmla="*/ 384175 h 254"/>
              <a:gd name="T12" fmla="*/ 238125 w 222"/>
              <a:gd name="T13" fmla="*/ 361950 h 254"/>
              <a:gd name="T14" fmla="*/ 250825 w 222"/>
              <a:gd name="T15" fmla="*/ 346075 h 254"/>
              <a:gd name="T16" fmla="*/ 266700 w 222"/>
              <a:gd name="T17" fmla="*/ 330200 h 254"/>
              <a:gd name="T18" fmla="*/ 282575 w 222"/>
              <a:gd name="T19" fmla="*/ 307975 h 254"/>
              <a:gd name="T20" fmla="*/ 298450 w 222"/>
              <a:gd name="T21" fmla="*/ 282575 h 254"/>
              <a:gd name="T22" fmla="*/ 314325 w 222"/>
              <a:gd name="T23" fmla="*/ 250825 h 254"/>
              <a:gd name="T24" fmla="*/ 330200 w 222"/>
              <a:gd name="T25" fmla="*/ 219075 h 254"/>
              <a:gd name="T26" fmla="*/ 342900 w 222"/>
              <a:gd name="T27" fmla="*/ 177800 h 254"/>
              <a:gd name="T28" fmla="*/ 352425 w 222"/>
              <a:gd name="T29" fmla="*/ 136525 h 254"/>
              <a:gd name="T30" fmla="*/ 209550 w 222"/>
              <a:gd name="T31" fmla="*/ 0 h 254"/>
              <a:gd name="T32" fmla="*/ 209550 w 222"/>
              <a:gd name="T33" fmla="*/ 0 h 254"/>
              <a:gd name="T34" fmla="*/ 187325 w 222"/>
              <a:gd name="T35" fmla="*/ 38100 h 254"/>
              <a:gd name="T36" fmla="*/ 130175 w 222"/>
              <a:gd name="T37" fmla="*/ 123825 h 254"/>
              <a:gd name="T38" fmla="*/ 95250 w 222"/>
              <a:gd name="T39" fmla="*/ 171450 h 254"/>
              <a:gd name="T40" fmla="*/ 60325 w 222"/>
              <a:gd name="T41" fmla="*/ 212725 h 254"/>
              <a:gd name="T42" fmla="*/ 28575 w 222"/>
              <a:gd name="T43" fmla="*/ 244475 h 254"/>
              <a:gd name="T44" fmla="*/ 12700 w 222"/>
              <a:gd name="T45" fmla="*/ 257175 h 254"/>
              <a:gd name="T46" fmla="*/ 0 w 222"/>
              <a:gd name="T47" fmla="*/ 263525 h 254"/>
              <a:gd name="T48" fmla="*/ 0 w 222"/>
              <a:gd name="T49" fmla="*/ 263525 h 25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22"/>
              <a:gd name="T76" fmla="*/ 0 h 254"/>
              <a:gd name="T77" fmla="*/ 222 w 222"/>
              <a:gd name="T78" fmla="*/ 254 h 25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22" h="254">
                <a:moveTo>
                  <a:pt x="0" y="166"/>
                </a:moveTo>
                <a:lnTo>
                  <a:pt x="102" y="254"/>
                </a:lnTo>
                <a:lnTo>
                  <a:pt x="106" y="252"/>
                </a:lnTo>
                <a:lnTo>
                  <a:pt x="116" y="250"/>
                </a:lnTo>
                <a:lnTo>
                  <a:pt x="132" y="242"/>
                </a:lnTo>
                <a:lnTo>
                  <a:pt x="150" y="228"/>
                </a:lnTo>
                <a:lnTo>
                  <a:pt x="158" y="218"/>
                </a:lnTo>
                <a:lnTo>
                  <a:pt x="168" y="208"/>
                </a:lnTo>
                <a:lnTo>
                  <a:pt x="178" y="194"/>
                </a:lnTo>
                <a:lnTo>
                  <a:pt x="188" y="178"/>
                </a:lnTo>
                <a:lnTo>
                  <a:pt x="198" y="158"/>
                </a:lnTo>
                <a:lnTo>
                  <a:pt x="208" y="138"/>
                </a:lnTo>
                <a:lnTo>
                  <a:pt x="216" y="112"/>
                </a:lnTo>
                <a:lnTo>
                  <a:pt x="222" y="86"/>
                </a:lnTo>
                <a:lnTo>
                  <a:pt x="132" y="0"/>
                </a:lnTo>
                <a:lnTo>
                  <a:pt x="118" y="24"/>
                </a:lnTo>
                <a:lnTo>
                  <a:pt x="82" y="78"/>
                </a:lnTo>
                <a:lnTo>
                  <a:pt x="60" y="108"/>
                </a:lnTo>
                <a:lnTo>
                  <a:pt x="38" y="134"/>
                </a:lnTo>
                <a:lnTo>
                  <a:pt x="18" y="154"/>
                </a:lnTo>
                <a:lnTo>
                  <a:pt x="8" y="162"/>
                </a:lnTo>
                <a:lnTo>
                  <a:pt x="0" y="16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zh-CN" altLang="zh-CN">
              <a:solidFill>
                <a:srgbClr val="000000"/>
              </a:solidFill>
              <a:latin typeface="Calibri" pitchFamily="-65" charset="0"/>
            </a:endParaRPr>
          </a:p>
        </p:txBody>
      </p:sp>
      <p:sp>
        <p:nvSpPr>
          <p:cNvPr id="128" name="Tekstboks 131"/>
          <p:cNvSpPr txBox="1">
            <a:spLocks noChangeArrowheads="1"/>
          </p:cNvSpPr>
          <p:nvPr/>
        </p:nvSpPr>
        <p:spPr bwMode="auto">
          <a:xfrm>
            <a:off x="3895725" y="5229225"/>
            <a:ext cx="1430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r>
              <a:rPr lang="da-DK" sz="1600">
                <a:solidFill>
                  <a:srgbClr val="FFFFFF"/>
                </a:solidFill>
              </a:rPr>
              <a:t>EXAMPLE TEXT</a:t>
            </a:r>
          </a:p>
        </p:txBody>
      </p:sp>
      <p:sp>
        <p:nvSpPr>
          <p:cNvPr id="129" name="Tekstboks 132"/>
          <p:cNvSpPr txBox="1">
            <a:spLocks noChangeArrowheads="1"/>
          </p:cNvSpPr>
          <p:nvPr/>
        </p:nvSpPr>
        <p:spPr bwMode="auto">
          <a:xfrm>
            <a:off x="2382838" y="4551363"/>
            <a:ext cx="4889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r>
              <a:rPr lang="da-DK" sz="140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30" name="Tekstboks 133"/>
          <p:cNvSpPr txBox="1">
            <a:spLocks noChangeArrowheads="1"/>
          </p:cNvSpPr>
          <p:nvPr/>
        </p:nvSpPr>
        <p:spPr bwMode="auto">
          <a:xfrm>
            <a:off x="3386138" y="4551363"/>
            <a:ext cx="4889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r>
              <a:rPr lang="da-DK" sz="140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31" name="Tekstboks 134"/>
          <p:cNvSpPr txBox="1">
            <a:spLocks noChangeArrowheads="1"/>
          </p:cNvSpPr>
          <p:nvPr/>
        </p:nvSpPr>
        <p:spPr bwMode="auto">
          <a:xfrm>
            <a:off x="4471988" y="4551363"/>
            <a:ext cx="4873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r>
              <a:rPr lang="da-DK" sz="140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32" name="Tekstboks 135"/>
          <p:cNvSpPr txBox="1">
            <a:spLocks noChangeArrowheads="1"/>
          </p:cNvSpPr>
          <p:nvPr/>
        </p:nvSpPr>
        <p:spPr bwMode="auto">
          <a:xfrm>
            <a:off x="5475288" y="4551363"/>
            <a:ext cx="4889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r>
              <a:rPr lang="da-DK" sz="140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33" name="Tekstboks 136"/>
          <p:cNvSpPr txBox="1">
            <a:spLocks noChangeArrowheads="1"/>
          </p:cNvSpPr>
          <p:nvPr/>
        </p:nvSpPr>
        <p:spPr bwMode="auto">
          <a:xfrm>
            <a:off x="6478588" y="4551363"/>
            <a:ext cx="4889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r>
              <a:rPr lang="da-DK" sz="140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34" name="Tekstboks 137"/>
          <p:cNvSpPr txBox="1">
            <a:spLocks noChangeArrowheads="1"/>
          </p:cNvSpPr>
          <p:nvPr/>
        </p:nvSpPr>
        <p:spPr bwMode="auto">
          <a:xfrm>
            <a:off x="3895725" y="3875088"/>
            <a:ext cx="14303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r>
              <a:rPr lang="da-DK" sz="1600">
                <a:solidFill>
                  <a:srgbClr val="FFFFFF"/>
                </a:solidFill>
              </a:rPr>
              <a:t>EXAMPLE TEXT</a:t>
            </a:r>
          </a:p>
        </p:txBody>
      </p:sp>
      <p:sp>
        <p:nvSpPr>
          <p:cNvPr id="135" name="Tekstboks 138"/>
          <p:cNvSpPr txBox="1">
            <a:spLocks noChangeArrowheads="1"/>
          </p:cNvSpPr>
          <p:nvPr/>
        </p:nvSpPr>
        <p:spPr bwMode="auto">
          <a:xfrm>
            <a:off x="3495675" y="3143250"/>
            <a:ext cx="4889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r>
              <a:rPr lang="da-DK" sz="140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36" name="Tekstboks 139"/>
          <p:cNvSpPr txBox="1">
            <a:spLocks noChangeArrowheads="1"/>
          </p:cNvSpPr>
          <p:nvPr/>
        </p:nvSpPr>
        <p:spPr bwMode="auto">
          <a:xfrm>
            <a:off x="4525963" y="3143250"/>
            <a:ext cx="4905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r>
              <a:rPr lang="da-DK" sz="140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37" name="Tekstboks 140"/>
          <p:cNvSpPr txBox="1">
            <a:spLocks noChangeArrowheads="1"/>
          </p:cNvSpPr>
          <p:nvPr/>
        </p:nvSpPr>
        <p:spPr bwMode="auto">
          <a:xfrm>
            <a:off x="5543550" y="3143250"/>
            <a:ext cx="4889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r>
              <a:rPr lang="da-DK" sz="140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38" name="Tekstboks 141"/>
          <p:cNvSpPr txBox="1">
            <a:spLocks noChangeArrowheads="1"/>
          </p:cNvSpPr>
          <p:nvPr/>
        </p:nvSpPr>
        <p:spPr bwMode="auto">
          <a:xfrm>
            <a:off x="4373563" y="2520950"/>
            <a:ext cx="606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r>
              <a:rPr lang="da-DK" sz="160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39" name="Tekstboks 142"/>
          <p:cNvSpPr txBox="1">
            <a:spLocks noChangeArrowheads="1"/>
          </p:cNvSpPr>
          <p:nvPr/>
        </p:nvSpPr>
        <p:spPr bwMode="auto">
          <a:xfrm>
            <a:off x="4476750" y="1836738"/>
            <a:ext cx="4873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pPr algn="ctr" defTabSz="914400"/>
            <a:r>
              <a:rPr lang="da-DK" sz="140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40" name="TextBox 54"/>
          <p:cNvSpPr txBox="1">
            <a:spLocks noChangeArrowheads="1"/>
          </p:cNvSpPr>
          <p:nvPr/>
        </p:nvSpPr>
        <p:spPr bwMode="auto">
          <a:xfrm>
            <a:off x="233363" y="377825"/>
            <a:ext cx="3100387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</a:defRPr>
            </a:lvl9pPr>
          </a:lstStyle>
          <a:p>
            <a:r>
              <a:rPr lang="zh-CN" altLang="en-US" sz="2800" b="1" dirty="0" smtClean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cs typeface="Calibri" pitchFamily="-65" charset="0"/>
              </a:rPr>
              <a:t>递进图示</a:t>
            </a:r>
            <a:endParaRPr lang="en-US" altLang="zh-CN" sz="2800" b="1" dirty="0" smtClean="0">
              <a:solidFill>
                <a:srgbClr val="262626"/>
              </a:solidFill>
              <a:latin typeface="微软雅黑" pitchFamily="34" charset="-122"/>
              <a:ea typeface="微软雅黑" pitchFamily="34" charset="-122"/>
              <a:cs typeface="Calibri" pitchFamily="-65" charset="0"/>
            </a:endParaRPr>
          </a:p>
          <a:p>
            <a:r>
              <a:rPr lang="nb-NO" altLang="zh-CN" sz="1500" b="1" dirty="0" smtClean="0">
                <a:solidFill>
                  <a:srgbClr val="262626"/>
                </a:solidFill>
                <a:cs typeface="Calibri" pitchFamily="-65" charset="0"/>
              </a:rPr>
              <a:t>3D </a:t>
            </a:r>
            <a:r>
              <a:rPr lang="nb-NO" altLang="zh-CN" sz="1500" dirty="0">
                <a:solidFill>
                  <a:srgbClr val="262626"/>
                </a:solidFill>
                <a:cs typeface="Calibri" pitchFamily="-65" charset="0"/>
              </a:rPr>
              <a:t>BLOCK STRUCTURE</a:t>
            </a:r>
            <a:endParaRPr lang="en-GB" sz="1500" dirty="0">
              <a:solidFill>
                <a:srgbClr val="262626"/>
              </a:solidFill>
              <a:cs typeface="Calibri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19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TZ-手动增减;XG-细微;KJ-3D;DH-静态</cp:keywords>
  <dc:description>PPTfans.cn</dc:description>
  <cp:revision>33</cp:revision>
  <dcterms:created xsi:type="dcterms:W3CDTF">2010-09-03T11:58:37Z</dcterms:created>
  <dcterms:modified xsi:type="dcterms:W3CDTF">2010-09-23T13:03:04Z</dcterms:modified>
  <cp:category>UDi-逻辑图示</cp:category>
</cp:coreProperties>
</file>