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4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SPORT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580396" y="874816"/>
            <a:ext cx="5861118" cy="5861118"/>
            <a:chOff x="2571736" y="1789113"/>
            <a:chExt cx="3854450" cy="3854450"/>
          </a:xfrm>
        </p:grpSpPr>
        <p:sp>
          <p:nvSpPr>
            <p:cNvPr id="12295" name="Freeform 7"/>
            <p:cNvSpPr>
              <a:spLocks noEditPoints="1"/>
            </p:cNvSpPr>
            <p:nvPr/>
          </p:nvSpPr>
          <p:spPr bwMode="auto">
            <a:xfrm>
              <a:off x="2571736" y="1789113"/>
              <a:ext cx="3854450" cy="3854450"/>
            </a:xfrm>
            <a:custGeom>
              <a:avLst/>
              <a:gdLst/>
              <a:ahLst/>
              <a:cxnLst>
                <a:cxn ang="0">
                  <a:pos x="1209" y="1241"/>
                </a:cxn>
                <a:cxn ang="0">
                  <a:pos x="1213" y="1225"/>
                </a:cxn>
                <a:cxn ang="0">
                  <a:pos x="1213" y="1225"/>
                </a:cxn>
                <a:cxn ang="0">
                  <a:pos x="1209" y="1229"/>
                </a:cxn>
                <a:cxn ang="0">
                  <a:pos x="1214" y="1224"/>
                </a:cxn>
                <a:cxn ang="0">
                  <a:pos x="1214" y="1224"/>
                </a:cxn>
                <a:cxn ang="0">
                  <a:pos x="1209" y="1225"/>
                </a:cxn>
                <a:cxn ang="0">
                  <a:pos x="1213" y="1219"/>
                </a:cxn>
                <a:cxn ang="0">
                  <a:pos x="1213" y="1219"/>
                </a:cxn>
                <a:cxn ang="0">
                  <a:pos x="1212" y="1220"/>
                </a:cxn>
                <a:cxn ang="0">
                  <a:pos x="1213" y="1221"/>
                </a:cxn>
                <a:cxn ang="0">
                  <a:pos x="1216" y="1220"/>
                </a:cxn>
                <a:cxn ang="0">
                  <a:pos x="1216" y="1224"/>
                </a:cxn>
                <a:cxn ang="0">
                  <a:pos x="1217" y="1221"/>
                </a:cxn>
                <a:cxn ang="0">
                  <a:pos x="2244" y="1854"/>
                </a:cxn>
                <a:cxn ang="0">
                  <a:pos x="1217" y="1224"/>
                </a:cxn>
                <a:cxn ang="0">
                  <a:pos x="2004" y="2134"/>
                </a:cxn>
                <a:cxn ang="0">
                  <a:pos x="1860" y="2241"/>
                </a:cxn>
                <a:cxn ang="0">
                  <a:pos x="1216" y="1229"/>
                </a:cxn>
                <a:cxn ang="0">
                  <a:pos x="1548" y="2380"/>
                </a:cxn>
                <a:cxn ang="0">
                  <a:pos x="1213" y="1241"/>
                </a:cxn>
                <a:cxn ang="0">
                  <a:pos x="1213" y="2428"/>
                </a:cxn>
                <a:cxn ang="0">
                  <a:pos x="1006" y="2410"/>
                </a:cxn>
                <a:cxn ang="0">
                  <a:pos x="1205" y="1256"/>
                </a:cxn>
                <a:cxn ang="0">
                  <a:pos x="628" y="2276"/>
                </a:cxn>
                <a:cxn ang="0">
                  <a:pos x="1207" y="1233"/>
                </a:cxn>
                <a:cxn ang="0">
                  <a:pos x="379" y="2094"/>
                </a:cxn>
                <a:cxn ang="0">
                  <a:pos x="1207" y="1228"/>
                </a:cxn>
                <a:cxn ang="0">
                  <a:pos x="189" y="1864"/>
                </a:cxn>
                <a:cxn ang="0">
                  <a:pos x="1211" y="1221"/>
                </a:cxn>
                <a:cxn ang="0">
                  <a:pos x="1213" y="1224"/>
                </a:cxn>
                <a:cxn ang="0">
                  <a:pos x="1211" y="1220"/>
                </a:cxn>
                <a:cxn ang="0">
                  <a:pos x="1209" y="1219"/>
                </a:cxn>
                <a:cxn ang="0">
                  <a:pos x="1211" y="1219"/>
                </a:cxn>
                <a:cxn ang="0">
                  <a:pos x="2428" y="1215"/>
                </a:cxn>
                <a:cxn ang="0">
                  <a:pos x="2409" y="1425"/>
                </a:cxn>
                <a:cxn ang="0">
                  <a:pos x="1217" y="1220"/>
                </a:cxn>
                <a:cxn ang="0">
                  <a:pos x="1208" y="1220"/>
                </a:cxn>
                <a:cxn ang="0">
                  <a:pos x="66" y="1608"/>
                </a:cxn>
                <a:cxn ang="0">
                  <a:pos x="21" y="1436"/>
                </a:cxn>
                <a:cxn ang="0">
                  <a:pos x="0" y="1215"/>
                </a:cxn>
                <a:cxn ang="0">
                  <a:pos x="2388" y="908"/>
                </a:cxn>
                <a:cxn ang="0">
                  <a:pos x="1216" y="1220"/>
                </a:cxn>
                <a:cxn ang="0">
                  <a:pos x="1218" y="1217"/>
                </a:cxn>
                <a:cxn ang="0">
                  <a:pos x="2073" y="358"/>
                </a:cxn>
                <a:cxn ang="0">
                  <a:pos x="2207" y="517"/>
                </a:cxn>
                <a:cxn ang="0">
                  <a:pos x="1218" y="1217"/>
                </a:cxn>
                <a:cxn ang="0">
                  <a:pos x="420" y="297"/>
                </a:cxn>
                <a:cxn ang="0">
                  <a:pos x="1209" y="1219"/>
                </a:cxn>
                <a:cxn ang="0">
                  <a:pos x="36" y="920"/>
                </a:cxn>
                <a:cxn ang="0">
                  <a:pos x="124" y="681"/>
                </a:cxn>
                <a:cxn ang="0">
                  <a:pos x="214" y="528"/>
                </a:cxn>
                <a:cxn ang="0">
                  <a:pos x="355" y="358"/>
                </a:cxn>
                <a:cxn ang="0">
                  <a:pos x="1827" y="168"/>
                </a:cxn>
                <a:cxn ang="0">
                  <a:pos x="1749" y="125"/>
                </a:cxn>
                <a:cxn ang="0">
                  <a:pos x="1596" y="62"/>
                </a:cxn>
                <a:cxn ang="0">
                  <a:pos x="1213" y="0"/>
                </a:cxn>
                <a:cxn ang="0">
                  <a:pos x="1209" y="1216"/>
                </a:cxn>
                <a:cxn ang="0">
                  <a:pos x="589" y="174"/>
                </a:cxn>
                <a:cxn ang="0">
                  <a:pos x="1208" y="1212"/>
                </a:cxn>
                <a:cxn ang="0">
                  <a:pos x="933" y="33"/>
                </a:cxn>
                <a:cxn ang="0">
                  <a:pos x="1122" y="4"/>
                </a:cxn>
              </a:cxnLst>
              <a:rect l="0" t="0" r="r" b="b"/>
              <a:pathLst>
                <a:path w="2428" h="2428">
                  <a:moveTo>
                    <a:pt x="1212" y="1229"/>
                  </a:moveTo>
                  <a:lnTo>
                    <a:pt x="1209" y="1233"/>
                  </a:lnTo>
                  <a:lnTo>
                    <a:pt x="1209" y="1241"/>
                  </a:lnTo>
                  <a:lnTo>
                    <a:pt x="1212" y="1233"/>
                  </a:lnTo>
                  <a:lnTo>
                    <a:pt x="1212" y="1229"/>
                  </a:lnTo>
                  <a:close/>
                  <a:moveTo>
                    <a:pt x="1213" y="1225"/>
                  </a:moveTo>
                  <a:lnTo>
                    <a:pt x="1213" y="1229"/>
                  </a:lnTo>
                  <a:lnTo>
                    <a:pt x="1214" y="1227"/>
                  </a:lnTo>
                  <a:lnTo>
                    <a:pt x="1213" y="1225"/>
                  </a:lnTo>
                  <a:close/>
                  <a:moveTo>
                    <a:pt x="1211" y="1225"/>
                  </a:moveTo>
                  <a:lnTo>
                    <a:pt x="1209" y="1228"/>
                  </a:lnTo>
                  <a:lnTo>
                    <a:pt x="1209" y="1229"/>
                  </a:lnTo>
                  <a:lnTo>
                    <a:pt x="1211" y="1227"/>
                  </a:lnTo>
                  <a:lnTo>
                    <a:pt x="1211" y="1225"/>
                  </a:lnTo>
                  <a:close/>
                  <a:moveTo>
                    <a:pt x="1214" y="1224"/>
                  </a:moveTo>
                  <a:lnTo>
                    <a:pt x="1214" y="1225"/>
                  </a:lnTo>
                  <a:lnTo>
                    <a:pt x="1216" y="1225"/>
                  </a:lnTo>
                  <a:lnTo>
                    <a:pt x="1214" y="1224"/>
                  </a:lnTo>
                  <a:close/>
                  <a:moveTo>
                    <a:pt x="1211" y="1223"/>
                  </a:moveTo>
                  <a:lnTo>
                    <a:pt x="1209" y="1224"/>
                  </a:lnTo>
                  <a:lnTo>
                    <a:pt x="1209" y="1225"/>
                  </a:lnTo>
                  <a:lnTo>
                    <a:pt x="1211" y="1224"/>
                  </a:lnTo>
                  <a:lnTo>
                    <a:pt x="1211" y="1223"/>
                  </a:lnTo>
                  <a:close/>
                  <a:moveTo>
                    <a:pt x="1213" y="1219"/>
                  </a:moveTo>
                  <a:lnTo>
                    <a:pt x="1216" y="1219"/>
                  </a:lnTo>
                  <a:lnTo>
                    <a:pt x="1214" y="1220"/>
                  </a:lnTo>
                  <a:lnTo>
                    <a:pt x="1213" y="1219"/>
                  </a:lnTo>
                  <a:close/>
                  <a:moveTo>
                    <a:pt x="1209" y="1219"/>
                  </a:moveTo>
                  <a:lnTo>
                    <a:pt x="1211" y="1219"/>
                  </a:lnTo>
                  <a:lnTo>
                    <a:pt x="1212" y="1220"/>
                  </a:lnTo>
                  <a:lnTo>
                    <a:pt x="1212" y="1219"/>
                  </a:lnTo>
                  <a:lnTo>
                    <a:pt x="1213" y="1219"/>
                  </a:lnTo>
                  <a:lnTo>
                    <a:pt x="1213" y="1221"/>
                  </a:lnTo>
                  <a:lnTo>
                    <a:pt x="1214" y="1221"/>
                  </a:lnTo>
                  <a:lnTo>
                    <a:pt x="1213" y="1220"/>
                  </a:lnTo>
                  <a:lnTo>
                    <a:pt x="1216" y="1220"/>
                  </a:lnTo>
                  <a:lnTo>
                    <a:pt x="1216" y="1221"/>
                  </a:lnTo>
                  <a:lnTo>
                    <a:pt x="1214" y="1223"/>
                  </a:lnTo>
                  <a:lnTo>
                    <a:pt x="1216" y="1224"/>
                  </a:lnTo>
                  <a:lnTo>
                    <a:pt x="1216" y="1221"/>
                  </a:lnTo>
                  <a:lnTo>
                    <a:pt x="1217" y="1220"/>
                  </a:lnTo>
                  <a:lnTo>
                    <a:pt x="1217" y="1221"/>
                  </a:lnTo>
                  <a:lnTo>
                    <a:pt x="2302" y="1749"/>
                  </a:lnTo>
                  <a:lnTo>
                    <a:pt x="2275" y="1802"/>
                  </a:lnTo>
                  <a:lnTo>
                    <a:pt x="2244" y="1854"/>
                  </a:lnTo>
                  <a:lnTo>
                    <a:pt x="2211" y="1903"/>
                  </a:lnTo>
                  <a:lnTo>
                    <a:pt x="1217" y="1223"/>
                  </a:lnTo>
                  <a:lnTo>
                    <a:pt x="1217" y="1224"/>
                  </a:lnTo>
                  <a:lnTo>
                    <a:pt x="2129" y="2008"/>
                  </a:lnTo>
                  <a:lnTo>
                    <a:pt x="2069" y="2073"/>
                  </a:lnTo>
                  <a:lnTo>
                    <a:pt x="2004" y="2134"/>
                  </a:lnTo>
                  <a:lnTo>
                    <a:pt x="1216" y="1227"/>
                  </a:lnTo>
                  <a:lnTo>
                    <a:pt x="1909" y="2208"/>
                  </a:lnTo>
                  <a:lnTo>
                    <a:pt x="1860" y="2241"/>
                  </a:lnTo>
                  <a:lnTo>
                    <a:pt x="1810" y="2271"/>
                  </a:lnTo>
                  <a:lnTo>
                    <a:pt x="1757" y="2299"/>
                  </a:lnTo>
                  <a:lnTo>
                    <a:pt x="1216" y="1229"/>
                  </a:lnTo>
                  <a:lnTo>
                    <a:pt x="1214" y="1233"/>
                  </a:lnTo>
                  <a:lnTo>
                    <a:pt x="1604" y="2363"/>
                  </a:lnTo>
                  <a:lnTo>
                    <a:pt x="1548" y="2380"/>
                  </a:lnTo>
                  <a:lnTo>
                    <a:pt x="1490" y="2396"/>
                  </a:lnTo>
                  <a:lnTo>
                    <a:pt x="1432" y="2408"/>
                  </a:lnTo>
                  <a:lnTo>
                    <a:pt x="1213" y="1241"/>
                  </a:lnTo>
                  <a:lnTo>
                    <a:pt x="1211" y="1257"/>
                  </a:lnTo>
                  <a:lnTo>
                    <a:pt x="1300" y="2425"/>
                  </a:lnTo>
                  <a:lnTo>
                    <a:pt x="1213" y="2428"/>
                  </a:lnTo>
                  <a:lnTo>
                    <a:pt x="1122" y="2424"/>
                  </a:lnTo>
                  <a:lnTo>
                    <a:pt x="1201" y="1314"/>
                  </a:lnTo>
                  <a:lnTo>
                    <a:pt x="1006" y="2410"/>
                  </a:lnTo>
                  <a:lnTo>
                    <a:pt x="919" y="2392"/>
                  </a:lnTo>
                  <a:lnTo>
                    <a:pt x="834" y="2367"/>
                  </a:lnTo>
                  <a:lnTo>
                    <a:pt x="1205" y="1256"/>
                  </a:lnTo>
                  <a:lnTo>
                    <a:pt x="1207" y="1240"/>
                  </a:lnTo>
                  <a:lnTo>
                    <a:pt x="681" y="2304"/>
                  </a:lnTo>
                  <a:lnTo>
                    <a:pt x="628" y="2276"/>
                  </a:lnTo>
                  <a:lnTo>
                    <a:pt x="577" y="2247"/>
                  </a:lnTo>
                  <a:lnTo>
                    <a:pt x="528" y="2214"/>
                  </a:lnTo>
                  <a:lnTo>
                    <a:pt x="1207" y="1233"/>
                  </a:lnTo>
                  <a:lnTo>
                    <a:pt x="1207" y="1230"/>
                  </a:lnTo>
                  <a:lnTo>
                    <a:pt x="422" y="2134"/>
                  </a:lnTo>
                  <a:lnTo>
                    <a:pt x="379" y="2094"/>
                  </a:lnTo>
                  <a:lnTo>
                    <a:pt x="337" y="2052"/>
                  </a:lnTo>
                  <a:lnTo>
                    <a:pt x="297" y="2008"/>
                  </a:lnTo>
                  <a:lnTo>
                    <a:pt x="1207" y="1228"/>
                  </a:lnTo>
                  <a:lnTo>
                    <a:pt x="1207" y="1225"/>
                  </a:lnTo>
                  <a:lnTo>
                    <a:pt x="222" y="1913"/>
                  </a:lnTo>
                  <a:lnTo>
                    <a:pt x="189" y="1864"/>
                  </a:lnTo>
                  <a:lnTo>
                    <a:pt x="158" y="1813"/>
                  </a:lnTo>
                  <a:lnTo>
                    <a:pt x="131" y="1761"/>
                  </a:lnTo>
                  <a:lnTo>
                    <a:pt x="1211" y="1221"/>
                  </a:lnTo>
                  <a:lnTo>
                    <a:pt x="1212" y="1224"/>
                  </a:lnTo>
                  <a:lnTo>
                    <a:pt x="1212" y="1225"/>
                  </a:lnTo>
                  <a:lnTo>
                    <a:pt x="1213" y="1224"/>
                  </a:lnTo>
                  <a:lnTo>
                    <a:pt x="1212" y="1224"/>
                  </a:lnTo>
                  <a:lnTo>
                    <a:pt x="1212" y="1221"/>
                  </a:lnTo>
                  <a:lnTo>
                    <a:pt x="1211" y="1220"/>
                  </a:lnTo>
                  <a:lnTo>
                    <a:pt x="1211" y="1221"/>
                  </a:lnTo>
                  <a:lnTo>
                    <a:pt x="1209" y="1220"/>
                  </a:lnTo>
                  <a:lnTo>
                    <a:pt x="1209" y="1219"/>
                  </a:lnTo>
                  <a:close/>
                  <a:moveTo>
                    <a:pt x="1209" y="1217"/>
                  </a:moveTo>
                  <a:lnTo>
                    <a:pt x="1211" y="1217"/>
                  </a:lnTo>
                  <a:lnTo>
                    <a:pt x="1211" y="1219"/>
                  </a:lnTo>
                  <a:lnTo>
                    <a:pt x="1209" y="1217"/>
                  </a:lnTo>
                  <a:close/>
                  <a:moveTo>
                    <a:pt x="2424" y="1127"/>
                  </a:moveTo>
                  <a:lnTo>
                    <a:pt x="2428" y="1215"/>
                  </a:lnTo>
                  <a:lnTo>
                    <a:pt x="2424" y="1306"/>
                  </a:lnTo>
                  <a:lnTo>
                    <a:pt x="1220" y="1220"/>
                  </a:lnTo>
                  <a:lnTo>
                    <a:pt x="2409" y="1425"/>
                  </a:lnTo>
                  <a:lnTo>
                    <a:pt x="2391" y="1512"/>
                  </a:lnTo>
                  <a:lnTo>
                    <a:pt x="2366" y="1596"/>
                  </a:lnTo>
                  <a:lnTo>
                    <a:pt x="1217" y="1220"/>
                  </a:lnTo>
                  <a:lnTo>
                    <a:pt x="2424" y="1127"/>
                  </a:lnTo>
                  <a:close/>
                  <a:moveTo>
                    <a:pt x="3" y="1127"/>
                  </a:moveTo>
                  <a:lnTo>
                    <a:pt x="1208" y="1220"/>
                  </a:lnTo>
                  <a:lnTo>
                    <a:pt x="1209" y="1220"/>
                  </a:lnTo>
                  <a:lnTo>
                    <a:pt x="1208" y="1221"/>
                  </a:lnTo>
                  <a:lnTo>
                    <a:pt x="66" y="1608"/>
                  </a:lnTo>
                  <a:lnTo>
                    <a:pt x="48" y="1551"/>
                  </a:lnTo>
                  <a:lnTo>
                    <a:pt x="33" y="1495"/>
                  </a:lnTo>
                  <a:lnTo>
                    <a:pt x="21" y="1436"/>
                  </a:lnTo>
                  <a:lnTo>
                    <a:pt x="1207" y="1220"/>
                  </a:lnTo>
                  <a:lnTo>
                    <a:pt x="4" y="1306"/>
                  </a:lnTo>
                  <a:lnTo>
                    <a:pt x="0" y="1215"/>
                  </a:lnTo>
                  <a:lnTo>
                    <a:pt x="3" y="1127"/>
                  </a:lnTo>
                  <a:close/>
                  <a:moveTo>
                    <a:pt x="2362" y="822"/>
                  </a:moveTo>
                  <a:lnTo>
                    <a:pt x="2388" y="908"/>
                  </a:lnTo>
                  <a:lnTo>
                    <a:pt x="2407" y="995"/>
                  </a:lnTo>
                  <a:lnTo>
                    <a:pt x="1217" y="1219"/>
                  </a:lnTo>
                  <a:lnTo>
                    <a:pt x="1216" y="1220"/>
                  </a:lnTo>
                  <a:lnTo>
                    <a:pt x="1216" y="1219"/>
                  </a:lnTo>
                  <a:lnTo>
                    <a:pt x="1218" y="1216"/>
                  </a:lnTo>
                  <a:lnTo>
                    <a:pt x="1218" y="1217"/>
                  </a:lnTo>
                  <a:lnTo>
                    <a:pt x="2362" y="822"/>
                  </a:lnTo>
                  <a:close/>
                  <a:moveTo>
                    <a:pt x="2008" y="297"/>
                  </a:moveTo>
                  <a:lnTo>
                    <a:pt x="2073" y="358"/>
                  </a:lnTo>
                  <a:lnTo>
                    <a:pt x="2133" y="424"/>
                  </a:lnTo>
                  <a:lnTo>
                    <a:pt x="1222" y="1213"/>
                  </a:lnTo>
                  <a:lnTo>
                    <a:pt x="2207" y="517"/>
                  </a:lnTo>
                  <a:lnTo>
                    <a:pt x="2255" y="591"/>
                  </a:lnTo>
                  <a:lnTo>
                    <a:pt x="2298" y="671"/>
                  </a:lnTo>
                  <a:lnTo>
                    <a:pt x="1218" y="1217"/>
                  </a:lnTo>
                  <a:lnTo>
                    <a:pt x="1220" y="1216"/>
                  </a:lnTo>
                  <a:lnTo>
                    <a:pt x="2008" y="297"/>
                  </a:lnTo>
                  <a:close/>
                  <a:moveTo>
                    <a:pt x="420" y="297"/>
                  </a:moveTo>
                  <a:lnTo>
                    <a:pt x="1208" y="1216"/>
                  </a:lnTo>
                  <a:lnTo>
                    <a:pt x="1209" y="1217"/>
                  </a:lnTo>
                  <a:lnTo>
                    <a:pt x="1209" y="1219"/>
                  </a:lnTo>
                  <a:lnTo>
                    <a:pt x="1208" y="1219"/>
                  </a:lnTo>
                  <a:lnTo>
                    <a:pt x="17" y="1007"/>
                  </a:lnTo>
                  <a:lnTo>
                    <a:pt x="36" y="920"/>
                  </a:lnTo>
                  <a:lnTo>
                    <a:pt x="61" y="834"/>
                  </a:lnTo>
                  <a:lnTo>
                    <a:pt x="1208" y="1217"/>
                  </a:lnTo>
                  <a:lnTo>
                    <a:pt x="124" y="681"/>
                  </a:lnTo>
                  <a:lnTo>
                    <a:pt x="152" y="628"/>
                  </a:lnTo>
                  <a:lnTo>
                    <a:pt x="181" y="578"/>
                  </a:lnTo>
                  <a:lnTo>
                    <a:pt x="214" y="528"/>
                  </a:lnTo>
                  <a:lnTo>
                    <a:pt x="1204" y="1213"/>
                  </a:lnTo>
                  <a:lnTo>
                    <a:pt x="294" y="424"/>
                  </a:lnTo>
                  <a:lnTo>
                    <a:pt x="355" y="358"/>
                  </a:lnTo>
                  <a:lnTo>
                    <a:pt x="420" y="297"/>
                  </a:lnTo>
                  <a:close/>
                  <a:moveTo>
                    <a:pt x="1749" y="125"/>
                  </a:moveTo>
                  <a:lnTo>
                    <a:pt x="1827" y="168"/>
                  </a:lnTo>
                  <a:lnTo>
                    <a:pt x="1902" y="215"/>
                  </a:lnTo>
                  <a:lnTo>
                    <a:pt x="1218" y="1216"/>
                  </a:lnTo>
                  <a:lnTo>
                    <a:pt x="1749" y="125"/>
                  </a:lnTo>
                  <a:close/>
                  <a:moveTo>
                    <a:pt x="1424" y="18"/>
                  </a:moveTo>
                  <a:lnTo>
                    <a:pt x="1512" y="37"/>
                  </a:lnTo>
                  <a:lnTo>
                    <a:pt x="1596" y="62"/>
                  </a:lnTo>
                  <a:lnTo>
                    <a:pt x="1218" y="1216"/>
                  </a:lnTo>
                  <a:lnTo>
                    <a:pt x="1424" y="18"/>
                  </a:lnTo>
                  <a:close/>
                  <a:moveTo>
                    <a:pt x="1213" y="0"/>
                  </a:moveTo>
                  <a:lnTo>
                    <a:pt x="1300" y="4"/>
                  </a:lnTo>
                  <a:lnTo>
                    <a:pt x="1208" y="1211"/>
                  </a:lnTo>
                  <a:lnTo>
                    <a:pt x="1209" y="1216"/>
                  </a:lnTo>
                  <a:lnTo>
                    <a:pt x="1208" y="1215"/>
                  </a:lnTo>
                  <a:lnTo>
                    <a:pt x="515" y="223"/>
                  </a:lnTo>
                  <a:lnTo>
                    <a:pt x="589" y="174"/>
                  </a:lnTo>
                  <a:lnTo>
                    <a:pt x="667" y="131"/>
                  </a:lnTo>
                  <a:lnTo>
                    <a:pt x="1208" y="1213"/>
                  </a:lnTo>
                  <a:lnTo>
                    <a:pt x="1208" y="1212"/>
                  </a:lnTo>
                  <a:lnTo>
                    <a:pt x="820" y="66"/>
                  </a:lnTo>
                  <a:lnTo>
                    <a:pt x="875" y="49"/>
                  </a:lnTo>
                  <a:lnTo>
                    <a:pt x="933" y="33"/>
                  </a:lnTo>
                  <a:lnTo>
                    <a:pt x="991" y="21"/>
                  </a:lnTo>
                  <a:lnTo>
                    <a:pt x="1208" y="1208"/>
                  </a:lnTo>
                  <a:lnTo>
                    <a:pt x="1122" y="4"/>
                  </a:lnTo>
                  <a:lnTo>
                    <a:pt x="1213" y="0"/>
                  </a:lnTo>
                  <a:close/>
                </a:path>
              </a:pathLst>
            </a:custGeom>
            <a:gradFill flip="none" rotWithShape="1">
              <a:gsLst>
                <a:gs pos="70000">
                  <a:schemeClr val="bg1">
                    <a:alpha val="0"/>
                  </a:schemeClr>
                </a:gs>
                <a:gs pos="46000">
                  <a:schemeClr val="accent6"/>
                </a:gs>
                <a:gs pos="34000">
                  <a:schemeClr val="accent6"/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6" name="Freeform 8"/>
            <p:cNvSpPr>
              <a:spLocks noEditPoints="1"/>
            </p:cNvSpPr>
            <p:nvPr/>
          </p:nvSpPr>
          <p:spPr bwMode="auto">
            <a:xfrm>
              <a:off x="3403586" y="2633663"/>
              <a:ext cx="2387600" cy="2387600"/>
            </a:xfrm>
            <a:custGeom>
              <a:avLst/>
              <a:gdLst/>
              <a:ahLst/>
              <a:cxnLst>
                <a:cxn ang="0">
                  <a:pos x="688" y="705"/>
                </a:cxn>
                <a:cxn ang="0">
                  <a:pos x="690" y="689"/>
                </a:cxn>
                <a:cxn ang="0">
                  <a:pos x="690" y="689"/>
                </a:cxn>
                <a:cxn ang="0">
                  <a:pos x="687" y="693"/>
                </a:cxn>
                <a:cxn ang="0">
                  <a:pos x="692" y="688"/>
                </a:cxn>
                <a:cxn ang="0">
                  <a:pos x="692" y="688"/>
                </a:cxn>
                <a:cxn ang="0">
                  <a:pos x="690" y="688"/>
                </a:cxn>
                <a:cxn ang="0">
                  <a:pos x="687" y="688"/>
                </a:cxn>
                <a:cxn ang="0">
                  <a:pos x="688" y="687"/>
                </a:cxn>
                <a:cxn ang="0">
                  <a:pos x="693" y="684"/>
                </a:cxn>
                <a:cxn ang="0">
                  <a:pos x="690" y="683"/>
                </a:cxn>
                <a:cxn ang="0">
                  <a:pos x="690" y="684"/>
                </a:cxn>
                <a:cxn ang="0">
                  <a:pos x="693" y="685"/>
                </a:cxn>
                <a:cxn ang="0">
                  <a:pos x="693" y="685"/>
                </a:cxn>
                <a:cxn ang="0">
                  <a:pos x="1442" y="1050"/>
                </a:cxn>
                <a:cxn ang="0">
                  <a:pos x="694" y="687"/>
                </a:cxn>
                <a:cxn ang="0">
                  <a:pos x="1287" y="1279"/>
                </a:cxn>
                <a:cxn ang="0">
                  <a:pos x="1175" y="1372"/>
                </a:cxn>
                <a:cxn ang="0">
                  <a:pos x="693" y="693"/>
                </a:cxn>
                <a:cxn ang="0">
                  <a:pos x="900" y="1489"/>
                </a:cxn>
                <a:cxn ang="0">
                  <a:pos x="688" y="720"/>
                </a:cxn>
                <a:cxn ang="0">
                  <a:pos x="627" y="1493"/>
                </a:cxn>
                <a:cxn ang="0">
                  <a:pos x="498" y="1460"/>
                </a:cxn>
                <a:cxn ang="0">
                  <a:pos x="684" y="704"/>
                </a:cxn>
                <a:cxn ang="0">
                  <a:pos x="255" y="1316"/>
                </a:cxn>
                <a:cxn ang="0">
                  <a:pos x="195" y="1257"/>
                </a:cxn>
                <a:cxn ang="0">
                  <a:pos x="684" y="691"/>
                </a:cxn>
                <a:cxn ang="0">
                  <a:pos x="65" y="1056"/>
                </a:cxn>
                <a:cxn ang="0">
                  <a:pos x="689" y="687"/>
                </a:cxn>
                <a:cxn ang="0">
                  <a:pos x="689" y="684"/>
                </a:cxn>
                <a:cxn ang="0">
                  <a:pos x="688" y="681"/>
                </a:cxn>
                <a:cxn ang="0">
                  <a:pos x="685" y="680"/>
                </a:cxn>
                <a:cxn ang="0">
                  <a:pos x="688" y="685"/>
                </a:cxn>
                <a:cxn ang="0">
                  <a:pos x="685" y="683"/>
                </a:cxn>
                <a:cxn ang="0">
                  <a:pos x="685" y="683"/>
                </a:cxn>
                <a:cxn ang="0">
                  <a:pos x="17" y="911"/>
                </a:cxn>
                <a:cxn ang="0">
                  <a:pos x="684" y="684"/>
                </a:cxn>
                <a:cxn ang="0">
                  <a:pos x="9" y="631"/>
                </a:cxn>
                <a:cxn ang="0">
                  <a:pos x="1504" y="741"/>
                </a:cxn>
                <a:cxn ang="0">
                  <a:pos x="1492" y="882"/>
                </a:cxn>
                <a:cxn ang="0">
                  <a:pos x="1493" y="623"/>
                </a:cxn>
                <a:cxn ang="0">
                  <a:pos x="23" y="565"/>
                </a:cxn>
                <a:cxn ang="0">
                  <a:pos x="1430" y="428"/>
                </a:cxn>
                <a:cxn ang="0">
                  <a:pos x="696" y="683"/>
                </a:cxn>
                <a:cxn ang="0">
                  <a:pos x="696" y="680"/>
                </a:cxn>
                <a:cxn ang="0">
                  <a:pos x="259" y="184"/>
                </a:cxn>
                <a:cxn ang="0">
                  <a:pos x="119" y="347"/>
                </a:cxn>
                <a:cxn ang="0">
                  <a:pos x="190" y="251"/>
                </a:cxn>
                <a:cxn ang="0">
                  <a:pos x="1171" y="128"/>
                </a:cxn>
                <a:cxn ang="0">
                  <a:pos x="700" y="676"/>
                </a:cxn>
                <a:cxn ang="0">
                  <a:pos x="1377" y="335"/>
                </a:cxn>
                <a:cxn ang="0">
                  <a:pos x="1171" y="128"/>
                </a:cxn>
                <a:cxn ang="0">
                  <a:pos x="687" y="680"/>
                </a:cxn>
                <a:cxn ang="0">
                  <a:pos x="351" y="116"/>
                </a:cxn>
                <a:cxn ang="0">
                  <a:pos x="1055" y="63"/>
                </a:cxn>
                <a:cxn ang="0">
                  <a:pos x="696" y="679"/>
                </a:cxn>
                <a:cxn ang="0">
                  <a:pos x="862" y="7"/>
                </a:cxn>
                <a:cxn ang="0">
                  <a:pos x="812" y="1"/>
                </a:cxn>
                <a:cxn ang="0">
                  <a:pos x="687" y="679"/>
                </a:cxn>
                <a:cxn ang="0">
                  <a:pos x="520" y="36"/>
                </a:cxn>
                <a:cxn ang="0">
                  <a:pos x="638" y="8"/>
                </a:cxn>
              </a:cxnLst>
              <a:rect l="0" t="0" r="r" b="b"/>
              <a:pathLst>
                <a:path w="1504" h="1504">
                  <a:moveTo>
                    <a:pt x="689" y="693"/>
                  </a:moveTo>
                  <a:lnTo>
                    <a:pt x="687" y="697"/>
                  </a:lnTo>
                  <a:lnTo>
                    <a:pt x="688" y="705"/>
                  </a:lnTo>
                  <a:lnTo>
                    <a:pt x="689" y="697"/>
                  </a:lnTo>
                  <a:lnTo>
                    <a:pt x="689" y="693"/>
                  </a:lnTo>
                  <a:close/>
                  <a:moveTo>
                    <a:pt x="690" y="689"/>
                  </a:moveTo>
                  <a:lnTo>
                    <a:pt x="690" y="693"/>
                  </a:lnTo>
                  <a:lnTo>
                    <a:pt x="692" y="691"/>
                  </a:lnTo>
                  <a:lnTo>
                    <a:pt x="690" y="689"/>
                  </a:lnTo>
                  <a:close/>
                  <a:moveTo>
                    <a:pt x="688" y="689"/>
                  </a:moveTo>
                  <a:lnTo>
                    <a:pt x="687" y="692"/>
                  </a:lnTo>
                  <a:lnTo>
                    <a:pt x="687" y="693"/>
                  </a:lnTo>
                  <a:lnTo>
                    <a:pt x="688" y="691"/>
                  </a:lnTo>
                  <a:lnTo>
                    <a:pt x="688" y="689"/>
                  </a:lnTo>
                  <a:close/>
                  <a:moveTo>
                    <a:pt x="692" y="688"/>
                  </a:moveTo>
                  <a:lnTo>
                    <a:pt x="692" y="689"/>
                  </a:lnTo>
                  <a:lnTo>
                    <a:pt x="693" y="688"/>
                  </a:lnTo>
                  <a:lnTo>
                    <a:pt x="692" y="688"/>
                  </a:lnTo>
                  <a:close/>
                  <a:moveTo>
                    <a:pt x="689" y="688"/>
                  </a:moveTo>
                  <a:lnTo>
                    <a:pt x="689" y="689"/>
                  </a:lnTo>
                  <a:lnTo>
                    <a:pt x="690" y="688"/>
                  </a:lnTo>
                  <a:lnTo>
                    <a:pt x="689" y="688"/>
                  </a:lnTo>
                  <a:close/>
                  <a:moveTo>
                    <a:pt x="688" y="687"/>
                  </a:moveTo>
                  <a:lnTo>
                    <a:pt x="687" y="688"/>
                  </a:lnTo>
                  <a:lnTo>
                    <a:pt x="687" y="689"/>
                  </a:lnTo>
                  <a:lnTo>
                    <a:pt x="688" y="688"/>
                  </a:lnTo>
                  <a:lnTo>
                    <a:pt x="688" y="687"/>
                  </a:lnTo>
                  <a:close/>
                  <a:moveTo>
                    <a:pt x="693" y="683"/>
                  </a:moveTo>
                  <a:lnTo>
                    <a:pt x="694" y="683"/>
                  </a:lnTo>
                  <a:lnTo>
                    <a:pt x="693" y="684"/>
                  </a:lnTo>
                  <a:lnTo>
                    <a:pt x="693" y="683"/>
                  </a:lnTo>
                  <a:close/>
                  <a:moveTo>
                    <a:pt x="689" y="683"/>
                  </a:moveTo>
                  <a:lnTo>
                    <a:pt x="690" y="683"/>
                  </a:lnTo>
                  <a:lnTo>
                    <a:pt x="690" y="685"/>
                  </a:lnTo>
                  <a:lnTo>
                    <a:pt x="692" y="684"/>
                  </a:lnTo>
                  <a:lnTo>
                    <a:pt x="690" y="684"/>
                  </a:lnTo>
                  <a:lnTo>
                    <a:pt x="692" y="683"/>
                  </a:lnTo>
                  <a:lnTo>
                    <a:pt x="693" y="684"/>
                  </a:lnTo>
                  <a:lnTo>
                    <a:pt x="693" y="685"/>
                  </a:lnTo>
                  <a:lnTo>
                    <a:pt x="692" y="687"/>
                  </a:lnTo>
                  <a:lnTo>
                    <a:pt x="693" y="687"/>
                  </a:lnTo>
                  <a:lnTo>
                    <a:pt x="693" y="685"/>
                  </a:lnTo>
                  <a:lnTo>
                    <a:pt x="694" y="684"/>
                  </a:lnTo>
                  <a:lnTo>
                    <a:pt x="694" y="685"/>
                  </a:lnTo>
                  <a:lnTo>
                    <a:pt x="1442" y="1050"/>
                  </a:lnTo>
                  <a:lnTo>
                    <a:pt x="1415" y="1105"/>
                  </a:lnTo>
                  <a:lnTo>
                    <a:pt x="1384" y="1158"/>
                  </a:lnTo>
                  <a:lnTo>
                    <a:pt x="694" y="687"/>
                  </a:lnTo>
                  <a:lnTo>
                    <a:pt x="694" y="688"/>
                  </a:lnTo>
                  <a:lnTo>
                    <a:pt x="1328" y="1233"/>
                  </a:lnTo>
                  <a:lnTo>
                    <a:pt x="1287" y="1279"/>
                  </a:lnTo>
                  <a:lnTo>
                    <a:pt x="1242" y="1322"/>
                  </a:lnTo>
                  <a:lnTo>
                    <a:pt x="693" y="691"/>
                  </a:lnTo>
                  <a:lnTo>
                    <a:pt x="1175" y="1372"/>
                  </a:lnTo>
                  <a:lnTo>
                    <a:pt x="1123" y="1405"/>
                  </a:lnTo>
                  <a:lnTo>
                    <a:pt x="1068" y="1434"/>
                  </a:lnTo>
                  <a:lnTo>
                    <a:pt x="693" y="693"/>
                  </a:lnTo>
                  <a:lnTo>
                    <a:pt x="692" y="697"/>
                  </a:lnTo>
                  <a:lnTo>
                    <a:pt x="960" y="1475"/>
                  </a:lnTo>
                  <a:lnTo>
                    <a:pt x="900" y="1489"/>
                  </a:lnTo>
                  <a:lnTo>
                    <a:pt x="840" y="1499"/>
                  </a:lnTo>
                  <a:lnTo>
                    <a:pt x="690" y="705"/>
                  </a:lnTo>
                  <a:lnTo>
                    <a:pt x="688" y="720"/>
                  </a:lnTo>
                  <a:lnTo>
                    <a:pt x="749" y="1504"/>
                  </a:lnTo>
                  <a:lnTo>
                    <a:pt x="688" y="1501"/>
                  </a:lnTo>
                  <a:lnTo>
                    <a:pt x="627" y="1493"/>
                  </a:lnTo>
                  <a:lnTo>
                    <a:pt x="679" y="778"/>
                  </a:lnTo>
                  <a:lnTo>
                    <a:pt x="555" y="1477"/>
                  </a:lnTo>
                  <a:lnTo>
                    <a:pt x="498" y="1460"/>
                  </a:lnTo>
                  <a:lnTo>
                    <a:pt x="442" y="1438"/>
                  </a:lnTo>
                  <a:lnTo>
                    <a:pt x="683" y="720"/>
                  </a:lnTo>
                  <a:lnTo>
                    <a:pt x="684" y="704"/>
                  </a:lnTo>
                  <a:lnTo>
                    <a:pt x="347" y="1385"/>
                  </a:lnTo>
                  <a:lnTo>
                    <a:pt x="300" y="1352"/>
                  </a:lnTo>
                  <a:lnTo>
                    <a:pt x="255" y="1316"/>
                  </a:lnTo>
                  <a:lnTo>
                    <a:pt x="684" y="697"/>
                  </a:lnTo>
                  <a:lnTo>
                    <a:pt x="684" y="695"/>
                  </a:lnTo>
                  <a:lnTo>
                    <a:pt x="195" y="1257"/>
                  </a:lnTo>
                  <a:lnTo>
                    <a:pt x="160" y="1215"/>
                  </a:lnTo>
                  <a:lnTo>
                    <a:pt x="127" y="1170"/>
                  </a:lnTo>
                  <a:lnTo>
                    <a:pt x="684" y="691"/>
                  </a:lnTo>
                  <a:lnTo>
                    <a:pt x="684" y="688"/>
                  </a:lnTo>
                  <a:lnTo>
                    <a:pt x="89" y="1105"/>
                  </a:lnTo>
                  <a:lnTo>
                    <a:pt x="65" y="1056"/>
                  </a:lnTo>
                  <a:lnTo>
                    <a:pt x="44" y="1007"/>
                  </a:lnTo>
                  <a:lnTo>
                    <a:pt x="688" y="685"/>
                  </a:lnTo>
                  <a:lnTo>
                    <a:pt x="689" y="687"/>
                  </a:lnTo>
                  <a:lnTo>
                    <a:pt x="689" y="685"/>
                  </a:lnTo>
                  <a:lnTo>
                    <a:pt x="688" y="685"/>
                  </a:lnTo>
                  <a:lnTo>
                    <a:pt x="689" y="684"/>
                  </a:lnTo>
                  <a:lnTo>
                    <a:pt x="689" y="683"/>
                  </a:lnTo>
                  <a:close/>
                  <a:moveTo>
                    <a:pt x="687" y="680"/>
                  </a:moveTo>
                  <a:lnTo>
                    <a:pt x="688" y="681"/>
                  </a:lnTo>
                  <a:lnTo>
                    <a:pt x="687" y="681"/>
                  </a:lnTo>
                  <a:lnTo>
                    <a:pt x="687" y="680"/>
                  </a:lnTo>
                  <a:close/>
                  <a:moveTo>
                    <a:pt x="685" y="680"/>
                  </a:moveTo>
                  <a:lnTo>
                    <a:pt x="689" y="684"/>
                  </a:lnTo>
                  <a:lnTo>
                    <a:pt x="688" y="684"/>
                  </a:lnTo>
                  <a:lnTo>
                    <a:pt x="688" y="685"/>
                  </a:lnTo>
                  <a:lnTo>
                    <a:pt x="687" y="684"/>
                  </a:lnTo>
                  <a:lnTo>
                    <a:pt x="687" y="683"/>
                  </a:lnTo>
                  <a:lnTo>
                    <a:pt x="685" y="683"/>
                  </a:lnTo>
                  <a:lnTo>
                    <a:pt x="685" y="680"/>
                  </a:lnTo>
                  <a:close/>
                  <a:moveTo>
                    <a:pt x="9" y="631"/>
                  </a:moveTo>
                  <a:lnTo>
                    <a:pt x="685" y="683"/>
                  </a:lnTo>
                  <a:lnTo>
                    <a:pt x="687" y="684"/>
                  </a:lnTo>
                  <a:lnTo>
                    <a:pt x="685" y="685"/>
                  </a:lnTo>
                  <a:lnTo>
                    <a:pt x="17" y="911"/>
                  </a:lnTo>
                  <a:lnTo>
                    <a:pt x="7" y="861"/>
                  </a:lnTo>
                  <a:lnTo>
                    <a:pt x="1" y="808"/>
                  </a:lnTo>
                  <a:lnTo>
                    <a:pt x="684" y="684"/>
                  </a:lnTo>
                  <a:lnTo>
                    <a:pt x="0" y="733"/>
                  </a:lnTo>
                  <a:lnTo>
                    <a:pt x="3" y="681"/>
                  </a:lnTo>
                  <a:lnTo>
                    <a:pt x="9" y="631"/>
                  </a:lnTo>
                  <a:close/>
                  <a:moveTo>
                    <a:pt x="1493" y="623"/>
                  </a:moveTo>
                  <a:lnTo>
                    <a:pt x="1500" y="681"/>
                  </a:lnTo>
                  <a:lnTo>
                    <a:pt x="1504" y="741"/>
                  </a:lnTo>
                  <a:lnTo>
                    <a:pt x="697" y="684"/>
                  </a:lnTo>
                  <a:lnTo>
                    <a:pt x="1500" y="823"/>
                  </a:lnTo>
                  <a:lnTo>
                    <a:pt x="1492" y="882"/>
                  </a:lnTo>
                  <a:lnTo>
                    <a:pt x="1480" y="941"/>
                  </a:lnTo>
                  <a:lnTo>
                    <a:pt x="694" y="684"/>
                  </a:lnTo>
                  <a:lnTo>
                    <a:pt x="1493" y="623"/>
                  </a:lnTo>
                  <a:close/>
                  <a:moveTo>
                    <a:pt x="54" y="470"/>
                  </a:moveTo>
                  <a:lnTo>
                    <a:pt x="685" y="681"/>
                  </a:lnTo>
                  <a:lnTo>
                    <a:pt x="23" y="565"/>
                  </a:lnTo>
                  <a:lnTo>
                    <a:pt x="37" y="516"/>
                  </a:lnTo>
                  <a:lnTo>
                    <a:pt x="54" y="470"/>
                  </a:lnTo>
                  <a:close/>
                  <a:moveTo>
                    <a:pt x="1430" y="428"/>
                  </a:moveTo>
                  <a:lnTo>
                    <a:pt x="1454" y="481"/>
                  </a:lnTo>
                  <a:lnTo>
                    <a:pt x="1472" y="536"/>
                  </a:lnTo>
                  <a:lnTo>
                    <a:pt x="696" y="683"/>
                  </a:lnTo>
                  <a:lnTo>
                    <a:pt x="694" y="684"/>
                  </a:lnTo>
                  <a:lnTo>
                    <a:pt x="694" y="681"/>
                  </a:lnTo>
                  <a:lnTo>
                    <a:pt x="696" y="680"/>
                  </a:lnTo>
                  <a:lnTo>
                    <a:pt x="696" y="681"/>
                  </a:lnTo>
                  <a:lnTo>
                    <a:pt x="1430" y="428"/>
                  </a:lnTo>
                  <a:close/>
                  <a:moveTo>
                    <a:pt x="259" y="184"/>
                  </a:moveTo>
                  <a:lnTo>
                    <a:pt x="685" y="680"/>
                  </a:lnTo>
                  <a:lnTo>
                    <a:pt x="94" y="388"/>
                  </a:lnTo>
                  <a:lnTo>
                    <a:pt x="119" y="347"/>
                  </a:lnTo>
                  <a:lnTo>
                    <a:pt x="145" y="306"/>
                  </a:lnTo>
                  <a:lnTo>
                    <a:pt x="681" y="676"/>
                  </a:lnTo>
                  <a:lnTo>
                    <a:pt x="190" y="251"/>
                  </a:lnTo>
                  <a:lnTo>
                    <a:pt x="224" y="217"/>
                  </a:lnTo>
                  <a:lnTo>
                    <a:pt x="259" y="184"/>
                  </a:lnTo>
                  <a:close/>
                  <a:moveTo>
                    <a:pt x="1171" y="128"/>
                  </a:moveTo>
                  <a:lnTo>
                    <a:pt x="1215" y="160"/>
                  </a:lnTo>
                  <a:lnTo>
                    <a:pt x="1257" y="194"/>
                  </a:lnTo>
                  <a:lnTo>
                    <a:pt x="700" y="676"/>
                  </a:lnTo>
                  <a:lnTo>
                    <a:pt x="1308" y="247"/>
                  </a:lnTo>
                  <a:lnTo>
                    <a:pt x="1344" y="290"/>
                  </a:lnTo>
                  <a:lnTo>
                    <a:pt x="1377" y="335"/>
                  </a:lnTo>
                  <a:lnTo>
                    <a:pt x="696" y="681"/>
                  </a:lnTo>
                  <a:lnTo>
                    <a:pt x="697" y="680"/>
                  </a:lnTo>
                  <a:lnTo>
                    <a:pt x="1171" y="128"/>
                  </a:lnTo>
                  <a:close/>
                  <a:moveTo>
                    <a:pt x="392" y="91"/>
                  </a:moveTo>
                  <a:lnTo>
                    <a:pt x="685" y="676"/>
                  </a:lnTo>
                  <a:lnTo>
                    <a:pt x="687" y="680"/>
                  </a:lnTo>
                  <a:lnTo>
                    <a:pt x="685" y="679"/>
                  </a:lnTo>
                  <a:lnTo>
                    <a:pt x="310" y="143"/>
                  </a:lnTo>
                  <a:lnTo>
                    <a:pt x="351" y="116"/>
                  </a:lnTo>
                  <a:lnTo>
                    <a:pt x="392" y="91"/>
                  </a:lnTo>
                  <a:close/>
                  <a:moveTo>
                    <a:pt x="1006" y="44"/>
                  </a:moveTo>
                  <a:lnTo>
                    <a:pt x="1055" y="63"/>
                  </a:lnTo>
                  <a:lnTo>
                    <a:pt x="1101" y="86"/>
                  </a:lnTo>
                  <a:lnTo>
                    <a:pt x="696" y="680"/>
                  </a:lnTo>
                  <a:lnTo>
                    <a:pt x="696" y="679"/>
                  </a:lnTo>
                  <a:lnTo>
                    <a:pt x="1006" y="44"/>
                  </a:lnTo>
                  <a:close/>
                  <a:moveTo>
                    <a:pt x="812" y="1"/>
                  </a:moveTo>
                  <a:lnTo>
                    <a:pt x="862" y="7"/>
                  </a:lnTo>
                  <a:lnTo>
                    <a:pt x="912" y="17"/>
                  </a:lnTo>
                  <a:lnTo>
                    <a:pt x="696" y="679"/>
                  </a:lnTo>
                  <a:lnTo>
                    <a:pt x="812" y="1"/>
                  </a:lnTo>
                  <a:close/>
                  <a:moveTo>
                    <a:pt x="737" y="0"/>
                  </a:moveTo>
                  <a:lnTo>
                    <a:pt x="685" y="675"/>
                  </a:lnTo>
                  <a:lnTo>
                    <a:pt x="687" y="679"/>
                  </a:lnTo>
                  <a:lnTo>
                    <a:pt x="685" y="676"/>
                  </a:lnTo>
                  <a:lnTo>
                    <a:pt x="474" y="53"/>
                  </a:lnTo>
                  <a:lnTo>
                    <a:pt x="520" y="36"/>
                  </a:lnTo>
                  <a:lnTo>
                    <a:pt x="566" y="22"/>
                  </a:lnTo>
                  <a:lnTo>
                    <a:pt x="685" y="671"/>
                  </a:lnTo>
                  <a:lnTo>
                    <a:pt x="638" y="8"/>
                  </a:lnTo>
                  <a:lnTo>
                    <a:pt x="687" y="1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7" name="Freeform 9"/>
            <p:cNvSpPr>
              <a:spLocks noEditPoints="1"/>
            </p:cNvSpPr>
            <p:nvPr/>
          </p:nvSpPr>
          <p:spPr bwMode="auto">
            <a:xfrm>
              <a:off x="3451211" y="2808288"/>
              <a:ext cx="2190750" cy="2192338"/>
            </a:xfrm>
            <a:custGeom>
              <a:avLst/>
              <a:gdLst/>
              <a:ahLst/>
              <a:cxnLst>
                <a:cxn ang="0">
                  <a:pos x="658" y="595"/>
                </a:cxn>
                <a:cxn ang="0">
                  <a:pos x="660" y="579"/>
                </a:cxn>
                <a:cxn ang="0">
                  <a:pos x="660" y="579"/>
                </a:cxn>
                <a:cxn ang="0">
                  <a:pos x="657" y="583"/>
                </a:cxn>
                <a:cxn ang="0">
                  <a:pos x="662" y="578"/>
                </a:cxn>
                <a:cxn ang="0">
                  <a:pos x="662" y="578"/>
                </a:cxn>
                <a:cxn ang="0">
                  <a:pos x="660" y="578"/>
                </a:cxn>
                <a:cxn ang="0">
                  <a:pos x="657" y="578"/>
                </a:cxn>
                <a:cxn ang="0">
                  <a:pos x="658" y="577"/>
                </a:cxn>
                <a:cxn ang="0">
                  <a:pos x="663" y="574"/>
                </a:cxn>
                <a:cxn ang="0">
                  <a:pos x="660" y="573"/>
                </a:cxn>
                <a:cxn ang="0">
                  <a:pos x="660" y="574"/>
                </a:cxn>
                <a:cxn ang="0">
                  <a:pos x="663" y="575"/>
                </a:cxn>
                <a:cxn ang="0">
                  <a:pos x="663" y="575"/>
                </a:cxn>
                <a:cxn ang="0">
                  <a:pos x="1346" y="907"/>
                </a:cxn>
                <a:cxn ang="0">
                  <a:pos x="664" y="577"/>
                </a:cxn>
                <a:cxn ang="0">
                  <a:pos x="1220" y="1132"/>
                </a:cxn>
                <a:cxn ang="0">
                  <a:pos x="1121" y="1229"/>
                </a:cxn>
                <a:cxn ang="0">
                  <a:pos x="663" y="583"/>
                </a:cxn>
                <a:cxn ang="0">
                  <a:pos x="865" y="1358"/>
                </a:cxn>
                <a:cxn ang="0">
                  <a:pos x="658" y="610"/>
                </a:cxn>
                <a:cxn ang="0">
                  <a:pos x="645" y="1379"/>
                </a:cxn>
                <a:cxn ang="0">
                  <a:pos x="526" y="1361"/>
                </a:cxn>
                <a:cxn ang="0">
                  <a:pos x="653" y="610"/>
                </a:cxn>
                <a:cxn ang="0">
                  <a:pos x="272" y="1239"/>
                </a:cxn>
                <a:cxn ang="0">
                  <a:pos x="654" y="585"/>
                </a:cxn>
                <a:cxn ang="0">
                  <a:pos x="105" y="1053"/>
                </a:cxn>
                <a:cxn ang="0">
                  <a:pos x="68" y="989"/>
                </a:cxn>
                <a:cxn ang="0">
                  <a:pos x="658" y="575"/>
                </a:cxn>
                <a:cxn ang="0">
                  <a:pos x="658" y="575"/>
                </a:cxn>
                <a:cxn ang="0">
                  <a:pos x="657" y="570"/>
                </a:cxn>
                <a:cxn ang="0">
                  <a:pos x="657" y="570"/>
                </a:cxn>
                <a:cxn ang="0">
                  <a:pos x="658" y="574"/>
                </a:cxn>
                <a:cxn ang="0">
                  <a:pos x="657" y="573"/>
                </a:cxn>
                <a:cxn ang="0">
                  <a:pos x="20" y="525"/>
                </a:cxn>
                <a:cxn ang="0">
                  <a:pos x="655" y="575"/>
                </a:cxn>
                <a:cxn ang="0">
                  <a:pos x="0" y="693"/>
                </a:cxn>
                <a:cxn ang="0">
                  <a:pos x="10" y="571"/>
                </a:cxn>
                <a:cxn ang="0">
                  <a:pos x="1369" y="571"/>
                </a:cxn>
                <a:cxn ang="0">
                  <a:pos x="1380" y="697"/>
                </a:cxn>
                <a:cxn ang="0">
                  <a:pos x="664" y="574"/>
                </a:cxn>
                <a:cxn ang="0">
                  <a:pos x="655" y="571"/>
                </a:cxn>
                <a:cxn ang="0">
                  <a:pos x="76" y="377"/>
                </a:cxn>
                <a:cxn ang="0">
                  <a:pos x="1336" y="446"/>
                </a:cxn>
                <a:cxn ang="0">
                  <a:pos x="664" y="571"/>
                </a:cxn>
                <a:cxn ang="0">
                  <a:pos x="1293" y="355"/>
                </a:cxn>
                <a:cxn ang="0">
                  <a:pos x="118" y="306"/>
                </a:cxn>
                <a:cxn ang="0">
                  <a:pos x="651" y="566"/>
                </a:cxn>
                <a:cxn ang="0">
                  <a:pos x="282" y="136"/>
                </a:cxn>
                <a:cxn ang="0">
                  <a:pos x="1136" y="163"/>
                </a:cxn>
                <a:cxn ang="0">
                  <a:pos x="1214" y="241"/>
                </a:cxn>
                <a:cxn ang="0">
                  <a:pos x="667" y="570"/>
                </a:cxn>
                <a:cxn ang="0">
                  <a:pos x="655" y="566"/>
                </a:cxn>
                <a:cxn ang="0">
                  <a:pos x="329" y="103"/>
                </a:cxn>
                <a:cxn ang="0">
                  <a:pos x="923" y="41"/>
                </a:cxn>
                <a:cxn ang="0">
                  <a:pos x="666" y="570"/>
                </a:cxn>
                <a:cxn ang="0">
                  <a:pos x="762" y="4"/>
                </a:cxn>
                <a:cxn ang="0">
                  <a:pos x="666" y="569"/>
                </a:cxn>
                <a:cxn ang="0">
                  <a:pos x="699" y="0"/>
                </a:cxn>
                <a:cxn ang="0">
                  <a:pos x="655" y="566"/>
                </a:cxn>
                <a:cxn ang="0">
                  <a:pos x="555" y="14"/>
                </a:cxn>
                <a:cxn ang="0">
                  <a:pos x="653" y="1"/>
                </a:cxn>
              </a:cxnLst>
              <a:rect l="0" t="0" r="r" b="b"/>
              <a:pathLst>
                <a:path w="1380" h="1381">
                  <a:moveTo>
                    <a:pt x="659" y="583"/>
                  </a:moveTo>
                  <a:lnTo>
                    <a:pt x="657" y="587"/>
                  </a:lnTo>
                  <a:lnTo>
                    <a:pt x="658" y="595"/>
                  </a:lnTo>
                  <a:lnTo>
                    <a:pt x="659" y="587"/>
                  </a:lnTo>
                  <a:lnTo>
                    <a:pt x="659" y="583"/>
                  </a:lnTo>
                  <a:close/>
                  <a:moveTo>
                    <a:pt x="660" y="579"/>
                  </a:moveTo>
                  <a:lnTo>
                    <a:pt x="660" y="583"/>
                  </a:lnTo>
                  <a:lnTo>
                    <a:pt x="662" y="581"/>
                  </a:lnTo>
                  <a:lnTo>
                    <a:pt x="660" y="579"/>
                  </a:lnTo>
                  <a:close/>
                  <a:moveTo>
                    <a:pt x="658" y="579"/>
                  </a:moveTo>
                  <a:lnTo>
                    <a:pt x="657" y="582"/>
                  </a:lnTo>
                  <a:lnTo>
                    <a:pt x="657" y="583"/>
                  </a:lnTo>
                  <a:lnTo>
                    <a:pt x="658" y="581"/>
                  </a:lnTo>
                  <a:lnTo>
                    <a:pt x="658" y="579"/>
                  </a:lnTo>
                  <a:close/>
                  <a:moveTo>
                    <a:pt x="662" y="578"/>
                  </a:moveTo>
                  <a:lnTo>
                    <a:pt x="662" y="579"/>
                  </a:lnTo>
                  <a:lnTo>
                    <a:pt x="663" y="578"/>
                  </a:lnTo>
                  <a:lnTo>
                    <a:pt x="662" y="578"/>
                  </a:lnTo>
                  <a:close/>
                  <a:moveTo>
                    <a:pt x="659" y="578"/>
                  </a:moveTo>
                  <a:lnTo>
                    <a:pt x="659" y="579"/>
                  </a:lnTo>
                  <a:lnTo>
                    <a:pt x="660" y="578"/>
                  </a:lnTo>
                  <a:lnTo>
                    <a:pt x="659" y="578"/>
                  </a:lnTo>
                  <a:close/>
                  <a:moveTo>
                    <a:pt x="658" y="577"/>
                  </a:moveTo>
                  <a:lnTo>
                    <a:pt x="657" y="578"/>
                  </a:lnTo>
                  <a:lnTo>
                    <a:pt x="657" y="579"/>
                  </a:lnTo>
                  <a:lnTo>
                    <a:pt x="658" y="578"/>
                  </a:lnTo>
                  <a:lnTo>
                    <a:pt x="658" y="577"/>
                  </a:lnTo>
                  <a:close/>
                  <a:moveTo>
                    <a:pt x="663" y="573"/>
                  </a:moveTo>
                  <a:lnTo>
                    <a:pt x="664" y="573"/>
                  </a:lnTo>
                  <a:lnTo>
                    <a:pt x="663" y="574"/>
                  </a:lnTo>
                  <a:lnTo>
                    <a:pt x="663" y="573"/>
                  </a:lnTo>
                  <a:close/>
                  <a:moveTo>
                    <a:pt x="659" y="573"/>
                  </a:moveTo>
                  <a:lnTo>
                    <a:pt x="660" y="573"/>
                  </a:lnTo>
                  <a:lnTo>
                    <a:pt x="660" y="575"/>
                  </a:lnTo>
                  <a:lnTo>
                    <a:pt x="662" y="574"/>
                  </a:lnTo>
                  <a:lnTo>
                    <a:pt x="660" y="574"/>
                  </a:lnTo>
                  <a:lnTo>
                    <a:pt x="662" y="573"/>
                  </a:lnTo>
                  <a:lnTo>
                    <a:pt x="663" y="574"/>
                  </a:lnTo>
                  <a:lnTo>
                    <a:pt x="663" y="575"/>
                  </a:lnTo>
                  <a:lnTo>
                    <a:pt x="662" y="577"/>
                  </a:lnTo>
                  <a:lnTo>
                    <a:pt x="663" y="577"/>
                  </a:lnTo>
                  <a:lnTo>
                    <a:pt x="663" y="575"/>
                  </a:lnTo>
                  <a:lnTo>
                    <a:pt x="664" y="574"/>
                  </a:lnTo>
                  <a:lnTo>
                    <a:pt x="664" y="575"/>
                  </a:lnTo>
                  <a:lnTo>
                    <a:pt x="1346" y="907"/>
                  </a:lnTo>
                  <a:lnTo>
                    <a:pt x="1324" y="961"/>
                  </a:lnTo>
                  <a:lnTo>
                    <a:pt x="1301" y="1011"/>
                  </a:lnTo>
                  <a:lnTo>
                    <a:pt x="664" y="577"/>
                  </a:lnTo>
                  <a:lnTo>
                    <a:pt x="664" y="578"/>
                  </a:lnTo>
                  <a:lnTo>
                    <a:pt x="1256" y="1086"/>
                  </a:lnTo>
                  <a:lnTo>
                    <a:pt x="1220" y="1132"/>
                  </a:lnTo>
                  <a:lnTo>
                    <a:pt x="1181" y="1176"/>
                  </a:lnTo>
                  <a:lnTo>
                    <a:pt x="663" y="581"/>
                  </a:lnTo>
                  <a:lnTo>
                    <a:pt x="1121" y="1229"/>
                  </a:lnTo>
                  <a:lnTo>
                    <a:pt x="1074" y="1263"/>
                  </a:lnTo>
                  <a:lnTo>
                    <a:pt x="1024" y="1295"/>
                  </a:lnTo>
                  <a:lnTo>
                    <a:pt x="663" y="583"/>
                  </a:lnTo>
                  <a:lnTo>
                    <a:pt x="662" y="587"/>
                  </a:lnTo>
                  <a:lnTo>
                    <a:pt x="922" y="1340"/>
                  </a:lnTo>
                  <a:lnTo>
                    <a:pt x="865" y="1358"/>
                  </a:lnTo>
                  <a:lnTo>
                    <a:pt x="807" y="1370"/>
                  </a:lnTo>
                  <a:lnTo>
                    <a:pt x="660" y="595"/>
                  </a:lnTo>
                  <a:lnTo>
                    <a:pt x="658" y="610"/>
                  </a:lnTo>
                  <a:lnTo>
                    <a:pt x="717" y="1379"/>
                  </a:lnTo>
                  <a:lnTo>
                    <a:pt x="691" y="1381"/>
                  </a:lnTo>
                  <a:lnTo>
                    <a:pt x="645" y="1379"/>
                  </a:lnTo>
                  <a:lnTo>
                    <a:pt x="598" y="1374"/>
                  </a:lnTo>
                  <a:lnTo>
                    <a:pt x="649" y="668"/>
                  </a:lnTo>
                  <a:lnTo>
                    <a:pt x="526" y="1361"/>
                  </a:lnTo>
                  <a:lnTo>
                    <a:pt x="469" y="1344"/>
                  </a:lnTo>
                  <a:lnTo>
                    <a:pt x="415" y="1323"/>
                  </a:lnTo>
                  <a:lnTo>
                    <a:pt x="653" y="610"/>
                  </a:lnTo>
                  <a:lnTo>
                    <a:pt x="654" y="594"/>
                  </a:lnTo>
                  <a:lnTo>
                    <a:pt x="319" y="1271"/>
                  </a:lnTo>
                  <a:lnTo>
                    <a:pt x="272" y="1239"/>
                  </a:lnTo>
                  <a:lnTo>
                    <a:pt x="229" y="1202"/>
                  </a:lnTo>
                  <a:lnTo>
                    <a:pt x="654" y="587"/>
                  </a:lnTo>
                  <a:lnTo>
                    <a:pt x="654" y="585"/>
                  </a:lnTo>
                  <a:lnTo>
                    <a:pt x="169" y="1143"/>
                  </a:lnTo>
                  <a:lnTo>
                    <a:pt x="135" y="1099"/>
                  </a:lnTo>
                  <a:lnTo>
                    <a:pt x="105" y="1053"/>
                  </a:lnTo>
                  <a:lnTo>
                    <a:pt x="654" y="581"/>
                  </a:lnTo>
                  <a:lnTo>
                    <a:pt x="654" y="578"/>
                  </a:lnTo>
                  <a:lnTo>
                    <a:pt x="68" y="989"/>
                  </a:lnTo>
                  <a:lnTo>
                    <a:pt x="47" y="940"/>
                  </a:lnTo>
                  <a:lnTo>
                    <a:pt x="29" y="889"/>
                  </a:lnTo>
                  <a:lnTo>
                    <a:pt x="658" y="575"/>
                  </a:lnTo>
                  <a:lnTo>
                    <a:pt x="659" y="577"/>
                  </a:lnTo>
                  <a:lnTo>
                    <a:pt x="659" y="575"/>
                  </a:lnTo>
                  <a:lnTo>
                    <a:pt x="658" y="575"/>
                  </a:lnTo>
                  <a:lnTo>
                    <a:pt x="659" y="574"/>
                  </a:lnTo>
                  <a:lnTo>
                    <a:pt x="659" y="573"/>
                  </a:lnTo>
                  <a:close/>
                  <a:moveTo>
                    <a:pt x="657" y="570"/>
                  </a:moveTo>
                  <a:lnTo>
                    <a:pt x="658" y="571"/>
                  </a:lnTo>
                  <a:lnTo>
                    <a:pt x="657" y="571"/>
                  </a:lnTo>
                  <a:lnTo>
                    <a:pt x="657" y="570"/>
                  </a:lnTo>
                  <a:close/>
                  <a:moveTo>
                    <a:pt x="655" y="570"/>
                  </a:moveTo>
                  <a:lnTo>
                    <a:pt x="659" y="574"/>
                  </a:lnTo>
                  <a:lnTo>
                    <a:pt x="658" y="574"/>
                  </a:lnTo>
                  <a:lnTo>
                    <a:pt x="658" y="575"/>
                  </a:lnTo>
                  <a:lnTo>
                    <a:pt x="657" y="574"/>
                  </a:lnTo>
                  <a:lnTo>
                    <a:pt x="657" y="573"/>
                  </a:lnTo>
                  <a:lnTo>
                    <a:pt x="655" y="573"/>
                  </a:lnTo>
                  <a:lnTo>
                    <a:pt x="655" y="570"/>
                  </a:lnTo>
                  <a:close/>
                  <a:moveTo>
                    <a:pt x="20" y="525"/>
                  </a:moveTo>
                  <a:lnTo>
                    <a:pt x="655" y="573"/>
                  </a:lnTo>
                  <a:lnTo>
                    <a:pt x="657" y="574"/>
                  </a:lnTo>
                  <a:lnTo>
                    <a:pt x="655" y="575"/>
                  </a:lnTo>
                  <a:lnTo>
                    <a:pt x="8" y="794"/>
                  </a:lnTo>
                  <a:lnTo>
                    <a:pt x="2" y="744"/>
                  </a:lnTo>
                  <a:lnTo>
                    <a:pt x="0" y="693"/>
                  </a:lnTo>
                  <a:lnTo>
                    <a:pt x="654" y="574"/>
                  </a:lnTo>
                  <a:lnTo>
                    <a:pt x="4" y="620"/>
                  </a:lnTo>
                  <a:lnTo>
                    <a:pt x="10" y="571"/>
                  </a:lnTo>
                  <a:lnTo>
                    <a:pt x="20" y="525"/>
                  </a:lnTo>
                  <a:close/>
                  <a:moveTo>
                    <a:pt x="1359" y="521"/>
                  </a:moveTo>
                  <a:lnTo>
                    <a:pt x="1369" y="571"/>
                  </a:lnTo>
                  <a:lnTo>
                    <a:pt x="1377" y="624"/>
                  </a:lnTo>
                  <a:lnTo>
                    <a:pt x="667" y="574"/>
                  </a:lnTo>
                  <a:lnTo>
                    <a:pt x="1380" y="697"/>
                  </a:lnTo>
                  <a:lnTo>
                    <a:pt x="1377" y="752"/>
                  </a:lnTo>
                  <a:lnTo>
                    <a:pt x="1371" y="806"/>
                  </a:lnTo>
                  <a:lnTo>
                    <a:pt x="664" y="574"/>
                  </a:lnTo>
                  <a:lnTo>
                    <a:pt x="1359" y="521"/>
                  </a:lnTo>
                  <a:close/>
                  <a:moveTo>
                    <a:pt x="76" y="377"/>
                  </a:moveTo>
                  <a:lnTo>
                    <a:pt x="655" y="571"/>
                  </a:lnTo>
                  <a:lnTo>
                    <a:pt x="39" y="463"/>
                  </a:lnTo>
                  <a:lnTo>
                    <a:pt x="56" y="419"/>
                  </a:lnTo>
                  <a:lnTo>
                    <a:pt x="76" y="377"/>
                  </a:lnTo>
                  <a:close/>
                  <a:moveTo>
                    <a:pt x="1293" y="355"/>
                  </a:moveTo>
                  <a:lnTo>
                    <a:pt x="1317" y="400"/>
                  </a:lnTo>
                  <a:lnTo>
                    <a:pt x="1336" y="446"/>
                  </a:lnTo>
                  <a:lnTo>
                    <a:pt x="666" y="573"/>
                  </a:lnTo>
                  <a:lnTo>
                    <a:pt x="664" y="574"/>
                  </a:lnTo>
                  <a:lnTo>
                    <a:pt x="664" y="571"/>
                  </a:lnTo>
                  <a:lnTo>
                    <a:pt x="666" y="570"/>
                  </a:lnTo>
                  <a:lnTo>
                    <a:pt x="666" y="571"/>
                  </a:lnTo>
                  <a:lnTo>
                    <a:pt x="1293" y="355"/>
                  </a:lnTo>
                  <a:close/>
                  <a:moveTo>
                    <a:pt x="282" y="136"/>
                  </a:moveTo>
                  <a:lnTo>
                    <a:pt x="655" y="570"/>
                  </a:lnTo>
                  <a:lnTo>
                    <a:pt x="118" y="306"/>
                  </a:lnTo>
                  <a:lnTo>
                    <a:pt x="144" y="269"/>
                  </a:lnTo>
                  <a:lnTo>
                    <a:pt x="172" y="236"/>
                  </a:lnTo>
                  <a:lnTo>
                    <a:pt x="651" y="566"/>
                  </a:lnTo>
                  <a:lnTo>
                    <a:pt x="217" y="190"/>
                  </a:lnTo>
                  <a:lnTo>
                    <a:pt x="249" y="161"/>
                  </a:lnTo>
                  <a:lnTo>
                    <a:pt x="282" y="136"/>
                  </a:lnTo>
                  <a:close/>
                  <a:moveTo>
                    <a:pt x="1062" y="109"/>
                  </a:moveTo>
                  <a:lnTo>
                    <a:pt x="1100" y="136"/>
                  </a:lnTo>
                  <a:lnTo>
                    <a:pt x="1136" y="163"/>
                  </a:lnTo>
                  <a:lnTo>
                    <a:pt x="670" y="566"/>
                  </a:lnTo>
                  <a:lnTo>
                    <a:pt x="1182" y="206"/>
                  </a:lnTo>
                  <a:lnTo>
                    <a:pt x="1214" y="241"/>
                  </a:lnTo>
                  <a:lnTo>
                    <a:pt x="1244" y="278"/>
                  </a:lnTo>
                  <a:lnTo>
                    <a:pt x="666" y="571"/>
                  </a:lnTo>
                  <a:lnTo>
                    <a:pt x="667" y="570"/>
                  </a:lnTo>
                  <a:lnTo>
                    <a:pt x="1062" y="109"/>
                  </a:lnTo>
                  <a:close/>
                  <a:moveTo>
                    <a:pt x="403" y="63"/>
                  </a:moveTo>
                  <a:lnTo>
                    <a:pt x="655" y="566"/>
                  </a:lnTo>
                  <a:lnTo>
                    <a:pt x="657" y="570"/>
                  </a:lnTo>
                  <a:lnTo>
                    <a:pt x="655" y="569"/>
                  </a:lnTo>
                  <a:lnTo>
                    <a:pt x="329" y="103"/>
                  </a:lnTo>
                  <a:lnTo>
                    <a:pt x="366" y="81"/>
                  </a:lnTo>
                  <a:lnTo>
                    <a:pt x="403" y="63"/>
                  </a:lnTo>
                  <a:close/>
                  <a:moveTo>
                    <a:pt x="923" y="41"/>
                  </a:moveTo>
                  <a:lnTo>
                    <a:pt x="964" y="56"/>
                  </a:lnTo>
                  <a:lnTo>
                    <a:pt x="1004" y="76"/>
                  </a:lnTo>
                  <a:lnTo>
                    <a:pt x="666" y="570"/>
                  </a:lnTo>
                  <a:lnTo>
                    <a:pt x="666" y="569"/>
                  </a:lnTo>
                  <a:lnTo>
                    <a:pt x="923" y="41"/>
                  </a:lnTo>
                  <a:close/>
                  <a:moveTo>
                    <a:pt x="762" y="4"/>
                  </a:moveTo>
                  <a:lnTo>
                    <a:pt x="804" y="10"/>
                  </a:lnTo>
                  <a:lnTo>
                    <a:pt x="847" y="18"/>
                  </a:lnTo>
                  <a:lnTo>
                    <a:pt x="666" y="569"/>
                  </a:lnTo>
                  <a:lnTo>
                    <a:pt x="762" y="4"/>
                  </a:lnTo>
                  <a:close/>
                  <a:moveTo>
                    <a:pt x="691" y="0"/>
                  </a:moveTo>
                  <a:lnTo>
                    <a:pt x="699" y="0"/>
                  </a:lnTo>
                  <a:lnTo>
                    <a:pt x="655" y="565"/>
                  </a:lnTo>
                  <a:lnTo>
                    <a:pt x="657" y="569"/>
                  </a:lnTo>
                  <a:lnTo>
                    <a:pt x="655" y="566"/>
                  </a:lnTo>
                  <a:lnTo>
                    <a:pt x="476" y="35"/>
                  </a:lnTo>
                  <a:lnTo>
                    <a:pt x="514" y="23"/>
                  </a:lnTo>
                  <a:lnTo>
                    <a:pt x="555" y="14"/>
                  </a:lnTo>
                  <a:lnTo>
                    <a:pt x="655" y="561"/>
                  </a:lnTo>
                  <a:lnTo>
                    <a:pt x="616" y="5"/>
                  </a:lnTo>
                  <a:lnTo>
                    <a:pt x="653" y="1"/>
                  </a:lnTo>
                  <a:lnTo>
                    <a:pt x="691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3646924" y="2894256"/>
              <a:ext cx="1838974" cy="1840322"/>
              <a:chOff x="5748338" y="2673351"/>
              <a:chExt cx="2163763" cy="2165350"/>
            </a:xfrm>
          </p:grpSpPr>
          <p:sp>
            <p:nvSpPr>
              <p:cNvPr id="12298" name="Freeform 10"/>
              <p:cNvSpPr>
                <a:spLocks/>
              </p:cNvSpPr>
              <p:nvPr/>
            </p:nvSpPr>
            <p:spPr bwMode="auto">
              <a:xfrm>
                <a:off x="5748338" y="2673351"/>
                <a:ext cx="2163763" cy="2165350"/>
              </a:xfrm>
              <a:custGeom>
                <a:avLst/>
                <a:gdLst/>
                <a:ahLst/>
                <a:cxnLst>
                  <a:cxn ang="0">
                    <a:pos x="681" y="0"/>
                  </a:cxn>
                  <a:cxn ang="0">
                    <a:pos x="755" y="4"/>
                  </a:cxn>
                  <a:cxn ang="0">
                    <a:pos x="827" y="16"/>
                  </a:cxn>
                  <a:cxn ang="0">
                    <a:pos x="896" y="34"/>
                  </a:cxn>
                  <a:cxn ang="0">
                    <a:pos x="962" y="61"/>
                  </a:cxn>
                  <a:cxn ang="0">
                    <a:pos x="1025" y="94"/>
                  </a:cxn>
                  <a:cxn ang="0">
                    <a:pos x="1084" y="132"/>
                  </a:cxn>
                  <a:cxn ang="0">
                    <a:pos x="1138" y="176"/>
                  </a:cxn>
                  <a:cxn ang="0">
                    <a:pos x="1188" y="226"/>
                  </a:cxn>
                  <a:cxn ang="0">
                    <a:pos x="1231" y="280"/>
                  </a:cxn>
                  <a:cxn ang="0">
                    <a:pos x="1270" y="338"/>
                  </a:cxn>
                  <a:cxn ang="0">
                    <a:pos x="1303" y="401"/>
                  </a:cxn>
                  <a:cxn ang="0">
                    <a:pos x="1329" y="467"/>
                  </a:cxn>
                  <a:cxn ang="0">
                    <a:pos x="1348" y="536"/>
                  </a:cxn>
                  <a:cxn ang="0">
                    <a:pos x="1359" y="609"/>
                  </a:cxn>
                  <a:cxn ang="0">
                    <a:pos x="1363" y="683"/>
                  </a:cxn>
                  <a:cxn ang="0">
                    <a:pos x="1359" y="757"/>
                  </a:cxn>
                  <a:cxn ang="0">
                    <a:pos x="1348" y="828"/>
                  </a:cxn>
                  <a:cxn ang="0">
                    <a:pos x="1329" y="898"/>
                  </a:cxn>
                  <a:cxn ang="0">
                    <a:pos x="1303" y="964"/>
                  </a:cxn>
                  <a:cxn ang="0">
                    <a:pos x="1270" y="1026"/>
                  </a:cxn>
                  <a:cxn ang="0">
                    <a:pos x="1231" y="1084"/>
                  </a:cxn>
                  <a:cxn ang="0">
                    <a:pos x="1188" y="1138"/>
                  </a:cxn>
                  <a:cxn ang="0">
                    <a:pos x="1138" y="1188"/>
                  </a:cxn>
                  <a:cxn ang="0">
                    <a:pos x="1084" y="1232"/>
                  </a:cxn>
                  <a:cxn ang="0">
                    <a:pos x="1025" y="1270"/>
                  </a:cxn>
                  <a:cxn ang="0">
                    <a:pos x="962" y="1303"/>
                  </a:cxn>
                  <a:cxn ang="0">
                    <a:pos x="896" y="1330"/>
                  </a:cxn>
                  <a:cxn ang="0">
                    <a:pos x="827" y="1348"/>
                  </a:cxn>
                  <a:cxn ang="0">
                    <a:pos x="755" y="1360"/>
                  </a:cxn>
                  <a:cxn ang="0">
                    <a:pos x="681" y="1364"/>
                  </a:cxn>
                  <a:cxn ang="0">
                    <a:pos x="607" y="1360"/>
                  </a:cxn>
                  <a:cxn ang="0">
                    <a:pos x="536" y="1348"/>
                  </a:cxn>
                  <a:cxn ang="0">
                    <a:pos x="466" y="1330"/>
                  </a:cxn>
                  <a:cxn ang="0">
                    <a:pos x="400" y="1303"/>
                  </a:cxn>
                  <a:cxn ang="0">
                    <a:pos x="338" y="1270"/>
                  </a:cxn>
                  <a:cxn ang="0">
                    <a:pos x="280" y="1232"/>
                  </a:cxn>
                  <a:cxn ang="0">
                    <a:pos x="226" y="1188"/>
                  </a:cxn>
                  <a:cxn ang="0">
                    <a:pos x="175" y="1138"/>
                  </a:cxn>
                  <a:cxn ang="0">
                    <a:pos x="132" y="1084"/>
                  </a:cxn>
                  <a:cxn ang="0">
                    <a:pos x="94" y="1026"/>
                  </a:cxn>
                  <a:cxn ang="0">
                    <a:pos x="61" y="964"/>
                  </a:cxn>
                  <a:cxn ang="0">
                    <a:pos x="34" y="898"/>
                  </a:cxn>
                  <a:cxn ang="0">
                    <a:pos x="16" y="828"/>
                  </a:cxn>
                  <a:cxn ang="0">
                    <a:pos x="4" y="757"/>
                  </a:cxn>
                  <a:cxn ang="0">
                    <a:pos x="0" y="683"/>
                  </a:cxn>
                  <a:cxn ang="0">
                    <a:pos x="4" y="609"/>
                  </a:cxn>
                  <a:cxn ang="0">
                    <a:pos x="16" y="536"/>
                  </a:cxn>
                  <a:cxn ang="0">
                    <a:pos x="34" y="467"/>
                  </a:cxn>
                  <a:cxn ang="0">
                    <a:pos x="61" y="401"/>
                  </a:cxn>
                  <a:cxn ang="0">
                    <a:pos x="94" y="338"/>
                  </a:cxn>
                  <a:cxn ang="0">
                    <a:pos x="132" y="280"/>
                  </a:cxn>
                  <a:cxn ang="0">
                    <a:pos x="175" y="226"/>
                  </a:cxn>
                  <a:cxn ang="0">
                    <a:pos x="226" y="176"/>
                  </a:cxn>
                  <a:cxn ang="0">
                    <a:pos x="280" y="132"/>
                  </a:cxn>
                  <a:cxn ang="0">
                    <a:pos x="338" y="94"/>
                  </a:cxn>
                  <a:cxn ang="0">
                    <a:pos x="400" y="61"/>
                  </a:cxn>
                  <a:cxn ang="0">
                    <a:pos x="466" y="34"/>
                  </a:cxn>
                  <a:cxn ang="0">
                    <a:pos x="536" y="16"/>
                  </a:cxn>
                  <a:cxn ang="0">
                    <a:pos x="607" y="4"/>
                  </a:cxn>
                  <a:cxn ang="0">
                    <a:pos x="681" y="0"/>
                  </a:cxn>
                </a:cxnLst>
                <a:rect l="0" t="0" r="r" b="b"/>
                <a:pathLst>
                  <a:path w="1363" h="1364">
                    <a:moveTo>
                      <a:pt x="681" y="0"/>
                    </a:moveTo>
                    <a:lnTo>
                      <a:pt x="755" y="4"/>
                    </a:lnTo>
                    <a:lnTo>
                      <a:pt x="827" y="16"/>
                    </a:lnTo>
                    <a:lnTo>
                      <a:pt x="896" y="34"/>
                    </a:lnTo>
                    <a:lnTo>
                      <a:pt x="962" y="61"/>
                    </a:lnTo>
                    <a:lnTo>
                      <a:pt x="1025" y="94"/>
                    </a:lnTo>
                    <a:lnTo>
                      <a:pt x="1084" y="132"/>
                    </a:lnTo>
                    <a:lnTo>
                      <a:pt x="1138" y="176"/>
                    </a:lnTo>
                    <a:lnTo>
                      <a:pt x="1188" y="226"/>
                    </a:lnTo>
                    <a:lnTo>
                      <a:pt x="1231" y="280"/>
                    </a:lnTo>
                    <a:lnTo>
                      <a:pt x="1270" y="338"/>
                    </a:lnTo>
                    <a:lnTo>
                      <a:pt x="1303" y="401"/>
                    </a:lnTo>
                    <a:lnTo>
                      <a:pt x="1329" y="467"/>
                    </a:lnTo>
                    <a:lnTo>
                      <a:pt x="1348" y="536"/>
                    </a:lnTo>
                    <a:lnTo>
                      <a:pt x="1359" y="609"/>
                    </a:lnTo>
                    <a:lnTo>
                      <a:pt x="1363" y="683"/>
                    </a:lnTo>
                    <a:lnTo>
                      <a:pt x="1359" y="757"/>
                    </a:lnTo>
                    <a:lnTo>
                      <a:pt x="1348" y="828"/>
                    </a:lnTo>
                    <a:lnTo>
                      <a:pt x="1329" y="898"/>
                    </a:lnTo>
                    <a:lnTo>
                      <a:pt x="1303" y="964"/>
                    </a:lnTo>
                    <a:lnTo>
                      <a:pt x="1270" y="1026"/>
                    </a:lnTo>
                    <a:lnTo>
                      <a:pt x="1231" y="1084"/>
                    </a:lnTo>
                    <a:lnTo>
                      <a:pt x="1188" y="1138"/>
                    </a:lnTo>
                    <a:lnTo>
                      <a:pt x="1138" y="1188"/>
                    </a:lnTo>
                    <a:lnTo>
                      <a:pt x="1084" y="1232"/>
                    </a:lnTo>
                    <a:lnTo>
                      <a:pt x="1025" y="1270"/>
                    </a:lnTo>
                    <a:lnTo>
                      <a:pt x="962" y="1303"/>
                    </a:lnTo>
                    <a:lnTo>
                      <a:pt x="896" y="1330"/>
                    </a:lnTo>
                    <a:lnTo>
                      <a:pt x="827" y="1348"/>
                    </a:lnTo>
                    <a:lnTo>
                      <a:pt x="755" y="1360"/>
                    </a:lnTo>
                    <a:lnTo>
                      <a:pt x="681" y="1364"/>
                    </a:lnTo>
                    <a:lnTo>
                      <a:pt x="607" y="1360"/>
                    </a:lnTo>
                    <a:lnTo>
                      <a:pt x="536" y="1348"/>
                    </a:lnTo>
                    <a:lnTo>
                      <a:pt x="466" y="1330"/>
                    </a:lnTo>
                    <a:lnTo>
                      <a:pt x="400" y="1303"/>
                    </a:lnTo>
                    <a:lnTo>
                      <a:pt x="338" y="1270"/>
                    </a:lnTo>
                    <a:lnTo>
                      <a:pt x="280" y="1232"/>
                    </a:lnTo>
                    <a:lnTo>
                      <a:pt x="226" y="1188"/>
                    </a:lnTo>
                    <a:lnTo>
                      <a:pt x="175" y="1138"/>
                    </a:lnTo>
                    <a:lnTo>
                      <a:pt x="132" y="1084"/>
                    </a:lnTo>
                    <a:lnTo>
                      <a:pt x="94" y="1026"/>
                    </a:lnTo>
                    <a:lnTo>
                      <a:pt x="61" y="964"/>
                    </a:lnTo>
                    <a:lnTo>
                      <a:pt x="34" y="898"/>
                    </a:lnTo>
                    <a:lnTo>
                      <a:pt x="16" y="828"/>
                    </a:lnTo>
                    <a:lnTo>
                      <a:pt x="4" y="757"/>
                    </a:lnTo>
                    <a:lnTo>
                      <a:pt x="0" y="683"/>
                    </a:lnTo>
                    <a:lnTo>
                      <a:pt x="4" y="609"/>
                    </a:lnTo>
                    <a:lnTo>
                      <a:pt x="16" y="536"/>
                    </a:lnTo>
                    <a:lnTo>
                      <a:pt x="34" y="467"/>
                    </a:lnTo>
                    <a:lnTo>
                      <a:pt x="61" y="401"/>
                    </a:lnTo>
                    <a:lnTo>
                      <a:pt x="94" y="338"/>
                    </a:lnTo>
                    <a:lnTo>
                      <a:pt x="132" y="280"/>
                    </a:lnTo>
                    <a:lnTo>
                      <a:pt x="175" y="226"/>
                    </a:lnTo>
                    <a:lnTo>
                      <a:pt x="226" y="176"/>
                    </a:lnTo>
                    <a:lnTo>
                      <a:pt x="280" y="132"/>
                    </a:lnTo>
                    <a:lnTo>
                      <a:pt x="338" y="94"/>
                    </a:lnTo>
                    <a:lnTo>
                      <a:pt x="400" y="61"/>
                    </a:lnTo>
                    <a:lnTo>
                      <a:pt x="466" y="34"/>
                    </a:lnTo>
                    <a:lnTo>
                      <a:pt x="536" y="16"/>
                    </a:lnTo>
                    <a:lnTo>
                      <a:pt x="607" y="4"/>
                    </a:lnTo>
                    <a:lnTo>
                      <a:pt x="681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9" name="Freeform 11"/>
              <p:cNvSpPr>
                <a:spLocks/>
              </p:cNvSpPr>
              <p:nvPr/>
            </p:nvSpPr>
            <p:spPr bwMode="auto">
              <a:xfrm>
                <a:off x="5768975" y="2703513"/>
                <a:ext cx="2108200" cy="2108200"/>
              </a:xfrm>
              <a:custGeom>
                <a:avLst/>
                <a:gdLst/>
                <a:ahLst/>
                <a:cxnLst>
                  <a:cxn ang="0">
                    <a:pos x="664" y="0"/>
                  </a:cxn>
                  <a:cxn ang="0">
                    <a:pos x="737" y="4"/>
                  </a:cxn>
                  <a:cxn ang="0">
                    <a:pos x="807" y="15"/>
                  </a:cxn>
                  <a:cxn ang="0">
                    <a:pos x="874" y="34"/>
                  </a:cxn>
                  <a:cxn ang="0">
                    <a:pos x="937" y="59"/>
                  </a:cxn>
                  <a:cxn ang="0">
                    <a:pos x="999" y="91"/>
                  </a:cxn>
                  <a:cxn ang="0">
                    <a:pos x="1056" y="128"/>
                  </a:cxn>
                  <a:cxn ang="0">
                    <a:pos x="1109" y="171"/>
                  </a:cxn>
                  <a:cxn ang="0">
                    <a:pos x="1156" y="219"/>
                  </a:cxn>
                  <a:cxn ang="0">
                    <a:pos x="1200" y="272"/>
                  </a:cxn>
                  <a:cxn ang="0">
                    <a:pos x="1237" y="328"/>
                  </a:cxn>
                  <a:cxn ang="0">
                    <a:pos x="1269" y="390"/>
                  </a:cxn>
                  <a:cxn ang="0">
                    <a:pos x="1294" y="454"/>
                  </a:cxn>
                  <a:cxn ang="0">
                    <a:pos x="1312" y="521"/>
                  </a:cxn>
                  <a:cxn ang="0">
                    <a:pos x="1324" y="591"/>
                  </a:cxn>
                  <a:cxn ang="0">
                    <a:pos x="1328" y="664"/>
                  </a:cxn>
                  <a:cxn ang="0">
                    <a:pos x="1324" y="736"/>
                  </a:cxn>
                  <a:cxn ang="0">
                    <a:pos x="1312" y="806"/>
                  </a:cxn>
                  <a:cxn ang="0">
                    <a:pos x="1294" y="874"/>
                  </a:cxn>
                  <a:cxn ang="0">
                    <a:pos x="1269" y="937"/>
                  </a:cxn>
                  <a:cxn ang="0">
                    <a:pos x="1237" y="999"/>
                  </a:cxn>
                  <a:cxn ang="0">
                    <a:pos x="1200" y="1056"/>
                  </a:cxn>
                  <a:cxn ang="0">
                    <a:pos x="1156" y="1109"/>
                  </a:cxn>
                  <a:cxn ang="0">
                    <a:pos x="1109" y="1156"/>
                  </a:cxn>
                  <a:cxn ang="0">
                    <a:pos x="1056" y="1200"/>
                  </a:cxn>
                  <a:cxn ang="0">
                    <a:pos x="999" y="1237"/>
                  </a:cxn>
                  <a:cxn ang="0">
                    <a:pos x="937" y="1268"/>
                  </a:cxn>
                  <a:cxn ang="0">
                    <a:pos x="874" y="1294"/>
                  </a:cxn>
                  <a:cxn ang="0">
                    <a:pos x="807" y="1312"/>
                  </a:cxn>
                  <a:cxn ang="0">
                    <a:pos x="737" y="1324"/>
                  </a:cxn>
                  <a:cxn ang="0">
                    <a:pos x="664" y="1328"/>
                  </a:cxn>
                  <a:cxn ang="0">
                    <a:pos x="591" y="1324"/>
                  </a:cxn>
                  <a:cxn ang="0">
                    <a:pos x="521" y="1312"/>
                  </a:cxn>
                  <a:cxn ang="0">
                    <a:pos x="454" y="1294"/>
                  </a:cxn>
                  <a:cxn ang="0">
                    <a:pos x="391" y="1268"/>
                  </a:cxn>
                  <a:cxn ang="0">
                    <a:pos x="329" y="1237"/>
                  </a:cxn>
                  <a:cxn ang="0">
                    <a:pos x="272" y="1200"/>
                  </a:cxn>
                  <a:cxn ang="0">
                    <a:pos x="219" y="1156"/>
                  </a:cxn>
                  <a:cxn ang="0">
                    <a:pos x="172" y="1109"/>
                  </a:cxn>
                  <a:cxn ang="0">
                    <a:pos x="128" y="1056"/>
                  </a:cxn>
                  <a:cxn ang="0">
                    <a:pos x="91" y="999"/>
                  </a:cxn>
                  <a:cxn ang="0">
                    <a:pos x="59" y="937"/>
                  </a:cxn>
                  <a:cxn ang="0">
                    <a:pos x="34" y="874"/>
                  </a:cxn>
                  <a:cxn ang="0">
                    <a:pos x="16" y="806"/>
                  </a:cxn>
                  <a:cxn ang="0">
                    <a:pos x="4" y="736"/>
                  </a:cxn>
                  <a:cxn ang="0">
                    <a:pos x="0" y="664"/>
                  </a:cxn>
                  <a:cxn ang="0">
                    <a:pos x="4" y="591"/>
                  </a:cxn>
                  <a:cxn ang="0">
                    <a:pos x="16" y="521"/>
                  </a:cxn>
                  <a:cxn ang="0">
                    <a:pos x="34" y="454"/>
                  </a:cxn>
                  <a:cxn ang="0">
                    <a:pos x="59" y="390"/>
                  </a:cxn>
                  <a:cxn ang="0">
                    <a:pos x="91" y="328"/>
                  </a:cxn>
                  <a:cxn ang="0">
                    <a:pos x="128" y="272"/>
                  </a:cxn>
                  <a:cxn ang="0">
                    <a:pos x="172" y="219"/>
                  </a:cxn>
                  <a:cxn ang="0">
                    <a:pos x="219" y="171"/>
                  </a:cxn>
                  <a:cxn ang="0">
                    <a:pos x="272" y="128"/>
                  </a:cxn>
                  <a:cxn ang="0">
                    <a:pos x="329" y="91"/>
                  </a:cxn>
                  <a:cxn ang="0">
                    <a:pos x="391" y="59"/>
                  </a:cxn>
                  <a:cxn ang="0">
                    <a:pos x="454" y="34"/>
                  </a:cxn>
                  <a:cxn ang="0">
                    <a:pos x="521" y="15"/>
                  </a:cxn>
                  <a:cxn ang="0">
                    <a:pos x="591" y="4"/>
                  </a:cxn>
                  <a:cxn ang="0">
                    <a:pos x="664" y="0"/>
                  </a:cxn>
                </a:cxnLst>
                <a:rect l="0" t="0" r="r" b="b"/>
                <a:pathLst>
                  <a:path w="1328" h="1328">
                    <a:moveTo>
                      <a:pt x="664" y="0"/>
                    </a:moveTo>
                    <a:lnTo>
                      <a:pt x="737" y="4"/>
                    </a:lnTo>
                    <a:lnTo>
                      <a:pt x="807" y="15"/>
                    </a:lnTo>
                    <a:lnTo>
                      <a:pt x="874" y="34"/>
                    </a:lnTo>
                    <a:lnTo>
                      <a:pt x="937" y="59"/>
                    </a:lnTo>
                    <a:lnTo>
                      <a:pt x="999" y="91"/>
                    </a:lnTo>
                    <a:lnTo>
                      <a:pt x="1056" y="128"/>
                    </a:lnTo>
                    <a:lnTo>
                      <a:pt x="1109" y="171"/>
                    </a:lnTo>
                    <a:lnTo>
                      <a:pt x="1156" y="219"/>
                    </a:lnTo>
                    <a:lnTo>
                      <a:pt x="1200" y="272"/>
                    </a:lnTo>
                    <a:lnTo>
                      <a:pt x="1237" y="328"/>
                    </a:lnTo>
                    <a:lnTo>
                      <a:pt x="1269" y="390"/>
                    </a:lnTo>
                    <a:lnTo>
                      <a:pt x="1294" y="454"/>
                    </a:lnTo>
                    <a:lnTo>
                      <a:pt x="1312" y="521"/>
                    </a:lnTo>
                    <a:lnTo>
                      <a:pt x="1324" y="591"/>
                    </a:lnTo>
                    <a:lnTo>
                      <a:pt x="1328" y="664"/>
                    </a:lnTo>
                    <a:lnTo>
                      <a:pt x="1324" y="736"/>
                    </a:lnTo>
                    <a:lnTo>
                      <a:pt x="1312" y="806"/>
                    </a:lnTo>
                    <a:lnTo>
                      <a:pt x="1294" y="874"/>
                    </a:lnTo>
                    <a:lnTo>
                      <a:pt x="1269" y="937"/>
                    </a:lnTo>
                    <a:lnTo>
                      <a:pt x="1237" y="999"/>
                    </a:lnTo>
                    <a:lnTo>
                      <a:pt x="1200" y="1056"/>
                    </a:lnTo>
                    <a:lnTo>
                      <a:pt x="1156" y="1109"/>
                    </a:lnTo>
                    <a:lnTo>
                      <a:pt x="1109" y="1156"/>
                    </a:lnTo>
                    <a:lnTo>
                      <a:pt x="1056" y="1200"/>
                    </a:lnTo>
                    <a:lnTo>
                      <a:pt x="999" y="1237"/>
                    </a:lnTo>
                    <a:lnTo>
                      <a:pt x="937" y="1268"/>
                    </a:lnTo>
                    <a:lnTo>
                      <a:pt x="874" y="1294"/>
                    </a:lnTo>
                    <a:lnTo>
                      <a:pt x="807" y="1312"/>
                    </a:lnTo>
                    <a:lnTo>
                      <a:pt x="737" y="1324"/>
                    </a:lnTo>
                    <a:lnTo>
                      <a:pt x="664" y="1328"/>
                    </a:lnTo>
                    <a:lnTo>
                      <a:pt x="591" y="1324"/>
                    </a:lnTo>
                    <a:lnTo>
                      <a:pt x="521" y="1312"/>
                    </a:lnTo>
                    <a:lnTo>
                      <a:pt x="454" y="1294"/>
                    </a:lnTo>
                    <a:lnTo>
                      <a:pt x="391" y="1268"/>
                    </a:lnTo>
                    <a:lnTo>
                      <a:pt x="329" y="1237"/>
                    </a:lnTo>
                    <a:lnTo>
                      <a:pt x="272" y="1200"/>
                    </a:lnTo>
                    <a:lnTo>
                      <a:pt x="219" y="1156"/>
                    </a:lnTo>
                    <a:lnTo>
                      <a:pt x="172" y="1109"/>
                    </a:lnTo>
                    <a:lnTo>
                      <a:pt x="128" y="1056"/>
                    </a:lnTo>
                    <a:lnTo>
                      <a:pt x="91" y="999"/>
                    </a:lnTo>
                    <a:lnTo>
                      <a:pt x="59" y="937"/>
                    </a:lnTo>
                    <a:lnTo>
                      <a:pt x="34" y="874"/>
                    </a:lnTo>
                    <a:lnTo>
                      <a:pt x="16" y="806"/>
                    </a:lnTo>
                    <a:lnTo>
                      <a:pt x="4" y="736"/>
                    </a:lnTo>
                    <a:lnTo>
                      <a:pt x="0" y="664"/>
                    </a:lnTo>
                    <a:lnTo>
                      <a:pt x="4" y="591"/>
                    </a:lnTo>
                    <a:lnTo>
                      <a:pt x="16" y="521"/>
                    </a:lnTo>
                    <a:lnTo>
                      <a:pt x="34" y="454"/>
                    </a:lnTo>
                    <a:lnTo>
                      <a:pt x="59" y="390"/>
                    </a:lnTo>
                    <a:lnTo>
                      <a:pt x="91" y="328"/>
                    </a:lnTo>
                    <a:lnTo>
                      <a:pt x="128" y="272"/>
                    </a:lnTo>
                    <a:lnTo>
                      <a:pt x="172" y="219"/>
                    </a:lnTo>
                    <a:lnTo>
                      <a:pt x="219" y="171"/>
                    </a:lnTo>
                    <a:lnTo>
                      <a:pt x="272" y="128"/>
                    </a:lnTo>
                    <a:lnTo>
                      <a:pt x="329" y="91"/>
                    </a:lnTo>
                    <a:lnTo>
                      <a:pt x="391" y="59"/>
                    </a:lnTo>
                    <a:lnTo>
                      <a:pt x="454" y="34"/>
                    </a:lnTo>
                    <a:lnTo>
                      <a:pt x="521" y="15"/>
                    </a:lnTo>
                    <a:lnTo>
                      <a:pt x="591" y="4"/>
                    </a:lnTo>
                    <a:lnTo>
                      <a:pt x="664" y="0"/>
                    </a:lnTo>
                    <a:close/>
                  </a:path>
                </a:pathLst>
              </a:custGeom>
              <a:gradFill>
                <a:gsLst>
                  <a:gs pos="100000">
                    <a:schemeClr val="tx2">
                      <a:lumMod val="20000"/>
                      <a:lumOff val="80000"/>
                    </a:schemeClr>
                  </a:gs>
                  <a:gs pos="0">
                    <a:schemeClr val="bg2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0" name="Freeform 12"/>
              <p:cNvSpPr>
                <a:spLocks noEditPoints="1"/>
              </p:cNvSpPr>
              <p:nvPr/>
            </p:nvSpPr>
            <p:spPr bwMode="auto">
              <a:xfrm>
                <a:off x="5788025" y="2732088"/>
                <a:ext cx="2095500" cy="2073275"/>
              </a:xfrm>
              <a:custGeom>
                <a:avLst/>
                <a:gdLst/>
                <a:ahLst/>
                <a:cxnLst>
                  <a:cxn ang="0">
                    <a:pos x="868" y="965"/>
                  </a:cxn>
                  <a:cxn ang="0">
                    <a:pos x="707" y="1120"/>
                  </a:cxn>
                  <a:cxn ang="0">
                    <a:pos x="674" y="1248"/>
                  </a:cxn>
                  <a:cxn ang="0">
                    <a:pos x="938" y="1209"/>
                  </a:cxn>
                  <a:cxn ang="0">
                    <a:pos x="1117" y="1099"/>
                  </a:cxn>
                  <a:cxn ang="0">
                    <a:pos x="307" y="774"/>
                  </a:cxn>
                  <a:cxn ang="0">
                    <a:pos x="329" y="915"/>
                  </a:cxn>
                  <a:cxn ang="0">
                    <a:pos x="380" y="1059"/>
                  </a:cxn>
                  <a:cxn ang="0">
                    <a:pos x="517" y="1129"/>
                  </a:cxn>
                  <a:cxn ang="0">
                    <a:pos x="627" y="1132"/>
                  </a:cxn>
                  <a:cxn ang="0">
                    <a:pos x="842" y="941"/>
                  </a:cxn>
                  <a:cxn ang="0">
                    <a:pos x="482" y="619"/>
                  </a:cxn>
                  <a:cxn ang="0">
                    <a:pos x="965" y="291"/>
                  </a:cxn>
                  <a:cxn ang="0">
                    <a:pos x="1014" y="530"/>
                  </a:cxn>
                  <a:cxn ang="0">
                    <a:pos x="1284" y="553"/>
                  </a:cxn>
                  <a:cxn ang="0">
                    <a:pos x="1246" y="388"/>
                  </a:cxn>
                  <a:cxn ang="0">
                    <a:pos x="1072" y="203"/>
                  </a:cxn>
                  <a:cxn ang="0">
                    <a:pos x="680" y="159"/>
                  </a:cxn>
                  <a:cxn ang="0">
                    <a:pos x="604" y="213"/>
                  </a:cxn>
                  <a:cxn ang="0">
                    <a:pos x="461" y="471"/>
                  </a:cxn>
                  <a:cxn ang="0">
                    <a:pos x="801" y="681"/>
                  </a:cxn>
                  <a:cxn ang="0">
                    <a:pos x="929" y="563"/>
                  </a:cxn>
                  <a:cxn ang="0">
                    <a:pos x="975" y="469"/>
                  </a:cxn>
                  <a:cxn ang="0">
                    <a:pos x="929" y="295"/>
                  </a:cxn>
                  <a:cxn ang="0">
                    <a:pos x="863" y="211"/>
                  </a:cxn>
                  <a:cxn ang="0">
                    <a:pos x="524" y="41"/>
                  </a:cxn>
                  <a:cxn ang="0">
                    <a:pos x="285" y="112"/>
                  </a:cxn>
                  <a:cxn ang="0">
                    <a:pos x="207" y="209"/>
                  </a:cxn>
                  <a:cxn ang="0">
                    <a:pos x="249" y="350"/>
                  </a:cxn>
                  <a:cxn ang="0">
                    <a:pos x="409" y="335"/>
                  </a:cxn>
                  <a:cxn ang="0">
                    <a:pos x="649" y="137"/>
                  </a:cxn>
                  <a:cxn ang="0">
                    <a:pos x="626" y="46"/>
                  </a:cxn>
                  <a:cxn ang="0">
                    <a:pos x="835" y="12"/>
                  </a:cxn>
                  <a:cxn ang="0">
                    <a:pos x="993" y="98"/>
                  </a:cxn>
                  <a:cxn ang="0">
                    <a:pos x="1072" y="174"/>
                  </a:cxn>
                  <a:cxn ang="0">
                    <a:pos x="1185" y="252"/>
                  </a:cxn>
                  <a:cxn ang="0">
                    <a:pos x="1278" y="413"/>
                  </a:cxn>
                  <a:cxn ang="0">
                    <a:pos x="1315" y="564"/>
                  </a:cxn>
                  <a:cxn ang="0">
                    <a:pos x="1320" y="630"/>
                  </a:cxn>
                  <a:cxn ang="0">
                    <a:pos x="1169" y="691"/>
                  </a:cxn>
                  <a:cxn ang="0">
                    <a:pos x="1105" y="919"/>
                  </a:cxn>
                  <a:cxn ang="0">
                    <a:pos x="1076" y="1162"/>
                  </a:cxn>
                  <a:cxn ang="0">
                    <a:pos x="882" y="1262"/>
                  </a:cxn>
                  <a:cxn ang="0">
                    <a:pos x="668" y="1281"/>
                  </a:cxn>
                  <a:cxn ang="0">
                    <a:pos x="558" y="1306"/>
                  </a:cxn>
                  <a:cxn ang="0">
                    <a:pos x="313" y="1196"/>
                  </a:cxn>
                  <a:cxn ang="0">
                    <a:pos x="183" y="1110"/>
                  </a:cxn>
                  <a:cxn ang="0">
                    <a:pos x="170" y="1077"/>
                  </a:cxn>
                  <a:cxn ang="0">
                    <a:pos x="281" y="1118"/>
                  </a:cxn>
                  <a:cxn ang="0">
                    <a:pos x="329" y="1034"/>
                  </a:cxn>
                  <a:cxn ang="0">
                    <a:pos x="276" y="831"/>
                  </a:cxn>
                  <a:cxn ang="0">
                    <a:pos x="164" y="695"/>
                  </a:cxn>
                  <a:cxn ang="0">
                    <a:pos x="41" y="749"/>
                  </a:cxn>
                  <a:cxn ang="0">
                    <a:pos x="13" y="788"/>
                  </a:cxn>
                  <a:cxn ang="0">
                    <a:pos x="38" y="693"/>
                  </a:cxn>
                  <a:cxn ang="0">
                    <a:pos x="138" y="506"/>
                  </a:cxn>
                  <a:cxn ang="0">
                    <a:pos x="174" y="376"/>
                  </a:cxn>
                  <a:cxn ang="0">
                    <a:pos x="244" y="124"/>
                  </a:cxn>
                  <a:cxn ang="0">
                    <a:pos x="438" y="19"/>
                  </a:cxn>
                  <a:cxn ang="0">
                    <a:pos x="611" y="8"/>
                  </a:cxn>
                  <a:cxn ang="0">
                    <a:pos x="758" y="0"/>
                  </a:cxn>
                </a:cxnLst>
                <a:rect l="0" t="0" r="r" b="b"/>
                <a:pathLst>
                  <a:path w="1320" h="1306">
                    <a:moveTo>
                      <a:pt x="1074" y="944"/>
                    </a:moveTo>
                    <a:lnTo>
                      <a:pt x="1007" y="957"/>
                    </a:lnTo>
                    <a:lnTo>
                      <a:pt x="938" y="964"/>
                    </a:lnTo>
                    <a:lnTo>
                      <a:pt x="871" y="963"/>
                    </a:lnTo>
                    <a:lnTo>
                      <a:pt x="868" y="965"/>
                    </a:lnTo>
                    <a:lnTo>
                      <a:pt x="866" y="969"/>
                    </a:lnTo>
                    <a:lnTo>
                      <a:pt x="834" y="1006"/>
                    </a:lnTo>
                    <a:lnTo>
                      <a:pt x="800" y="1040"/>
                    </a:lnTo>
                    <a:lnTo>
                      <a:pt x="764" y="1073"/>
                    </a:lnTo>
                    <a:lnTo>
                      <a:pt x="707" y="1120"/>
                    </a:lnTo>
                    <a:lnTo>
                      <a:pt x="645" y="1161"/>
                    </a:lnTo>
                    <a:lnTo>
                      <a:pt x="645" y="1162"/>
                    </a:lnTo>
                    <a:lnTo>
                      <a:pt x="644" y="1162"/>
                    </a:lnTo>
                    <a:lnTo>
                      <a:pt x="643" y="1163"/>
                    </a:lnTo>
                    <a:lnTo>
                      <a:pt x="674" y="1248"/>
                    </a:lnTo>
                    <a:lnTo>
                      <a:pt x="681" y="1248"/>
                    </a:lnTo>
                    <a:lnTo>
                      <a:pt x="744" y="1246"/>
                    </a:lnTo>
                    <a:lnTo>
                      <a:pt x="809" y="1240"/>
                    </a:lnTo>
                    <a:lnTo>
                      <a:pt x="874" y="1228"/>
                    </a:lnTo>
                    <a:lnTo>
                      <a:pt x="938" y="1209"/>
                    </a:lnTo>
                    <a:lnTo>
                      <a:pt x="1004" y="1184"/>
                    </a:lnTo>
                    <a:lnTo>
                      <a:pt x="1072" y="1154"/>
                    </a:lnTo>
                    <a:lnTo>
                      <a:pt x="1078" y="1151"/>
                    </a:lnTo>
                    <a:lnTo>
                      <a:pt x="1084" y="1150"/>
                    </a:lnTo>
                    <a:lnTo>
                      <a:pt x="1117" y="1099"/>
                    </a:lnTo>
                    <a:lnTo>
                      <a:pt x="1114" y="1093"/>
                    </a:lnTo>
                    <a:lnTo>
                      <a:pt x="1114" y="1089"/>
                    </a:lnTo>
                    <a:lnTo>
                      <a:pt x="1074" y="944"/>
                    </a:lnTo>
                    <a:close/>
                    <a:moveTo>
                      <a:pt x="476" y="618"/>
                    </a:moveTo>
                    <a:lnTo>
                      <a:pt x="307" y="774"/>
                    </a:lnTo>
                    <a:lnTo>
                      <a:pt x="309" y="778"/>
                    </a:lnTo>
                    <a:lnTo>
                      <a:pt x="309" y="782"/>
                    </a:lnTo>
                    <a:lnTo>
                      <a:pt x="311" y="827"/>
                    </a:lnTo>
                    <a:lnTo>
                      <a:pt x="318" y="871"/>
                    </a:lnTo>
                    <a:lnTo>
                      <a:pt x="329" y="915"/>
                    </a:lnTo>
                    <a:lnTo>
                      <a:pt x="338" y="949"/>
                    </a:lnTo>
                    <a:lnTo>
                      <a:pt x="350" y="985"/>
                    </a:lnTo>
                    <a:lnTo>
                      <a:pt x="362" y="1022"/>
                    </a:lnTo>
                    <a:lnTo>
                      <a:pt x="377" y="1055"/>
                    </a:lnTo>
                    <a:lnTo>
                      <a:pt x="380" y="1059"/>
                    </a:lnTo>
                    <a:lnTo>
                      <a:pt x="381" y="1062"/>
                    </a:lnTo>
                    <a:lnTo>
                      <a:pt x="381" y="1066"/>
                    </a:lnTo>
                    <a:lnTo>
                      <a:pt x="425" y="1092"/>
                    </a:lnTo>
                    <a:lnTo>
                      <a:pt x="470" y="1113"/>
                    </a:lnTo>
                    <a:lnTo>
                      <a:pt x="517" y="1129"/>
                    </a:lnTo>
                    <a:lnTo>
                      <a:pt x="566" y="1140"/>
                    </a:lnTo>
                    <a:lnTo>
                      <a:pt x="616" y="1143"/>
                    </a:lnTo>
                    <a:lnTo>
                      <a:pt x="618" y="1140"/>
                    </a:lnTo>
                    <a:lnTo>
                      <a:pt x="623" y="1134"/>
                    </a:lnTo>
                    <a:lnTo>
                      <a:pt x="627" y="1132"/>
                    </a:lnTo>
                    <a:lnTo>
                      <a:pt x="685" y="1091"/>
                    </a:lnTo>
                    <a:lnTo>
                      <a:pt x="740" y="1046"/>
                    </a:lnTo>
                    <a:lnTo>
                      <a:pt x="792" y="998"/>
                    </a:lnTo>
                    <a:lnTo>
                      <a:pt x="838" y="947"/>
                    </a:lnTo>
                    <a:lnTo>
                      <a:pt x="842" y="941"/>
                    </a:lnTo>
                    <a:lnTo>
                      <a:pt x="846" y="939"/>
                    </a:lnTo>
                    <a:lnTo>
                      <a:pt x="820" y="828"/>
                    </a:lnTo>
                    <a:lnTo>
                      <a:pt x="792" y="716"/>
                    </a:lnTo>
                    <a:lnTo>
                      <a:pt x="791" y="716"/>
                    </a:lnTo>
                    <a:lnTo>
                      <a:pt x="482" y="619"/>
                    </a:lnTo>
                    <a:lnTo>
                      <a:pt x="480" y="618"/>
                    </a:lnTo>
                    <a:lnTo>
                      <a:pt x="476" y="618"/>
                    </a:lnTo>
                    <a:close/>
                    <a:moveTo>
                      <a:pt x="1026" y="176"/>
                    </a:moveTo>
                    <a:lnTo>
                      <a:pt x="941" y="236"/>
                    </a:lnTo>
                    <a:lnTo>
                      <a:pt x="965" y="291"/>
                    </a:lnTo>
                    <a:lnTo>
                      <a:pt x="982" y="347"/>
                    </a:lnTo>
                    <a:lnTo>
                      <a:pt x="995" y="404"/>
                    </a:lnTo>
                    <a:lnTo>
                      <a:pt x="1006" y="462"/>
                    </a:lnTo>
                    <a:lnTo>
                      <a:pt x="1014" y="522"/>
                    </a:lnTo>
                    <a:lnTo>
                      <a:pt x="1014" y="530"/>
                    </a:lnTo>
                    <a:lnTo>
                      <a:pt x="1061" y="560"/>
                    </a:lnTo>
                    <a:lnTo>
                      <a:pt x="1102" y="590"/>
                    </a:lnTo>
                    <a:lnTo>
                      <a:pt x="1136" y="621"/>
                    </a:lnTo>
                    <a:lnTo>
                      <a:pt x="1163" y="652"/>
                    </a:lnTo>
                    <a:lnTo>
                      <a:pt x="1284" y="553"/>
                    </a:lnTo>
                    <a:lnTo>
                      <a:pt x="1288" y="549"/>
                    </a:lnTo>
                    <a:lnTo>
                      <a:pt x="1291" y="548"/>
                    </a:lnTo>
                    <a:lnTo>
                      <a:pt x="1288" y="470"/>
                    </a:lnTo>
                    <a:lnTo>
                      <a:pt x="1270" y="430"/>
                    </a:lnTo>
                    <a:lnTo>
                      <a:pt x="1246" y="388"/>
                    </a:lnTo>
                    <a:lnTo>
                      <a:pt x="1217" y="347"/>
                    </a:lnTo>
                    <a:lnTo>
                      <a:pt x="1185" y="306"/>
                    </a:lnTo>
                    <a:lnTo>
                      <a:pt x="1150" y="268"/>
                    </a:lnTo>
                    <a:lnTo>
                      <a:pt x="1111" y="232"/>
                    </a:lnTo>
                    <a:lnTo>
                      <a:pt x="1072" y="203"/>
                    </a:lnTo>
                    <a:lnTo>
                      <a:pt x="1032" y="180"/>
                    </a:lnTo>
                    <a:lnTo>
                      <a:pt x="1028" y="177"/>
                    </a:lnTo>
                    <a:lnTo>
                      <a:pt x="1026" y="176"/>
                    </a:lnTo>
                    <a:close/>
                    <a:moveTo>
                      <a:pt x="680" y="155"/>
                    </a:moveTo>
                    <a:lnTo>
                      <a:pt x="680" y="159"/>
                    </a:lnTo>
                    <a:lnTo>
                      <a:pt x="677" y="161"/>
                    </a:lnTo>
                    <a:lnTo>
                      <a:pt x="676" y="164"/>
                    </a:lnTo>
                    <a:lnTo>
                      <a:pt x="672" y="165"/>
                    </a:lnTo>
                    <a:lnTo>
                      <a:pt x="669" y="168"/>
                    </a:lnTo>
                    <a:lnTo>
                      <a:pt x="604" y="213"/>
                    </a:lnTo>
                    <a:lnTo>
                      <a:pt x="546" y="259"/>
                    </a:lnTo>
                    <a:lnTo>
                      <a:pt x="491" y="306"/>
                    </a:lnTo>
                    <a:lnTo>
                      <a:pt x="438" y="355"/>
                    </a:lnTo>
                    <a:lnTo>
                      <a:pt x="433" y="361"/>
                    </a:lnTo>
                    <a:lnTo>
                      <a:pt x="461" y="471"/>
                    </a:lnTo>
                    <a:lnTo>
                      <a:pt x="487" y="584"/>
                    </a:lnTo>
                    <a:lnTo>
                      <a:pt x="488" y="584"/>
                    </a:lnTo>
                    <a:lnTo>
                      <a:pt x="491" y="585"/>
                    </a:lnTo>
                    <a:lnTo>
                      <a:pt x="492" y="585"/>
                    </a:lnTo>
                    <a:lnTo>
                      <a:pt x="801" y="681"/>
                    </a:lnTo>
                    <a:lnTo>
                      <a:pt x="804" y="681"/>
                    </a:lnTo>
                    <a:lnTo>
                      <a:pt x="805" y="683"/>
                    </a:lnTo>
                    <a:lnTo>
                      <a:pt x="843" y="640"/>
                    </a:lnTo>
                    <a:lnTo>
                      <a:pt x="886" y="599"/>
                    </a:lnTo>
                    <a:lnTo>
                      <a:pt x="929" y="563"/>
                    </a:lnTo>
                    <a:lnTo>
                      <a:pt x="978" y="528"/>
                    </a:lnTo>
                    <a:lnTo>
                      <a:pt x="978" y="526"/>
                    </a:lnTo>
                    <a:lnTo>
                      <a:pt x="979" y="512"/>
                    </a:lnTo>
                    <a:lnTo>
                      <a:pt x="979" y="493"/>
                    </a:lnTo>
                    <a:lnTo>
                      <a:pt x="975" y="469"/>
                    </a:lnTo>
                    <a:lnTo>
                      <a:pt x="970" y="441"/>
                    </a:lnTo>
                    <a:lnTo>
                      <a:pt x="964" y="412"/>
                    </a:lnTo>
                    <a:lnTo>
                      <a:pt x="956" y="382"/>
                    </a:lnTo>
                    <a:lnTo>
                      <a:pt x="937" y="321"/>
                    </a:lnTo>
                    <a:lnTo>
                      <a:pt x="929" y="295"/>
                    </a:lnTo>
                    <a:lnTo>
                      <a:pt x="921" y="271"/>
                    </a:lnTo>
                    <a:lnTo>
                      <a:pt x="913" y="252"/>
                    </a:lnTo>
                    <a:lnTo>
                      <a:pt x="908" y="240"/>
                    </a:lnTo>
                    <a:lnTo>
                      <a:pt x="904" y="234"/>
                    </a:lnTo>
                    <a:lnTo>
                      <a:pt x="863" y="211"/>
                    </a:lnTo>
                    <a:lnTo>
                      <a:pt x="821" y="192"/>
                    </a:lnTo>
                    <a:lnTo>
                      <a:pt x="776" y="176"/>
                    </a:lnTo>
                    <a:lnTo>
                      <a:pt x="730" y="162"/>
                    </a:lnTo>
                    <a:lnTo>
                      <a:pt x="680" y="155"/>
                    </a:lnTo>
                    <a:close/>
                    <a:moveTo>
                      <a:pt x="524" y="41"/>
                    </a:moveTo>
                    <a:lnTo>
                      <a:pt x="471" y="48"/>
                    </a:lnTo>
                    <a:lnTo>
                      <a:pt x="414" y="62"/>
                    </a:lnTo>
                    <a:lnTo>
                      <a:pt x="355" y="82"/>
                    </a:lnTo>
                    <a:lnTo>
                      <a:pt x="293" y="110"/>
                    </a:lnTo>
                    <a:lnTo>
                      <a:pt x="285" y="112"/>
                    </a:lnTo>
                    <a:lnTo>
                      <a:pt x="277" y="112"/>
                    </a:lnTo>
                    <a:lnTo>
                      <a:pt x="273" y="110"/>
                    </a:lnTo>
                    <a:lnTo>
                      <a:pt x="236" y="157"/>
                    </a:lnTo>
                    <a:lnTo>
                      <a:pt x="204" y="206"/>
                    </a:lnTo>
                    <a:lnTo>
                      <a:pt x="207" y="209"/>
                    </a:lnTo>
                    <a:lnTo>
                      <a:pt x="208" y="213"/>
                    </a:lnTo>
                    <a:lnTo>
                      <a:pt x="208" y="221"/>
                    </a:lnTo>
                    <a:lnTo>
                      <a:pt x="210" y="292"/>
                    </a:lnTo>
                    <a:lnTo>
                      <a:pt x="210" y="364"/>
                    </a:lnTo>
                    <a:lnTo>
                      <a:pt x="249" y="350"/>
                    </a:lnTo>
                    <a:lnTo>
                      <a:pt x="289" y="341"/>
                    </a:lnTo>
                    <a:lnTo>
                      <a:pt x="327" y="337"/>
                    </a:lnTo>
                    <a:lnTo>
                      <a:pt x="367" y="337"/>
                    </a:lnTo>
                    <a:lnTo>
                      <a:pt x="406" y="341"/>
                    </a:lnTo>
                    <a:lnTo>
                      <a:pt x="409" y="335"/>
                    </a:lnTo>
                    <a:lnTo>
                      <a:pt x="413" y="330"/>
                    </a:lnTo>
                    <a:lnTo>
                      <a:pt x="467" y="280"/>
                    </a:lnTo>
                    <a:lnTo>
                      <a:pt x="524" y="231"/>
                    </a:lnTo>
                    <a:lnTo>
                      <a:pt x="585" y="182"/>
                    </a:lnTo>
                    <a:lnTo>
                      <a:pt x="649" y="137"/>
                    </a:lnTo>
                    <a:lnTo>
                      <a:pt x="652" y="136"/>
                    </a:lnTo>
                    <a:lnTo>
                      <a:pt x="653" y="135"/>
                    </a:lnTo>
                    <a:lnTo>
                      <a:pt x="640" y="91"/>
                    </a:lnTo>
                    <a:lnTo>
                      <a:pt x="627" y="46"/>
                    </a:lnTo>
                    <a:lnTo>
                      <a:pt x="626" y="46"/>
                    </a:lnTo>
                    <a:lnTo>
                      <a:pt x="575" y="41"/>
                    </a:lnTo>
                    <a:lnTo>
                      <a:pt x="524" y="41"/>
                    </a:lnTo>
                    <a:close/>
                    <a:moveTo>
                      <a:pt x="758" y="0"/>
                    </a:moveTo>
                    <a:lnTo>
                      <a:pt x="797" y="4"/>
                    </a:lnTo>
                    <a:lnTo>
                      <a:pt x="835" y="12"/>
                    </a:lnTo>
                    <a:lnTo>
                      <a:pt x="874" y="25"/>
                    </a:lnTo>
                    <a:lnTo>
                      <a:pt x="911" y="41"/>
                    </a:lnTo>
                    <a:lnTo>
                      <a:pt x="944" y="59"/>
                    </a:lnTo>
                    <a:lnTo>
                      <a:pt x="975" y="82"/>
                    </a:lnTo>
                    <a:lnTo>
                      <a:pt x="993" y="98"/>
                    </a:lnTo>
                    <a:lnTo>
                      <a:pt x="1004" y="115"/>
                    </a:lnTo>
                    <a:lnTo>
                      <a:pt x="1015" y="133"/>
                    </a:lnTo>
                    <a:lnTo>
                      <a:pt x="1027" y="152"/>
                    </a:lnTo>
                    <a:lnTo>
                      <a:pt x="1049" y="161"/>
                    </a:lnTo>
                    <a:lnTo>
                      <a:pt x="1072" y="174"/>
                    </a:lnTo>
                    <a:lnTo>
                      <a:pt x="1096" y="188"/>
                    </a:lnTo>
                    <a:lnTo>
                      <a:pt x="1138" y="217"/>
                    </a:lnTo>
                    <a:lnTo>
                      <a:pt x="1156" y="230"/>
                    </a:lnTo>
                    <a:lnTo>
                      <a:pt x="1172" y="242"/>
                    </a:lnTo>
                    <a:lnTo>
                      <a:pt x="1185" y="252"/>
                    </a:lnTo>
                    <a:lnTo>
                      <a:pt x="1193" y="259"/>
                    </a:lnTo>
                    <a:lnTo>
                      <a:pt x="1197" y="261"/>
                    </a:lnTo>
                    <a:lnTo>
                      <a:pt x="1228" y="309"/>
                    </a:lnTo>
                    <a:lnTo>
                      <a:pt x="1255" y="361"/>
                    </a:lnTo>
                    <a:lnTo>
                      <a:pt x="1278" y="413"/>
                    </a:lnTo>
                    <a:lnTo>
                      <a:pt x="1296" y="467"/>
                    </a:lnTo>
                    <a:lnTo>
                      <a:pt x="1296" y="469"/>
                    </a:lnTo>
                    <a:lnTo>
                      <a:pt x="1295" y="469"/>
                    </a:lnTo>
                    <a:lnTo>
                      <a:pt x="1307" y="515"/>
                    </a:lnTo>
                    <a:lnTo>
                      <a:pt x="1315" y="564"/>
                    </a:lnTo>
                    <a:lnTo>
                      <a:pt x="1315" y="566"/>
                    </a:lnTo>
                    <a:lnTo>
                      <a:pt x="1316" y="568"/>
                    </a:lnTo>
                    <a:lnTo>
                      <a:pt x="1316" y="570"/>
                    </a:lnTo>
                    <a:lnTo>
                      <a:pt x="1319" y="599"/>
                    </a:lnTo>
                    <a:lnTo>
                      <a:pt x="1320" y="630"/>
                    </a:lnTo>
                    <a:lnTo>
                      <a:pt x="1300" y="586"/>
                    </a:lnTo>
                    <a:lnTo>
                      <a:pt x="1180" y="684"/>
                    </a:lnTo>
                    <a:lnTo>
                      <a:pt x="1176" y="687"/>
                    </a:lnTo>
                    <a:lnTo>
                      <a:pt x="1173" y="689"/>
                    </a:lnTo>
                    <a:lnTo>
                      <a:pt x="1169" y="691"/>
                    </a:lnTo>
                    <a:lnTo>
                      <a:pt x="1159" y="753"/>
                    </a:lnTo>
                    <a:lnTo>
                      <a:pt x="1146" y="812"/>
                    </a:lnTo>
                    <a:lnTo>
                      <a:pt x="1126" y="866"/>
                    </a:lnTo>
                    <a:lnTo>
                      <a:pt x="1102" y="916"/>
                    </a:lnTo>
                    <a:lnTo>
                      <a:pt x="1105" y="919"/>
                    </a:lnTo>
                    <a:lnTo>
                      <a:pt x="1107" y="927"/>
                    </a:lnTo>
                    <a:lnTo>
                      <a:pt x="1147" y="1076"/>
                    </a:lnTo>
                    <a:lnTo>
                      <a:pt x="1167" y="1071"/>
                    </a:lnTo>
                    <a:lnTo>
                      <a:pt x="1123" y="1118"/>
                    </a:lnTo>
                    <a:lnTo>
                      <a:pt x="1076" y="1162"/>
                    </a:lnTo>
                    <a:lnTo>
                      <a:pt x="1080" y="1157"/>
                    </a:lnTo>
                    <a:lnTo>
                      <a:pt x="1033" y="1191"/>
                    </a:lnTo>
                    <a:lnTo>
                      <a:pt x="985" y="1223"/>
                    </a:lnTo>
                    <a:lnTo>
                      <a:pt x="932" y="1249"/>
                    </a:lnTo>
                    <a:lnTo>
                      <a:pt x="882" y="1262"/>
                    </a:lnTo>
                    <a:lnTo>
                      <a:pt x="814" y="1276"/>
                    </a:lnTo>
                    <a:lnTo>
                      <a:pt x="747" y="1282"/>
                    </a:lnTo>
                    <a:lnTo>
                      <a:pt x="681" y="1283"/>
                    </a:lnTo>
                    <a:lnTo>
                      <a:pt x="673" y="1283"/>
                    </a:lnTo>
                    <a:lnTo>
                      <a:pt x="668" y="1281"/>
                    </a:lnTo>
                    <a:lnTo>
                      <a:pt x="665" y="1277"/>
                    </a:lnTo>
                    <a:lnTo>
                      <a:pt x="664" y="1273"/>
                    </a:lnTo>
                    <a:lnTo>
                      <a:pt x="631" y="1286"/>
                    </a:lnTo>
                    <a:lnTo>
                      <a:pt x="595" y="1298"/>
                    </a:lnTo>
                    <a:lnTo>
                      <a:pt x="558" y="1306"/>
                    </a:lnTo>
                    <a:lnTo>
                      <a:pt x="503" y="1295"/>
                    </a:lnTo>
                    <a:lnTo>
                      <a:pt x="450" y="1281"/>
                    </a:lnTo>
                    <a:lnTo>
                      <a:pt x="399" y="1261"/>
                    </a:lnTo>
                    <a:lnTo>
                      <a:pt x="348" y="1237"/>
                    </a:lnTo>
                    <a:lnTo>
                      <a:pt x="313" y="1196"/>
                    </a:lnTo>
                    <a:lnTo>
                      <a:pt x="280" y="1154"/>
                    </a:lnTo>
                    <a:lnTo>
                      <a:pt x="272" y="1154"/>
                    </a:lnTo>
                    <a:lnTo>
                      <a:pt x="244" y="1150"/>
                    </a:lnTo>
                    <a:lnTo>
                      <a:pt x="216" y="1142"/>
                    </a:lnTo>
                    <a:lnTo>
                      <a:pt x="183" y="1110"/>
                    </a:lnTo>
                    <a:lnTo>
                      <a:pt x="152" y="1076"/>
                    </a:lnTo>
                    <a:lnTo>
                      <a:pt x="156" y="1073"/>
                    </a:lnTo>
                    <a:lnTo>
                      <a:pt x="164" y="1073"/>
                    </a:lnTo>
                    <a:lnTo>
                      <a:pt x="166" y="1075"/>
                    </a:lnTo>
                    <a:lnTo>
                      <a:pt x="170" y="1077"/>
                    </a:lnTo>
                    <a:lnTo>
                      <a:pt x="198" y="1093"/>
                    </a:lnTo>
                    <a:lnTo>
                      <a:pt x="224" y="1107"/>
                    </a:lnTo>
                    <a:lnTo>
                      <a:pt x="249" y="1114"/>
                    </a:lnTo>
                    <a:lnTo>
                      <a:pt x="274" y="1118"/>
                    </a:lnTo>
                    <a:lnTo>
                      <a:pt x="281" y="1118"/>
                    </a:lnTo>
                    <a:lnTo>
                      <a:pt x="285" y="1120"/>
                    </a:lnTo>
                    <a:lnTo>
                      <a:pt x="288" y="1122"/>
                    </a:lnTo>
                    <a:lnTo>
                      <a:pt x="315" y="1096"/>
                    </a:lnTo>
                    <a:lnTo>
                      <a:pt x="344" y="1068"/>
                    </a:lnTo>
                    <a:lnTo>
                      <a:pt x="329" y="1034"/>
                    </a:lnTo>
                    <a:lnTo>
                      <a:pt x="315" y="997"/>
                    </a:lnTo>
                    <a:lnTo>
                      <a:pt x="305" y="960"/>
                    </a:lnTo>
                    <a:lnTo>
                      <a:pt x="294" y="924"/>
                    </a:lnTo>
                    <a:lnTo>
                      <a:pt x="282" y="878"/>
                    </a:lnTo>
                    <a:lnTo>
                      <a:pt x="276" y="831"/>
                    </a:lnTo>
                    <a:lnTo>
                      <a:pt x="273" y="783"/>
                    </a:lnTo>
                    <a:lnTo>
                      <a:pt x="273" y="776"/>
                    </a:lnTo>
                    <a:lnTo>
                      <a:pt x="235" y="753"/>
                    </a:lnTo>
                    <a:lnTo>
                      <a:pt x="198" y="726"/>
                    </a:lnTo>
                    <a:lnTo>
                      <a:pt x="164" y="695"/>
                    </a:lnTo>
                    <a:lnTo>
                      <a:pt x="132" y="659"/>
                    </a:lnTo>
                    <a:lnTo>
                      <a:pt x="105" y="676"/>
                    </a:lnTo>
                    <a:lnTo>
                      <a:pt x="82" y="699"/>
                    </a:lnTo>
                    <a:lnTo>
                      <a:pt x="61" y="724"/>
                    </a:lnTo>
                    <a:lnTo>
                      <a:pt x="41" y="749"/>
                    </a:lnTo>
                    <a:lnTo>
                      <a:pt x="24" y="774"/>
                    </a:lnTo>
                    <a:lnTo>
                      <a:pt x="22" y="776"/>
                    </a:lnTo>
                    <a:lnTo>
                      <a:pt x="20" y="779"/>
                    </a:lnTo>
                    <a:lnTo>
                      <a:pt x="17" y="783"/>
                    </a:lnTo>
                    <a:lnTo>
                      <a:pt x="13" y="788"/>
                    </a:lnTo>
                    <a:lnTo>
                      <a:pt x="9" y="791"/>
                    </a:lnTo>
                    <a:lnTo>
                      <a:pt x="4" y="768"/>
                    </a:lnTo>
                    <a:lnTo>
                      <a:pt x="0" y="745"/>
                    </a:lnTo>
                    <a:lnTo>
                      <a:pt x="18" y="720"/>
                    </a:lnTo>
                    <a:lnTo>
                      <a:pt x="38" y="693"/>
                    </a:lnTo>
                    <a:lnTo>
                      <a:pt x="62" y="668"/>
                    </a:lnTo>
                    <a:lnTo>
                      <a:pt x="87" y="646"/>
                    </a:lnTo>
                    <a:lnTo>
                      <a:pt x="115" y="627"/>
                    </a:lnTo>
                    <a:lnTo>
                      <a:pt x="124" y="565"/>
                    </a:lnTo>
                    <a:lnTo>
                      <a:pt x="138" y="506"/>
                    </a:lnTo>
                    <a:lnTo>
                      <a:pt x="157" y="448"/>
                    </a:lnTo>
                    <a:lnTo>
                      <a:pt x="182" y="392"/>
                    </a:lnTo>
                    <a:lnTo>
                      <a:pt x="178" y="391"/>
                    </a:lnTo>
                    <a:lnTo>
                      <a:pt x="174" y="383"/>
                    </a:lnTo>
                    <a:lnTo>
                      <a:pt x="174" y="376"/>
                    </a:lnTo>
                    <a:lnTo>
                      <a:pt x="173" y="230"/>
                    </a:lnTo>
                    <a:lnTo>
                      <a:pt x="127" y="243"/>
                    </a:lnTo>
                    <a:lnTo>
                      <a:pt x="162" y="201"/>
                    </a:lnTo>
                    <a:lnTo>
                      <a:pt x="202" y="161"/>
                    </a:lnTo>
                    <a:lnTo>
                      <a:pt x="244" y="124"/>
                    </a:lnTo>
                    <a:lnTo>
                      <a:pt x="289" y="91"/>
                    </a:lnTo>
                    <a:lnTo>
                      <a:pt x="285" y="95"/>
                    </a:lnTo>
                    <a:lnTo>
                      <a:pt x="334" y="65"/>
                    </a:lnTo>
                    <a:lnTo>
                      <a:pt x="385" y="40"/>
                    </a:lnTo>
                    <a:lnTo>
                      <a:pt x="438" y="19"/>
                    </a:lnTo>
                    <a:lnTo>
                      <a:pt x="458" y="15"/>
                    </a:lnTo>
                    <a:lnTo>
                      <a:pt x="480" y="11"/>
                    </a:lnTo>
                    <a:lnTo>
                      <a:pt x="533" y="5"/>
                    </a:lnTo>
                    <a:lnTo>
                      <a:pt x="587" y="5"/>
                    </a:lnTo>
                    <a:lnTo>
                      <a:pt x="611" y="8"/>
                    </a:lnTo>
                    <a:lnTo>
                      <a:pt x="631" y="13"/>
                    </a:lnTo>
                    <a:lnTo>
                      <a:pt x="647" y="20"/>
                    </a:lnTo>
                    <a:lnTo>
                      <a:pt x="682" y="8"/>
                    </a:lnTo>
                    <a:lnTo>
                      <a:pt x="719" y="1"/>
                    </a:lnTo>
                    <a:lnTo>
                      <a:pt x="758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1" name="Freeform 13"/>
              <p:cNvSpPr>
                <a:spLocks/>
              </p:cNvSpPr>
              <p:nvPr/>
            </p:nvSpPr>
            <p:spPr bwMode="auto">
              <a:xfrm>
                <a:off x="6032500" y="4435476"/>
                <a:ext cx="141288" cy="6350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7" y="0"/>
                  </a:cxn>
                  <a:cxn ang="0">
                    <a:pos x="10" y="2"/>
                  </a:cxn>
                  <a:cxn ang="0">
                    <a:pos x="14" y="3"/>
                  </a:cxn>
                  <a:cxn ang="0">
                    <a:pos x="16" y="4"/>
                  </a:cxn>
                  <a:cxn ang="0">
                    <a:pos x="44" y="20"/>
                  </a:cxn>
                  <a:cxn ang="0">
                    <a:pos x="76" y="36"/>
                  </a:cxn>
                  <a:cxn ang="0">
                    <a:pos x="82" y="37"/>
                  </a:cxn>
                  <a:cxn ang="0">
                    <a:pos x="89" y="40"/>
                  </a:cxn>
                  <a:cxn ang="0">
                    <a:pos x="70" y="36"/>
                  </a:cxn>
                  <a:cxn ang="0">
                    <a:pos x="52" y="30"/>
                  </a:cxn>
                  <a:cxn ang="0">
                    <a:pos x="27" y="18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89" h="40">
                    <a:moveTo>
                      <a:pt x="3" y="0"/>
                    </a:moveTo>
                    <a:lnTo>
                      <a:pt x="7" y="0"/>
                    </a:lnTo>
                    <a:lnTo>
                      <a:pt x="10" y="2"/>
                    </a:lnTo>
                    <a:lnTo>
                      <a:pt x="14" y="3"/>
                    </a:lnTo>
                    <a:lnTo>
                      <a:pt x="16" y="4"/>
                    </a:lnTo>
                    <a:lnTo>
                      <a:pt x="44" y="20"/>
                    </a:lnTo>
                    <a:lnTo>
                      <a:pt x="76" y="36"/>
                    </a:lnTo>
                    <a:lnTo>
                      <a:pt x="82" y="37"/>
                    </a:lnTo>
                    <a:lnTo>
                      <a:pt x="89" y="40"/>
                    </a:lnTo>
                    <a:lnTo>
                      <a:pt x="70" y="36"/>
                    </a:lnTo>
                    <a:lnTo>
                      <a:pt x="52" y="30"/>
                    </a:lnTo>
                    <a:lnTo>
                      <a:pt x="27" y="18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2" name="Freeform 14"/>
              <p:cNvSpPr>
                <a:spLocks/>
              </p:cNvSpPr>
              <p:nvPr/>
            </p:nvSpPr>
            <p:spPr bwMode="auto">
              <a:xfrm>
                <a:off x="6162675" y="4552951"/>
                <a:ext cx="46038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" y="3"/>
                  </a:cxn>
                  <a:cxn ang="0">
                    <a:pos x="27" y="3"/>
                  </a:cxn>
                  <a:cxn ang="0">
                    <a:pos x="28" y="6"/>
                  </a:cxn>
                  <a:cxn ang="0">
                    <a:pos x="29" y="7"/>
                  </a:cxn>
                  <a:cxn ang="0">
                    <a:pos x="15" y="4"/>
                  </a:cxn>
                  <a:cxn ang="0">
                    <a:pos x="0" y="0"/>
                  </a:cxn>
                </a:cxnLst>
                <a:rect l="0" t="0" r="r" b="b"/>
                <a:pathLst>
                  <a:path w="29" h="7">
                    <a:moveTo>
                      <a:pt x="0" y="0"/>
                    </a:moveTo>
                    <a:lnTo>
                      <a:pt x="19" y="3"/>
                    </a:lnTo>
                    <a:lnTo>
                      <a:pt x="27" y="3"/>
                    </a:lnTo>
                    <a:lnTo>
                      <a:pt x="28" y="6"/>
                    </a:lnTo>
                    <a:lnTo>
                      <a:pt x="29" y="7"/>
                    </a:lnTo>
                    <a:lnTo>
                      <a:pt x="15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3" name="Freeform 15"/>
              <p:cNvSpPr>
                <a:spLocks/>
              </p:cNvSpPr>
              <p:nvPr/>
            </p:nvSpPr>
            <p:spPr bwMode="auto">
              <a:xfrm>
                <a:off x="6583363" y="4746626"/>
                <a:ext cx="241300" cy="58738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147" y="4"/>
                  </a:cxn>
                  <a:cxn ang="0">
                    <a:pos x="148" y="7"/>
                  </a:cxn>
                  <a:cxn ang="0">
                    <a:pos x="150" y="8"/>
                  </a:cxn>
                  <a:cxn ang="0">
                    <a:pos x="152" y="9"/>
                  </a:cxn>
                  <a:cxn ang="0">
                    <a:pos x="122" y="21"/>
                  </a:cxn>
                  <a:cxn ang="0">
                    <a:pos x="90" y="30"/>
                  </a:cxn>
                  <a:cxn ang="0">
                    <a:pos x="57" y="37"/>
                  </a:cxn>
                  <a:cxn ang="0">
                    <a:pos x="30" y="32"/>
                  </a:cxn>
                  <a:cxn ang="0">
                    <a:pos x="0" y="26"/>
                  </a:cxn>
                  <a:cxn ang="0">
                    <a:pos x="40" y="33"/>
                  </a:cxn>
                  <a:cxn ang="0">
                    <a:pos x="76" y="25"/>
                  </a:cxn>
                  <a:cxn ang="0">
                    <a:pos x="113" y="13"/>
                  </a:cxn>
                  <a:cxn ang="0">
                    <a:pos x="146" y="0"/>
                  </a:cxn>
                </a:cxnLst>
                <a:rect l="0" t="0" r="r" b="b"/>
                <a:pathLst>
                  <a:path w="152" h="37">
                    <a:moveTo>
                      <a:pt x="146" y="0"/>
                    </a:moveTo>
                    <a:lnTo>
                      <a:pt x="147" y="4"/>
                    </a:lnTo>
                    <a:lnTo>
                      <a:pt x="148" y="7"/>
                    </a:lnTo>
                    <a:lnTo>
                      <a:pt x="150" y="8"/>
                    </a:lnTo>
                    <a:lnTo>
                      <a:pt x="152" y="9"/>
                    </a:lnTo>
                    <a:lnTo>
                      <a:pt x="122" y="21"/>
                    </a:lnTo>
                    <a:lnTo>
                      <a:pt x="90" y="30"/>
                    </a:lnTo>
                    <a:lnTo>
                      <a:pt x="57" y="37"/>
                    </a:lnTo>
                    <a:lnTo>
                      <a:pt x="30" y="32"/>
                    </a:lnTo>
                    <a:lnTo>
                      <a:pt x="0" y="26"/>
                    </a:lnTo>
                    <a:lnTo>
                      <a:pt x="40" y="33"/>
                    </a:lnTo>
                    <a:lnTo>
                      <a:pt x="76" y="25"/>
                    </a:lnTo>
                    <a:lnTo>
                      <a:pt x="113" y="13"/>
                    </a:lnTo>
                    <a:lnTo>
                      <a:pt x="146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4" name="Freeform 16"/>
              <p:cNvSpPr>
                <a:spLocks/>
              </p:cNvSpPr>
              <p:nvPr/>
            </p:nvSpPr>
            <p:spPr bwMode="auto">
              <a:xfrm>
                <a:off x="6848475" y="4432301"/>
                <a:ext cx="792163" cy="336550"/>
              </a:xfrm>
              <a:custGeom>
                <a:avLst/>
                <a:gdLst/>
                <a:ahLst/>
                <a:cxnLst>
                  <a:cxn ang="0">
                    <a:pos x="499" y="0"/>
                  </a:cxn>
                  <a:cxn ang="0">
                    <a:pos x="455" y="47"/>
                  </a:cxn>
                  <a:cxn ang="0">
                    <a:pos x="408" y="91"/>
                  </a:cxn>
                  <a:cxn ang="0">
                    <a:pos x="412" y="86"/>
                  </a:cxn>
                  <a:cxn ang="0">
                    <a:pos x="365" y="120"/>
                  </a:cxn>
                  <a:cxn ang="0">
                    <a:pos x="317" y="152"/>
                  </a:cxn>
                  <a:cxn ang="0">
                    <a:pos x="264" y="178"/>
                  </a:cxn>
                  <a:cxn ang="0">
                    <a:pos x="214" y="191"/>
                  </a:cxn>
                  <a:cxn ang="0">
                    <a:pos x="146" y="205"/>
                  </a:cxn>
                  <a:cxn ang="0">
                    <a:pos x="79" y="211"/>
                  </a:cxn>
                  <a:cxn ang="0">
                    <a:pos x="13" y="212"/>
                  </a:cxn>
                  <a:cxn ang="0">
                    <a:pos x="5" y="212"/>
                  </a:cxn>
                  <a:cxn ang="0">
                    <a:pos x="2" y="211"/>
                  </a:cxn>
                  <a:cxn ang="0">
                    <a:pos x="0" y="208"/>
                  </a:cxn>
                  <a:cxn ang="0">
                    <a:pos x="65" y="207"/>
                  </a:cxn>
                  <a:cxn ang="0">
                    <a:pos x="131" y="201"/>
                  </a:cxn>
                  <a:cxn ang="0">
                    <a:pos x="197" y="187"/>
                  </a:cxn>
                  <a:cxn ang="0">
                    <a:pos x="247" y="174"/>
                  </a:cxn>
                  <a:cxn ang="0">
                    <a:pos x="290" y="152"/>
                  </a:cxn>
                  <a:cxn ang="0">
                    <a:pos x="332" y="127"/>
                  </a:cxn>
                  <a:cxn ang="0">
                    <a:pos x="373" y="98"/>
                  </a:cxn>
                  <a:cxn ang="0">
                    <a:pos x="389" y="91"/>
                  </a:cxn>
                  <a:cxn ang="0">
                    <a:pos x="404" y="83"/>
                  </a:cxn>
                  <a:cxn ang="0">
                    <a:pos x="410" y="80"/>
                  </a:cxn>
                  <a:cxn ang="0">
                    <a:pos x="416" y="79"/>
                  </a:cxn>
                  <a:cxn ang="0">
                    <a:pos x="439" y="43"/>
                  </a:cxn>
                  <a:cxn ang="0">
                    <a:pos x="459" y="22"/>
                  </a:cxn>
                  <a:cxn ang="0">
                    <a:pos x="478" y="1"/>
                  </a:cxn>
                  <a:cxn ang="0">
                    <a:pos x="479" y="4"/>
                  </a:cxn>
                  <a:cxn ang="0">
                    <a:pos x="479" y="5"/>
                  </a:cxn>
                  <a:cxn ang="0">
                    <a:pos x="499" y="0"/>
                  </a:cxn>
                </a:cxnLst>
                <a:rect l="0" t="0" r="r" b="b"/>
                <a:pathLst>
                  <a:path w="499" h="212">
                    <a:moveTo>
                      <a:pt x="499" y="0"/>
                    </a:moveTo>
                    <a:lnTo>
                      <a:pt x="455" y="47"/>
                    </a:lnTo>
                    <a:lnTo>
                      <a:pt x="408" y="91"/>
                    </a:lnTo>
                    <a:lnTo>
                      <a:pt x="412" y="86"/>
                    </a:lnTo>
                    <a:lnTo>
                      <a:pt x="365" y="120"/>
                    </a:lnTo>
                    <a:lnTo>
                      <a:pt x="317" y="152"/>
                    </a:lnTo>
                    <a:lnTo>
                      <a:pt x="264" y="178"/>
                    </a:lnTo>
                    <a:lnTo>
                      <a:pt x="214" y="191"/>
                    </a:lnTo>
                    <a:lnTo>
                      <a:pt x="146" y="205"/>
                    </a:lnTo>
                    <a:lnTo>
                      <a:pt x="79" y="211"/>
                    </a:lnTo>
                    <a:lnTo>
                      <a:pt x="13" y="212"/>
                    </a:lnTo>
                    <a:lnTo>
                      <a:pt x="5" y="212"/>
                    </a:lnTo>
                    <a:lnTo>
                      <a:pt x="2" y="211"/>
                    </a:lnTo>
                    <a:lnTo>
                      <a:pt x="0" y="208"/>
                    </a:lnTo>
                    <a:lnTo>
                      <a:pt x="65" y="207"/>
                    </a:lnTo>
                    <a:lnTo>
                      <a:pt x="131" y="201"/>
                    </a:lnTo>
                    <a:lnTo>
                      <a:pt x="197" y="187"/>
                    </a:lnTo>
                    <a:lnTo>
                      <a:pt x="247" y="174"/>
                    </a:lnTo>
                    <a:lnTo>
                      <a:pt x="290" y="152"/>
                    </a:lnTo>
                    <a:lnTo>
                      <a:pt x="332" y="127"/>
                    </a:lnTo>
                    <a:lnTo>
                      <a:pt x="373" y="98"/>
                    </a:lnTo>
                    <a:lnTo>
                      <a:pt x="389" y="91"/>
                    </a:lnTo>
                    <a:lnTo>
                      <a:pt x="404" y="83"/>
                    </a:lnTo>
                    <a:lnTo>
                      <a:pt x="410" y="80"/>
                    </a:lnTo>
                    <a:lnTo>
                      <a:pt x="416" y="79"/>
                    </a:lnTo>
                    <a:lnTo>
                      <a:pt x="439" y="43"/>
                    </a:lnTo>
                    <a:lnTo>
                      <a:pt x="459" y="22"/>
                    </a:lnTo>
                    <a:lnTo>
                      <a:pt x="478" y="1"/>
                    </a:lnTo>
                    <a:lnTo>
                      <a:pt x="479" y="4"/>
                    </a:lnTo>
                    <a:lnTo>
                      <a:pt x="479" y="5"/>
                    </a:lnTo>
                    <a:lnTo>
                      <a:pt x="499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5" name="Freeform 17"/>
              <p:cNvSpPr>
                <a:spLocks/>
              </p:cNvSpPr>
              <p:nvPr/>
            </p:nvSpPr>
            <p:spPr bwMode="auto">
              <a:xfrm>
                <a:off x="7510463" y="3649663"/>
                <a:ext cx="347663" cy="784225"/>
              </a:xfrm>
              <a:custGeom>
                <a:avLst/>
                <a:gdLst/>
                <a:ahLst/>
                <a:cxnLst>
                  <a:cxn ang="0">
                    <a:pos x="213" y="0"/>
                  </a:cxn>
                  <a:cxn ang="0">
                    <a:pos x="219" y="14"/>
                  </a:cxn>
                  <a:cxn ang="0">
                    <a:pos x="189" y="36"/>
                  </a:cxn>
                  <a:cxn ang="0">
                    <a:pos x="157" y="60"/>
                  </a:cxn>
                  <a:cxn ang="0">
                    <a:pos x="124" y="84"/>
                  </a:cxn>
                  <a:cxn ang="0">
                    <a:pos x="95" y="106"/>
                  </a:cxn>
                  <a:cxn ang="0">
                    <a:pos x="91" y="109"/>
                  </a:cxn>
                  <a:cxn ang="0">
                    <a:pos x="88" y="111"/>
                  </a:cxn>
                  <a:cxn ang="0">
                    <a:pos x="84" y="113"/>
                  </a:cxn>
                  <a:cxn ang="0">
                    <a:pos x="74" y="175"/>
                  </a:cxn>
                  <a:cxn ang="0">
                    <a:pos x="61" y="234"/>
                  </a:cxn>
                  <a:cxn ang="0">
                    <a:pos x="41" y="288"/>
                  </a:cxn>
                  <a:cxn ang="0">
                    <a:pos x="17" y="338"/>
                  </a:cxn>
                  <a:cxn ang="0">
                    <a:pos x="20" y="341"/>
                  </a:cxn>
                  <a:cxn ang="0">
                    <a:pos x="22" y="349"/>
                  </a:cxn>
                  <a:cxn ang="0">
                    <a:pos x="61" y="490"/>
                  </a:cxn>
                  <a:cxn ang="0">
                    <a:pos x="45" y="494"/>
                  </a:cxn>
                  <a:cxn ang="0">
                    <a:pos x="25" y="420"/>
                  </a:cxn>
                  <a:cxn ang="0">
                    <a:pos x="4" y="345"/>
                  </a:cxn>
                  <a:cxn ang="0">
                    <a:pos x="4" y="341"/>
                  </a:cxn>
                  <a:cxn ang="0">
                    <a:pos x="3" y="337"/>
                  </a:cxn>
                  <a:cxn ang="0">
                    <a:pos x="0" y="334"/>
                  </a:cxn>
                  <a:cxn ang="0">
                    <a:pos x="24" y="284"/>
                  </a:cxn>
                  <a:cxn ang="0">
                    <a:pos x="42" y="230"/>
                  </a:cxn>
                  <a:cxn ang="0">
                    <a:pos x="55" y="171"/>
                  </a:cxn>
                  <a:cxn ang="0">
                    <a:pos x="66" y="109"/>
                  </a:cxn>
                  <a:cxn ang="0">
                    <a:pos x="71" y="106"/>
                  </a:cxn>
                  <a:cxn ang="0">
                    <a:pos x="77" y="102"/>
                  </a:cxn>
                  <a:cxn ang="0">
                    <a:pos x="110" y="77"/>
                  </a:cxn>
                  <a:cxn ang="0">
                    <a:pos x="145" y="52"/>
                  </a:cxn>
                  <a:cxn ang="0">
                    <a:pos x="181" y="25"/>
                  </a:cxn>
                  <a:cxn ang="0">
                    <a:pos x="213" y="0"/>
                  </a:cxn>
                </a:cxnLst>
                <a:rect l="0" t="0" r="r" b="b"/>
                <a:pathLst>
                  <a:path w="219" h="494">
                    <a:moveTo>
                      <a:pt x="213" y="0"/>
                    </a:moveTo>
                    <a:lnTo>
                      <a:pt x="219" y="14"/>
                    </a:lnTo>
                    <a:lnTo>
                      <a:pt x="189" y="36"/>
                    </a:lnTo>
                    <a:lnTo>
                      <a:pt x="157" y="60"/>
                    </a:lnTo>
                    <a:lnTo>
                      <a:pt x="124" y="84"/>
                    </a:lnTo>
                    <a:lnTo>
                      <a:pt x="95" y="106"/>
                    </a:lnTo>
                    <a:lnTo>
                      <a:pt x="91" y="109"/>
                    </a:lnTo>
                    <a:lnTo>
                      <a:pt x="88" y="111"/>
                    </a:lnTo>
                    <a:lnTo>
                      <a:pt x="84" y="113"/>
                    </a:lnTo>
                    <a:lnTo>
                      <a:pt x="74" y="175"/>
                    </a:lnTo>
                    <a:lnTo>
                      <a:pt x="61" y="234"/>
                    </a:lnTo>
                    <a:lnTo>
                      <a:pt x="41" y="288"/>
                    </a:lnTo>
                    <a:lnTo>
                      <a:pt x="17" y="338"/>
                    </a:lnTo>
                    <a:lnTo>
                      <a:pt x="20" y="341"/>
                    </a:lnTo>
                    <a:lnTo>
                      <a:pt x="22" y="349"/>
                    </a:lnTo>
                    <a:lnTo>
                      <a:pt x="61" y="490"/>
                    </a:lnTo>
                    <a:lnTo>
                      <a:pt x="45" y="494"/>
                    </a:lnTo>
                    <a:lnTo>
                      <a:pt x="25" y="420"/>
                    </a:lnTo>
                    <a:lnTo>
                      <a:pt x="4" y="345"/>
                    </a:lnTo>
                    <a:lnTo>
                      <a:pt x="4" y="341"/>
                    </a:lnTo>
                    <a:lnTo>
                      <a:pt x="3" y="337"/>
                    </a:lnTo>
                    <a:lnTo>
                      <a:pt x="0" y="334"/>
                    </a:lnTo>
                    <a:lnTo>
                      <a:pt x="24" y="284"/>
                    </a:lnTo>
                    <a:lnTo>
                      <a:pt x="42" y="230"/>
                    </a:lnTo>
                    <a:lnTo>
                      <a:pt x="55" y="171"/>
                    </a:lnTo>
                    <a:lnTo>
                      <a:pt x="66" y="109"/>
                    </a:lnTo>
                    <a:lnTo>
                      <a:pt x="71" y="106"/>
                    </a:lnTo>
                    <a:lnTo>
                      <a:pt x="77" y="102"/>
                    </a:lnTo>
                    <a:lnTo>
                      <a:pt x="110" y="77"/>
                    </a:lnTo>
                    <a:lnTo>
                      <a:pt x="145" y="52"/>
                    </a:lnTo>
                    <a:lnTo>
                      <a:pt x="181" y="25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6" name="Freeform 18"/>
              <p:cNvSpPr>
                <a:spLocks/>
              </p:cNvSpPr>
              <p:nvPr/>
            </p:nvSpPr>
            <p:spPr bwMode="auto">
              <a:xfrm>
                <a:off x="7077075" y="2743201"/>
                <a:ext cx="768350" cy="8016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2" y="9"/>
                  </a:cxn>
                  <a:cxn ang="0">
                    <a:pos x="79" y="21"/>
                  </a:cxn>
                  <a:cxn ang="0">
                    <a:pos x="112" y="35"/>
                  </a:cxn>
                  <a:cxn ang="0">
                    <a:pos x="138" y="51"/>
                  </a:cxn>
                  <a:cxn ang="0">
                    <a:pos x="162" y="71"/>
                  </a:cxn>
                  <a:cxn ang="0">
                    <a:pos x="182" y="92"/>
                  </a:cxn>
                  <a:cxn ang="0">
                    <a:pos x="199" y="117"/>
                  </a:cxn>
                  <a:cxn ang="0">
                    <a:pos x="215" y="145"/>
                  </a:cxn>
                  <a:cxn ang="0">
                    <a:pos x="237" y="154"/>
                  </a:cxn>
                  <a:cxn ang="0">
                    <a:pos x="260" y="167"/>
                  </a:cxn>
                  <a:cxn ang="0">
                    <a:pos x="284" y="181"/>
                  </a:cxn>
                  <a:cxn ang="0">
                    <a:pos x="326" y="210"/>
                  </a:cxn>
                  <a:cxn ang="0">
                    <a:pos x="344" y="223"/>
                  </a:cxn>
                  <a:cxn ang="0">
                    <a:pos x="360" y="235"/>
                  </a:cxn>
                  <a:cxn ang="0">
                    <a:pos x="373" y="245"/>
                  </a:cxn>
                  <a:cxn ang="0">
                    <a:pos x="381" y="252"/>
                  </a:cxn>
                  <a:cxn ang="0">
                    <a:pos x="385" y="254"/>
                  </a:cxn>
                  <a:cxn ang="0">
                    <a:pos x="416" y="302"/>
                  </a:cxn>
                  <a:cxn ang="0">
                    <a:pos x="443" y="354"/>
                  </a:cxn>
                  <a:cxn ang="0">
                    <a:pos x="466" y="406"/>
                  </a:cxn>
                  <a:cxn ang="0">
                    <a:pos x="484" y="460"/>
                  </a:cxn>
                  <a:cxn ang="0">
                    <a:pos x="484" y="462"/>
                  </a:cxn>
                  <a:cxn ang="0">
                    <a:pos x="483" y="462"/>
                  </a:cxn>
                  <a:cxn ang="0">
                    <a:pos x="478" y="505"/>
                  </a:cxn>
                  <a:cxn ang="0">
                    <a:pos x="476" y="463"/>
                  </a:cxn>
                  <a:cxn ang="0">
                    <a:pos x="462" y="409"/>
                  </a:cxn>
                  <a:cxn ang="0">
                    <a:pos x="441" y="357"/>
                  </a:cxn>
                  <a:cxn ang="0">
                    <a:pos x="413" y="310"/>
                  </a:cxn>
                  <a:cxn ang="0">
                    <a:pos x="379" y="266"/>
                  </a:cxn>
                  <a:cxn ang="0">
                    <a:pos x="340" y="227"/>
                  </a:cxn>
                  <a:cxn ang="0">
                    <a:pos x="297" y="194"/>
                  </a:cxn>
                  <a:cxn ang="0">
                    <a:pos x="249" y="165"/>
                  </a:cxn>
                  <a:cxn ang="0">
                    <a:pos x="198" y="141"/>
                  </a:cxn>
                  <a:cxn ang="0">
                    <a:pos x="183" y="111"/>
                  </a:cxn>
                  <a:cxn ang="0">
                    <a:pos x="165" y="84"/>
                  </a:cxn>
                  <a:cxn ang="0">
                    <a:pos x="144" y="62"/>
                  </a:cxn>
                  <a:cxn ang="0">
                    <a:pos x="117" y="43"/>
                  </a:cxn>
                  <a:cxn ang="0">
                    <a:pos x="84" y="26"/>
                  </a:cxn>
                  <a:cxn ang="0">
                    <a:pos x="46" y="12"/>
                  </a:cxn>
                  <a:cxn ang="0">
                    <a:pos x="0" y="0"/>
                  </a:cxn>
                </a:cxnLst>
                <a:rect l="0" t="0" r="r" b="b"/>
                <a:pathLst>
                  <a:path w="484" h="505">
                    <a:moveTo>
                      <a:pt x="0" y="0"/>
                    </a:moveTo>
                    <a:lnTo>
                      <a:pt x="42" y="9"/>
                    </a:lnTo>
                    <a:lnTo>
                      <a:pt x="79" y="21"/>
                    </a:lnTo>
                    <a:lnTo>
                      <a:pt x="112" y="35"/>
                    </a:lnTo>
                    <a:lnTo>
                      <a:pt x="138" y="51"/>
                    </a:lnTo>
                    <a:lnTo>
                      <a:pt x="162" y="71"/>
                    </a:lnTo>
                    <a:lnTo>
                      <a:pt x="182" y="92"/>
                    </a:lnTo>
                    <a:lnTo>
                      <a:pt x="199" y="117"/>
                    </a:lnTo>
                    <a:lnTo>
                      <a:pt x="215" y="145"/>
                    </a:lnTo>
                    <a:lnTo>
                      <a:pt x="237" y="154"/>
                    </a:lnTo>
                    <a:lnTo>
                      <a:pt x="260" y="167"/>
                    </a:lnTo>
                    <a:lnTo>
                      <a:pt x="284" y="181"/>
                    </a:lnTo>
                    <a:lnTo>
                      <a:pt x="326" y="210"/>
                    </a:lnTo>
                    <a:lnTo>
                      <a:pt x="344" y="223"/>
                    </a:lnTo>
                    <a:lnTo>
                      <a:pt x="360" y="235"/>
                    </a:lnTo>
                    <a:lnTo>
                      <a:pt x="373" y="245"/>
                    </a:lnTo>
                    <a:lnTo>
                      <a:pt x="381" y="252"/>
                    </a:lnTo>
                    <a:lnTo>
                      <a:pt x="385" y="254"/>
                    </a:lnTo>
                    <a:lnTo>
                      <a:pt x="416" y="302"/>
                    </a:lnTo>
                    <a:lnTo>
                      <a:pt x="443" y="354"/>
                    </a:lnTo>
                    <a:lnTo>
                      <a:pt x="466" y="406"/>
                    </a:lnTo>
                    <a:lnTo>
                      <a:pt x="484" y="460"/>
                    </a:lnTo>
                    <a:lnTo>
                      <a:pt x="484" y="462"/>
                    </a:lnTo>
                    <a:lnTo>
                      <a:pt x="483" y="462"/>
                    </a:lnTo>
                    <a:lnTo>
                      <a:pt x="478" y="505"/>
                    </a:lnTo>
                    <a:lnTo>
                      <a:pt x="476" y="463"/>
                    </a:lnTo>
                    <a:lnTo>
                      <a:pt x="462" y="409"/>
                    </a:lnTo>
                    <a:lnTo>
                      <a:pt x="441" y="357"/>
                    </a:lnTo>
                    <a:lnTo>
                      <a:pt x="413" y="310"/>
                    </a:lnTo>
                    <a:lnTo>
                      <a:pt x="379" y="266"/>
                    </a:lnTo>
                    <a:lnTo>
                      <a:pt x="340" y="227"/>
                    </a:lnTo>
                    <a:lnTo>
                      <a:pt x="297" y="194"/>
                    </a:lnTo>
                    <a:lnTo>
                      <a:pt x="249" y="165"/>
                    </a:lnTo>
                    <a:lnTo>
                      <a:pt x="198" y="141"/>
                    </a:lnTo>
                    <a:lnTo>
                      <a:pt x="183" y="111"/>
                    </a:lnTo>
                    <a:lnTo>
                      <a:pt x="165" y="84"/>
                    </a:lnTo>
                    <a:lnTo>
                      <a:pt x="144" y="62"/>
                    </a:lnTo>
                    <a:lnTo>
                      <a:pt x="117" y="43"/>
                    </a:lnTo>
                    <a:lnTo>
                      <a:pt x="84" y="26"/>
                    </a:lnTo>
                    <a:lnTo>
                      <a:pt x="46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7" name="Freeform 19"/>
              <p:cNvSpPr>
                <a:spLocks/>
              </p:cNvSpPr>
              <p:nvPr/>
            </p:nvSpPr>
            <p:spPr bwMode="auto">
              <a:xfrm>
                <a:off x="6757988" y="2744788"/>
                <a:ext cx="36513" cy="127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" y="7"/>
                  </a:cxn>
                  <a:cxn ang="0">
                    <a:pos x="21" y="7"/>
                  </a:cxn>
                  <a:cxn ang="0">
                    <a:pos x="20" y="8"/>
                  </a:cxn>
                  <a:cxn ang="0">
                    <a:pos x="17" y="8"/>
                  </a:cxn>
                  <a:cxn ang="0">
                    <a:pos x="7" y="3"/>
                  </a:cxn>
                  <a:cxn ang="0">
                    <a:pos x="0" y="0"/>
                  </a:cxn>
                </a:cxnLst>
                <a:rect l="0" t="0" r="r" b="b"/>
                <a:pathLst>
                  <a:path w="23" h="8">
                    <a:moveTo>
                      <a:pt x="0" y="0"/>
                    </a:moveTo>
                    <a:lnTo>
                      <a:pt x="23" y="7"/>
                    </a:lnTo>
                    <a:lnTo>
                      <a:pt x="21" y="7"/>
                    </a:lnTo>
                    <a:lnTo>
                      <a:pt x="20" y="8"/>
                    </a:lnTo>
                    <a:lnTo>
                      <a:pt x="17" y="8"/>
                    </a:lnTo>
                    <a:lnTo>
                      <a:pt x="7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8" name="Freeform 20"/>
              <p:cNvSpPr>
                <a:spLocks/>
              </p:cNvSpPr>
              <p:nvPr/>
            </p:nvSpPr>
            <p:spPr bwMode="auto">
              <a:xfrm>
                <a:off x="6083300" y="2790826"/>
                <a:ext cx="673100" cy="538163"/>
              </a:xfrm>
              <a:custGeom>
                <a:avLst/>
                <a:gdLst/>
                <a:ahLst/>
                <a:cxnLst>
                  <a:cxn ang="0">
                    <a:pos x="321" y="0"/>
                  </a:cxn>
                  <a:cxn ang="0">
                    <a:pos x="372" y="0"/>
                  </a:cxn>
                  <a:cxn ang="0">
                    <a:pos x="421" y="5"/>
                  </a:cxn>
                  <a:cxn ang="0">
                    <a:pos x="422" y="5"/>
                  </a:cxn>
                  <a:cxn ang="0">
                    <a:pos x="424" y="7"/>
                  </a:cxn>
                  <a:cxn ang="0">
                    <a:pos x="379" y="3"/>
                  </a:cxn>
                  <a:cxn ang="0">
                    <a:pos x="333" y="4"/>
                  </a:cxn>
                  <a:cxn ang="0">
                    <a:pos x="285" y="11"/>
                  </a:cxn>
                  <a:cxn ang="0">
                    <a:pos x="228" y="25"/>
                  </a:cxn>
                  <a:cxn ang="0">
                    <a:pos x="169" y="45"/>
                  </a:cxn>
                  <a:cxn ang="0">
                    <a:pos x="107" y="73"/>
                  </a:cxn>
                  <a:cxn ang="0">
                    <a:pos x="99" y="75"/>
                  </a:cxn>
                  <a:cxn ang="0">
                    <a:pos x="91" y="75"/>
                  </a:cxn>
                  <a:cxn ang="0">
                    <a:pos x="87" y="73"/>
                  </a:cxn>
                  <a:cxn ang="0">
                    <a:pos x="50" y="120"/>
                  </a:cxn>
                  <a:cxn ang="0">
                    <a:pos x="18" y="169"/>
                  </a:cxn>
                  <a:cxn ang="0">
                    <a:pos x="21" y="172"/>
                  </a:cxn>
                  <a:cxn ang="0">
                    <a:pos x="22" y="176"/>
                  </a:cxn>
                  <a:cxn ang="0">
                    <a:pos x="22" y="219"/>
                  </a:cxn>
                  <a:cxn ang="0">
                    <a:pos x="25" y="296"/>
                  </a:cxn>
                  <a:cxn ang="0">
                    <a:pos x="25" y="331"/>
                  </a:cxn>
                  <a:cxn ang="0">
                    <a:pos x="17" y="335"/>
                  </a:cxn>
                  <a:cxn ang="0">
                    <a:pos x="8" y="339"/>
                  </a:cxn>
                  <a:cxn ang="0">
                    <a:pos x="7" y="301"/>
                  </a:cxn>
                  <a:cxn ang="0">
                    <a:pos x="7" y="259"/>
                  </a:cxn>
                  <a:cxn ang="0">
                    <a:pos x="5" y="218"/>
                  </a:cxn>
                  <a:cxn ang="0">
                    <a:pos x="5" y="176"/>
                  </a:cxn>
                  <a:cxn ang="0">
                    <a:pos x="3" y="168"/>
                  </a:cxn>
                  <a:cxn ang="0">
                    <a:pos x="0" y="165"/>
                  </a:cxn>
                  <a:cxn ang="0">
                    <a:pos x="22" y="129"/>
                  </a:cxn>
                  <a:cxn ang="0">
                    <a:pos x="49" y="94"/>
                  </a:cxn>
                  <a:cxn ang="0">
                    <a:pos x="63" y="82"/>
                  </a:cxn>
                  <a:cxn ang="0">
                    <a:pos x="78" y="71"/>
                  </a:cxn>
                  <a:cxn ang="0">
                    <a:pos x="83" y="71"/>
                  </a:cxn>
                  <a:cxn ang="0">
                    <a:pos x="88" y="69"/>
                  </a:cxn>
                  <a:cxn ang="0">
                    <a:pos x="150" y="41"/>
                  </a:cxn>
                  <a:cxn ang="0">
                    <a:pos x="210" y="21"/>
                  </a:cxn>
                  <a:cxn ang="0">
                    <a:pos x="267" y="7"/>
                  </a:cxn>
                  <a:cxn ang="0">
                    <a:pos x="321" y="0"/>
                  </a:cxn>
                </a:cxnLst>
                <a:rect l="0" t="0" r="r" b="b"/>
                <a:pathLst>
                  <a:path w="424" h="339">
                    <a:moveTo>
                      <a:pt x="321" y="0"/>
                    </a:moveTo>
                    <a:lnTo>
                      <a:pt x="372" y="0"/>
                    </a:lnTo>
                    <a:lnTo>
                      <a:pt x="421" y="5"/>
                    </a:lnTo>
                    <a:lnTo>
                      <a:pt x="422" y="5"/>
                    </a:lnTo>
                    <a:lnTo>
                      <a:pt x="424" y="7"/>
                    </a:lnTo>
                    <a:lnTo>
                      <a:pt x="379" y="3"/>
                    </a:lnTo>
                    <a:lnTo>
                      <a:pt x="333" y="4"/>
                    </a:lnTo>
                    <a:lnTo>
                      <a:pt x="285" y="11"/>
                    </a:lnTo>
                    <a:lnTo>
                      <a:pt x="228" y="25"/>
                    </a:lnTo>
                    <a:lnTo>
                      <a:pt x="169" y="45"/>
                    </a:lnTo>
                    <a:lnTo>
                      <a:pt x="107" y="73"/>
                    </a:lnTo>
                    <a:lnTo>
                      <a:pt x="99" y="75"/>
                    </a:lnTo>
                    <a:lnTo>
                      <a:pt x="91" y="75"/>
                    </a:lnTo>
                    <a:lnTo>
                      <a:pt x="87" y="73"/>
                    </a:lnTo>
                    <a:lnTo>
                      <a:pt x="50" y="120"/>
                    </a:lnTo>
                    <a:lnTo>
                      <a:pt x="18" y="169"/>
                    </a:lnTo>
                    <a:lnTo>
                      <a:pt x="21" y="172"/>
                    </a:lnTo>
                    <a:lnTo>
                      <a:pt x="22" y="176"/>
                    </a:lnTo>
                    <a:lnTo>
                      <a:pt x="22" y="219"/>
                    </a:lnTo>
                    <a:lnTo>
                      <a:pt x="25" y="296"/>
                    </a:lnTo>
                    <a:lnTo>
                      <a:pt x="25" y="331"/>
                    </a:lnTo>
                    <a:lnTo>
                      <a:pt x="17" y="335"/>
                    </a:lnTo>
                    <a:lnTo>
                      <a:pt x="8" y="339"/>
                    </a:lnTo>
                    <a:lnTo>
                      <a:pt x="7" y="301"/>
                    </a:lnTo>
                    <a:lnTo>
                      <a:pt x="7" y="259"/>
                    </a:lnTo>
                    <a:lnTo>
                      <a:pt x="5" y="218"/>
                    </a:lnTo>
                    <a:lnTo>
                      <a:pt x="5" y="176"/>
                    </a:lnTo>
                    <a:lnTo>
                      <a:pt x="3" y="168"/>
                    </a:lnTo>
                    <a:lnTo>
                      <a:pt x="0" y="165"/>
                    </a:lnTo>
                    <a:lnTo>
                      <a:pt x="22" y="129"/>
                    </a:lnTo>
                    <a:lnTo>
                      <a:pt x="49" y="94"/>
                    </a:lnTo>
                    <a:lnTo>
                      <a:pt x="63" y="82"/>
                    </a:lnTo>
                    <a:lnTo>
                      <a:pt x="78" y="71"/>
                    </a:lnTo>
                    <a:lnTo>
                      <a:pt x="83" y="71"/>
                    </a:lnTo>
                    <a:lnTo>
                      <a:pt x="88" y="69"/>
                    </a:lnTo>
                    <a:lnTo>
                      <a:pt x="150" y="41"/>
                    </a:lnTo>
                    <a:lnTo>
                      <a:pt x="210" y="21"/>
                    </a:lnTo>
                    <a:lnTo>
                      <a:pt x="267" y="7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9" name="Freeform 21"/>
              <p:cNvSpPr>
                <a:spLocks/>
              </p:cNvSpPr>
              <p:nvPr/>
            </p:nvSpPr>
            <p:spPr bwMode="auto">
              <a:xfrm>
                <a:off x="5795963" y="3765551"/>
                <a:ext cx="203200" cy="222250"/>
              </a:xfrm>
              <a:custGeom>
                <a:avLst/>
                <a:gdLst/>
                <a:ahLst/>
                <a:cxnLst>
                  <a:cxn ang="0">
                    <a:pos x="119" y="0"/>
                  </a:cxn>
                  <a:cxn ang="0">
                    <a:pos x="126" y="7"/>
                  </a:cxn>
                  <a:cxn ang="0">
                    <a:pos x="128" y="11"/>
                  </a:cxn>
                  <a:cxn ang="0">
                    <a:pos x="103" y="28"/>
                  </a:cxn>
                  <a:cxn ang="0">
                    <a:pos x="79" y="50"/>
                  </a:cxn>
                  <a:cxn ang="0">
                    <a:pos x="56" y="74"/>
                  </a:cxn>
                  <a:cxn ang="0">
                    <a:pos x="36" y="99"/>
                  </a:cxn>
                  <a:cxn ang="0">
                    <a:pos x="19" y="123"/>
                  </a:cxn>
                  <a:cxn ang="0">
                    <a:pos x="17" y="125"/>
                  </a:cxn>
                  <a:cxn ang="0">
                    <a:pos x="15" y="128"/>
                  </a:cxn>
                  <a:cxn ang="0">
                    <a:pos x="12" y="132"/>
                  </a:cxn>
                  <a:cxn ang="0">
                    <a:pos x="8" y="137"/>
                  </a:cxn>
                  <a:cxn ang="0">
                    <a:pos x="4" y="140"/>
                  </a:cxn>
                  <a:cxn ang="0">
                    <a:pos x="0" y="120"/>
                  </a:cxn>
                  <a:cxn ang="0">
                    <a:pos x="1" y="119"/>
                  </a:cxn>
                  <a:cxn ang="0">
                    <a:pos x="1" y="117"/>
                  </a:cxn>
                  <a:cxn ang="0">
                    <a:pos x="0" y="119"/>
                  </a:cxn>
                  <a:cxn ang="0">
                    <a:pos x="19" y="94"/>
                  </a:cxn>
                  <a:cxn ang="0">
                    <a:pos x="41" y="67"/>
                  </a:cxn>
                  <a:cxn ang="0">
                    <a:pos x="66" y="41"/>
                  </a:cxn>
                  <a:cxn ang="0">
                    <a:pos x="93" y="18"/>
                  </a:cxn>
                  <a:cxn ang="0">
                    <a:pos x="119" y="0"/>
                  </a:cxn>
                </a:cxnLst>
                <a:rect l="0" t="0" r="r" b="b"/>
                <a:pathLst>
                  <a:path w="128" h="140">
                    <a:moveTo>
                      <a:pt x="119" y="0"/>
                    </a:moveTo>
                    <a:lnTo>
                      <a:pt x="126" y="7"/>
                    </a:lnTo>
                    <a:lnTo>
                      <a:pt x="128" y="11"/>
                    </a:lnTo>
                    <a:lnTo>
                      <a:pt x="103" y="28"/>
                    </a:lnTo>
                    <a:lnTo>
                      <a:pt x="79" y="50"/>
                    </a:lnTo>
                    <a:lnTo>
                      <a:pt x="56" y="74"/>
                    </a:lnTo>
                    <a:lnTo>
                      <a:pt x="36" y="99"/>
                    </a:lnTo>
                    <a:lnTo>
                      <a:pt x="19" y="123"/>
                    </a:lnTo>
                    <a:lnTo>
                      <a:pt x="17" y="125"/>
                    </a:lnTo>
                    <a:lnTo>
                      <a:pt x="15" y="128"/>
                    </a:lnTo>
                    <a:lnTo>
                      <a:pt x="12" y="132"/>
                    </a:lnTo>
                    <a:lnTo>
                      <a:pt x="8" y="137"/>
                    </a:lnTo>
                    <a:lnTo>
                      <a:pt x="4" y="140"/>
                    </a:lnTo>
                    <a:lnTo>
                      <a:pt x="0" y="120"/>
                    </a:lnTo>
                    <a:lnTo>
                      <a:pt x="1" y="119"/>
                    </a:lnTo>
                    <a:lnTo>
                      <a:pt x="1" y="117"/>
                    </a:lnTo>
                    <a:lnTo>
                      <a:pt x="0" y="119"/>
                    </a:lnTo>
                    <a:lnTo>
                      <a:pt x="19" y="94"/>
                    </a:lnTo>
                    <a:lnTo>
                      <a:pt x="41" y="67"/>
                    </a:lnTo>
                    <a:lnTo>
                      <a:pt x="66" y="41"/>
                    </a:lnTo>
                    <a:lnTo>
                      <a:pt x="93" y="18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0" name="Freeform 22"/>
              <p:cNvSpPr>
                <a:spLocks/>
              </p:cNvSpPr>
              <p:nvPr/>
            </p:nvSpPr>
            <p:spPr bwMode="auto">
              <a:xfrm>
                <a:off x="6248400" y="3706813"/>
                <a:ext cx="377825" cy="822325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175" y="0"/>
                  </a:cxn>
                  <a:cxn ang="0">
                    <a:pos x="177" y="3"/>
                  </a:cxn>
                  <a:cxn ang="0">
                    <a:pos x="181" y="4"/>
                  </a:cxn>
                  <a:cxn ang="0">
                    <a:pos x="185" y="4"/>
                  </a:cxn>
                  <a:cxn ang="0">
                    <a:pos x="17" y="160"/>
                  </a:cxn>
                  <a:cxn ang="0">
                    <a:pos x="19" y="164"/>
                  </a:cxn>
                  <a:cxn ang="0">
                    <a:pos x="19" y="168"/>
                  </a:cxn>
                  <a:cxn ang="0">
                    <a:pos x="21" y="213"/>
                  </a:cxn>
                  <a:cxn ang="0">
                    <a:pos x="28" y="257"/>
                  </a:cxn>
                  <a:cxn ang="0">
                    <a:pos x="39" y="301"/>
                  </a:cxn>
                  <a:cxn ang="0">
                    <a:pos x="48" y="335"/>
                  </a:cxn>
                  <a:cxn ang="0">
                    <a:pos x="60" y="371"/>
                  </a:cxn>
                  <a:cxn ang="0">
                    <a:pos x="72" y="408"/>
                  </a:cxn>
                  <a:cxn ang="0">
                    <a:pos x="87" y="441"/>
                  </a:cxn>
                  <a:cxn ang="0">
                    <a:pos x="90" y="445"/>
                  </a:cxn>
                  <a:cxn ang="0">
                    <a:pos x="91" y="448"/>
                  </a:cxn>
                  <a:cxn ang="0">
                    <a:pos x="91" y="452"/>
                  </a:cxn>
                  <a:cxn ang="0">
                    <a:pos x="139" y="481"/>
                  </a:cxn>
                  <a:cxn ang="0">
                    <a:pos x="188" y="502"/>
                  </a:cxn>
                  <a:cxn ang="0">
                    <a:pos x="238" y="518"/>
                  </a:cxn>
                  <a:cxn ang="0">
                    <a:pos x="194" y="507"/>
                  </a:cxn>
                  <a:cxn ang="0">
                    <a:pos x="153" y="491"/>
                  </a:cxn>
                  <a:cxn ang="0">
                    <a:pos x="112" y="471"/>
                  </a:cxn>
                  <a:cxn ang="0">
                    <a:pos x="74" y="448"/>
                  </a:cxn>
                  <a:cxn ang="0">
                    <a:pos x="74" y="445"/>
                  </a:cxn>
                  <a:cxn ang="0">
                    <a:pos x="70" y="437"/>
                  </a:cxn>
                  <a:cxn ang="0">
                    <a:pos x="54" y="404"/>
                  </a:cxn>
                  <a:cxn ang="0">
                    <a:pos x="43" y="367"/>
                  </a:cxn>
                  <a:cxn ang="0">
                    <a:pos x="31" y="331"/>
                  </a:cxn>
                  <a:cxn ang="0">
                    <a:pos x="21" y="297"/>
                  </a:cxn>
                  <a:cxn ang="0">
                    <a:pos x="7" y="231"/>
                  </a:cxn>
                  <a:cxn ang="0">
                    <a:pos x="0" y="165"/>
                  </a:cxn>
                  <a:cxn ang="0">
                    <a:pos x="0" y="156"/>
                  </a:cxn>
                  <a:cxn ang="0">
                    <a:pos x="169" y="0"/>
                  </a:cxn>
                </a:cxnLst>
                <a:rect l="0" t="0" r="r" b="b"/>
                <a:pathLst>
                  <a:path w="238" h="518">
                    <a:moveTo>
                      <a:pt x="169" y="0"/>
                    </a:moveTo>
                    <a:lnTo>
                      <a:pt x="175" y="0"/>
                    </a:lnTo>
                    <a:lnTo>
                      <a:pt x="177" y="3"/>
                    </a:lnTo>
                    <a:lnTo>
                      <a:pt x="181" y="4"/>
                    </a:lnTo>
                    <a:lnTo>
                      <a:pt x="185" y="4"/>
                    </a:lnTo>
                    <a:lnTo>
                      <a:pt x="17" y="160"/>
                    </a:lnTo>
                    <a:lnTo>
                      <a:pt x="19" y="164"/>
                    </a:lnTo>
                    <a:lnTo>
                      <a:pt x="19" y="168"/>
                    </a:lnTo>
                    <a:lnTo>
                      <a:pt x="21" y="213"/>
                    </a:lnTo>
                    <a:lnTo>
                      <a:pt x="28" y="257"/>
                    </a:lnTo>
                    <a:lnTo>
                      <a:pt x="39" y="301"/>
                    </a:lnTo>
                    <a:lnTo>
                      <a:pt x="48" y="335"/>
                    </a:lnTo>
                    <a:lnTo>
                      <a:pt x="60" y="371"/>
                    </a:lnTo>
                    <a:lnTo>
                      <a:pt x="72" y="408"/>
                    </a:lnTo>
                    <a:lnTo>
                      <a:pt x="87" y="441"/>
                    </a:lnTo>
                    <a:lnTo>
                      <a:pt x="90" y="445"/>
                    </a:lnTo>
                    <a:lnTo>
                      <a:pt x="91" y="448"/>
                    </a:lnTo>
                    <a:lnTo>
                      <a:pt x="91" y="452"/>
                    </a:lnTo>
                    <a:lnTo>
                      <a:pt x="139" y="481"/>
                    </a:lnTo>
                    <a:lnTo>
                      <a:pt x="188" y="502"/>
                    </a:lnTo>
                    <a:lnTo>
                      <a:pt x="238" y="518"/>
                    </a:lnTo>
                    <a:lnTo>
                      <a:pt x="194" y="507"/>
                    </a:lnTo>
                    <a:lnTo>
                      <a:pt x="153" y="491"/>
                    </a:lnTo>
                    <a:lnTo>
                      <a:pt x="112" y="471"/>
                    </a:lnTo>
                    <a:lnTo>
                      <a:pt x="74" y="448"/>
                    </a:lnTo>
                    <a:lnTo>
                      <a:pt x="74" y="445"/>
                    </a:lnTo>
                    <a:lnTo>
                      <a:pt x="70" y="437"/>
                    </a:lnTo>
                    <a:lnTo>
                      <a:pt x="54" y="404"/>
                    </a:lnTo>
                    <a:lnTo>
                      <a:pt x="43" y="367"/>
                    </a:lnTo>
                    <a:lnTo>
                      <a:pt x="31" y="331"/>
                    </a:lnTo>
                    <a:lnTo>
                      <a:pt x="21" y="297"/>
                    </a:lnTo>
                    <a:lnTo>
                      <a:pt x="7" y="231"/>
                    </a:lnTo>
                    <a:lnTo>
                      <a:pt x="0" y="165"/>
                    </a:lnTo>
                    <a:lnTo>
                      <a:pt x="0" y="156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1" name="Freeform 23"/>
              <p:cNvSpPr>
                <a:spLocks/>
              </p:cNvSpPr>
              <p:nvPr/>
            </p:nvSpPr>
            <p:spPr bwMode="auto">
              <a:xfrm>
                <a:off x="7253288" y="3005138"/>
                <a:ext cx="382588" cy="771525"/>
              </a:xfrm>
              <a:custGeom>
                <a:avLst/>
                <a:gdLst/>
                <a:ahLst/>
                <a:cxnLst>
                  <a:cxn ang="0">
                    <a:pos x="84" y="0"/>
                  </a:cxn>
                  <a:cxn ang="0">
                    <a:pos x="92" y="4"/>
                  </a:cxn>
                  <a:cxn ang="0">
                    <a:pos x="93" y="5"/>
                  </a:cxn>
                  <a:cxn ang="0">
                    <a:pos x="96" y="6"/>
                  </a:cxn>
                  <a:cxn ang="0">
                    <a:pos x="97" y="6"/>
                  </a:cxn>
                  <a:cxn ang="0">
                    <a:pos x="18" y="64"/>
                  </a:cxn>
                  <a:cxn ang="0">
                    <a:pos x="42" y="119"/>
                  </a:cxn>
                  <a:cxn ang="0">
                    <a:pos x="59" y="175"/>
                  </a:cxn>
                  <a:cxn ang="0">
                    <a:pos x="72" y="232"/>
                  </a:cxn>
                  <a:cxn ang="0">
                    <a:pos x="83" y="290"/>
                  </a:cxn>
                  <a:cxn ang="0">
                    <a:pos x="91" y="350"/>
                  </a:cxn>
                  <a:cxn ang="0">
                    <a:pos x="91" y="358"/>
                  </a:cxn>
                  <a:cxn ang="0">
                    <a:pos x="126" y="380"/>
                  </a:cxn>
                  <a:cxn ang="0">
                    <a:pos x="161" y="405"/>
                  </a:cxn>
                  <a:cxn ang="0">
                    <a:pos x="192" y="430"/>
                  </a:cxn>
                  <a:cxn ang="0">
                    <a:pos x="219" y="455"/>
                  </a:cxn>
                  <a:cxn ang="0">
                    <a:pos x="241" y="479"/>
                  </a:cxn>
                  <a:cxn ang="0">
                    <a:pos x="237" y="482"/>
                  </a:cxn>
                  <a:cxn ang="0">
                    <a:pos x="232" y="486"/>
                  </a:cxn>
                  <a:cxn ang="0">
                    <a:pos x="210" y="459"/>
                  </a:cxn>
                  <a:cxn ang="0">
                    <a:pos x="182" y="433"/>
                  </a:cxn>
                  <a:cxn ang="0">
                    <a:pos x="149" y="405"/>
                  </a:cxn>
                  <a:cxn ang="0">
                    <a:pos x="112" y="379"/>
                  </a:cxn>
                  <a:cxn ang="0">
                    <a:pos x="74" y="354"/>
                  </a:cxn>
                  <a:cxn ang="0">
                    <a:pos x="74" y="350"/>
                  </a:cxn>
                  <a:cxn ang="0">
                    <a:pos x="72" y="346"/>
                  </a:cxn>
                  <a:cxn ang="0">
                    <a:pos x="64" y="286"/>
                  </a:cxn>
                  <a:cxn ang="0">
                    <a:pos x="55" y="228"/>
                  </a:cxn>
                  <a:cxn ang="0">
                    <a:pos x="42" y="171"/>
                  </a:cxn>
                  <a:cxn ang="0">
                    <a:pos x="23" y="115"/>
                  </a:cxn>
                  <a:cxn ang="0">
                    <a:pos x="0" y="60"/>
                  </a:cxn>
                  <a:cxn ang="0">
                    <a:pos x="84" y="0"/>
                  </a:cxn>
                </a:cxnLst>
                <a:rect l="0" t="0" r="r" b="b"/>
                <a:pathLst>
                  <a:path w="241" h="486">
                    <a:moveTo>
                      <a:pt x="84" y="0"/>
                    </a:moveTo>
                    <a:lnTo>
                      <a:pt x="92" y="4"/>
                    </a:lnTo>
                    <a:lnTo>
                      <a:pt x="93" y="5"/>
                    </a:lnTo>
                    <a:lnTo>
                      <a:pt x="96" y="6"/>
                    </a:lnTo>
                    <a:lnTo>
                      <a:pt x="97" y="6"/>
                    </a:lnTo>
                    <a:lnTo>
                      <a:pt x="18" y="64"/>
                    </a:lnTo>
                    <a:lnTo>
                      <a:pt x="42" y="119"/>
                    </a:lnTo>
                    <a:lnTo>
                      <a:pt x="59" y="175"/>
                    </a:lnTo>
                    <a:lnTo>
                      <a:pt x="72" y="232"/>
                    </a:lnTo>
                    <a:lnTo>
                      <a:pt x="83" y="290"/>
                    </a:lnTo>
                    <a:lnTo>
                      <a:pt x="91" y="350"/>
                    </a:lnTo>
                    <a:lnTo>
                      <a:pt x="91" y="358"/>
                    </a:lnTo>
                    <a:lnTo>
                      <a:pt x="126" y="380"/>
                    </a:lnTo>
                    <a:lnTo>
                      <a:pt x="161" y="405"/>
                    </a:lnTo>
                    <a:lnTo>
                      <a:pt x="192" y="430"/>
                    </a:lnTo>
                    <a:lnTo>
                      <a:pt x="219" y="455"/>
                    </a:lnTo>
                    <a:lnTo>
                      <a:pt x="241" y="479"/>
                    </a:lnTo>
                    <a:lnTo>
                      <a:pt x="237" y="482"/>
                    </a:lnTo>
                    <a:lnTo>
                      <a:pt x="232" y="486"/>
                    </a:lnTo>
                    <a:lnTo>
                      <a:pt x="210" y="459"/>
                    </a:lnTo>
                    <a:lnTo>
                      <a:pt x="182" y="433"/>
                    </a:lnTo>
                    <a:lnTo>
                      <a:pt x="149" y="405"/>
                    </a:lnTo>
                    <a:lnTo>
                      <a:pt x="112" y="379"/>
                    </a:lnTo>
                    <a:lnTo>
                      <a:pt x="74" y="354"/>
                    </a:lnTo>
                    <a:lnTo>
                      <a:pt x="74" y="350"/>
                    </a:lnTo>
                    <a:lnTo>
                      <a:pt x="72" y="346"/>
                    </a:lnTo>
                    <a:lnTo>
                      <a:pt x="64" y="286"/>
                    </a:lnTo>
                    <a:lnTo>
                      <a:pt x="55" y="228"/>
                    </a:lnTo>
                    <a:lnTo>
                      <a:pt x="42" y="171"/>
                    </a:lnTo>
                    <a:lnTo>
                      <a:pt x="23" y="115"/>
                    </a:lnTo>
                    <a:lnTo>
                      <a:pt x="0" y="60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2" name="Freeform 24"/>
              <p:cNvSpPr>
                <a:spLocks/>
              </p:cNvSpPr>
              <p:nvPr/>
            </p:nvSpPr>
            <p:spPr bwMode="auto">
              <a:xfrm>
                <a:off x="6781800" y="4224338"/>
                <a:ext cx="715963" cy="488950"/>
              </a:xfrm>
              <a:custGeom>
                <a:avLst/>
                <a:gdLst/>
                <a:ahLst/>
                <a:cxnLst>
                  <a:cxn ang="0">
                    <a:pos x="448" y="0"/>
                  </a:cxn>
                  <a:cxn ang="0">
                    <a:pos x="451" y="8"/>
                  </a:cxn>
                  <a:cxn ang="0">
                    <a:pos x="401" y="17"/>
                  </a:cxn>
                  <a:cxn ang="0">
                    <a:pos x="348" y="23"/>
                  </a:cxn>
                  <a:cxn ang="0">
                    <a:pos x="294" y="24"/>
                  </a:cxn>
                  <a:cxn ang="0">
                    <a:pos x="245" y="23"/>
                  </a:cxn>
                  <a:cxn ang="0">
                    <a:pos x="242" y="25"/>
                  </a:cxn>
                  <a:cxn ang="0">
                    <a:pos x="240" y="29"/>
                  </a:cxn>
                  <a:cxn ang="0">
                    <a:pos x="208" y="66"/>
                  </a:cxn>
                  <a:cxn ang="0">
                    <a:pos x="174" y="100"/>
                  </a:cxn>
                  <a:cxn ang="0">
                    <a:pos x="138" y="133"/>
                  </a:cxn>
                  <a:cxn ang="0">
                    <a:pos x="81" y="180"/>
                  </a:cxn>
                  <a:cxn ang="0">
                    <a:pos x="19" y="221"/>
                  </a:cxn>
                  <a:cxn ang="0">
                    <a:pos x="19" y="222"/>
                  </a:cxn>
                  <a:cxn ang="0">
                    <a:pos x="18" y="222"/>
                  </a:cxn>
                  <a:cxn ang="0">
                    <a:pos x="17" y="223"/>
                  </a:cxn>
                  <a:cxn ang="0">
                    <a:pos x="48" y="308"/>
                  </a:cxn>
                  <a:cxn ang="0">
                    <a:pos x="31" y="308"/>
                  </a:cxn>
                  <a:cxn ang="0">
                    <a:pos x="15" y="264"/>
                  </a:cxn>
                  <a:cxn ang="0">
                    <a:pos x="0" y="219"/>
                  </a:cxn>
                  <a:cxn ang="0">
                    <a:pos x="0" y="218"/>
                  </a:cxn>
                  <a:cxn ang="0">
                    <a:pos x="1" y="218"/>
                  </a:cxn>
                  <a:cxn ang="0">
                    <a:pos x="2" y="217"/>
                  </a:cxn>
                  <a:cxn ang="0">
                    <a:pos x="63" y="176"/>
                  </a:cxn>
                  <a:cxn ang="0">
                    <a:pos x="121" y="130"/>
                  </a:cxn>
                  <a:cxn ang="0">
                    <a:pos x="157" y="97"/>
                  </a:cxn>
                  <a:cxn ang="0">
                    <a:pos x="191" y="62"/>
                  </a:cxn>
                  <a:cxn ang="0">
                    <a:pos x="223" y="25"/>
                  </a:cxn>
                  <a:cxn ang="0">
                    <a:pos x="225" y="21"/>
                  </a:cxn>
                  <a:cxn ang="0">
                    <a:pos x="227" y="19"/>
                  </a:cxn>
                  <a:cxn ang="0">
                    <a:pos x="270" y="20"/>
                  </a:cxn>
                  <a:cxn ang="0">
                    <a:pos x="315" y="19"/>
                  </a:cxn>
                  <a:cxn ang="0">
                    <a:pos x="361" y="16"/>
                  </a:cxn>
                  <a:cxn ang="0">
                    <a:pos x="406" y="9"/>
                  </a:cxn>
                  <a:cxn ang="0">
                    <a:pos x="448" y="0"/>
                  </a:cxn>
                </a:cxnLst>
                <a:rect l="0" t="0" r="r" b="b"/>
                <a:pathLst>
                  <a:path w="451" h="308">
                    <a:moveTo>
                      <a:pt x="448" y="0"/>
                    </a:moveTo>
                    <a:lnTo>
                      <a:pt x="451" y="8"/>
                    </a:lnTo>
                    <a:lnTo>
                      <a:pt x="401" y="17"/>
                    </a:lnTo>
                    <a:lnTo>
                      <a:pt x="348" y="23"/>
                    </a:lnTo>
                    <a:lnTo>
                      <a:pt x="294" y="24"/>
                    </a:lnTo>
                    <a:lnTo>
                      <a:pt x="245" y="23"/>
                    </a:lnTo>
                    <a:lnTo>
                      <a:pt x="242" y="25"/>
                    </a:lnTo>
                    <a:lnTo>
                      <a:pt x="240" y="29"/>
                    </a:lnTo>
                    <a:lnTo>
                      <a:pt x="208" y="66"/>
                    </a:lnTo>
                    <a:lnTo>
                      <a:pt x="174" y="100"/>
                    </a:lnTo>
                    <a:lnTo>
                      <a:pt x="138" y="133"/>
                    </a:lnTo>
                    <a:lnTo>
                      <a:pt x="81" y="180"/>
                    </a:lnTo>
                    <a:lnTo>
                      <a:pt x="19" y="221"/>
                    </a:lnTo>
                    <a:lnTo>
                      <a:pt x="19" y="222"/>
                    </a:lnTo>
                    <a:lnTo>
                      <a:pt x="18" y="222"/>
                    </a:lnTo>
                    <a:lnTo>
                      <a:pt x="17" y="223"/>
                    </a:lnTo>
                    <a:lnTo>
                      <a:pt x="48" y="308"/>
                    </a:lnTo>
                    <a:lnTo>
                      <a:pt x="31" y="308"/>
                    </a:lnTo>
                    <a:lnTo>
                      <a:pt x="15" y="264"/>
                    </a:lnTo>
                    <a:lnTo>
                      <a:pt x="0" y="219"/>
                    </a:lnTo>
                    <a:lnTo>
                      <a:pt x="0" y="218"/>
                    </a:lnTo>
                    <a:lnTo>
                      <a:pt x="1" y="218"/>
                    </a:lnTo>
                    <a:lnTo>
                      <a:pt x="2" y="217"/>
                    </a:lnTo>
                    <a:lnTo>
                      <a:pt x="63" y="176"/>
                    </a:lnTo>
                    <a:lnTo>
                      <a:pt x="121" y="130"/>
                    </a:lnTo>
                    <a:lnTo>
                      <a:pt x="157" y="97"/>
                    </a:lnTo>
                    <a:lnTo>
                      <a:pt x="191" y="62"/>
                    </a:lnTo>
                    <a:lnTo>
                      <a:pt x="223" y="25"/>
                    </a:lnTo>
                    <a:lnTo>
                      <a:pt x="225" y="21"/>
                    </a:lnTo>
                    <a:lnTo>
                      <a:pt x="227" y="19"/>
                    </a:lnTo>
                    <a:lnTo>
                      <a:pt x="270" y="20"/>
                    </a:lnTo>
                    <a:lnTo>
                      <a:pt x="315" y="19"/>
                    </a:lnTo>
                    <a:lnTo>
                      <a:pt x="361" y="16"/>
                    </a:lnTo>
                    <a:lnTo>
                      <a:pt x="406" y="9"/>
                    </a:lnTo>
                    <a:lnTo>
                      <a:pt x="448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3" name="Freeform 25"/>
              <p:cNvSpPr>
                <a:spLocks/>
              </p:cNvSpPr>
              <p:nvPr/>
            </p:nvSpPr>
            <p:spPr bwMode="auto">
              <a:xfrm>
                <a:off x="6448425" y="2971801"/>
                <a:ext cx="590550" cy="838200"/>
              </a:xfrm>
              <a:custGeom>
                <a:avLst/>
                <a:gdLst/>
                <a:ahLst/>
                <a:cxnLst>
                  <a:cxn ang="0">
                    <a:pos x="245" y="0"/>
                  </a:cxn>
                  <a:cxn ang="0">
                    <a:pos x="277" y="4"/>
                  </a:cxn>
                  <a:cxn ang="0">
                    <a:pos x="307" y="10"/>
                  </a:cxn>
                  <a:cxn ang="0">
                    <a:pos x="286" y="6"/>
                  </a:cxn>
                  <a:cxn ang="0">
                    <a:pos x="264" y="4"/>
                  </a:cxn>
                  <a:cxn ang="0">
                    <a:pos x="264" y="8"/>
                  </a:cxn>
                  <a:cxn ang="0">
                    <a:pos x="261" y="10"/>
                  </a:cxn>
                  <a:cxn ang="0">
                    <a:pos x="260" y="13"/>
                  </a:cxn>
                  <a:cxn ang="0">
                    <a:pos x="256" y="14"/>
                  </a:cxn>
                  <a:cxn ang="0">
                    <a:pos x="253" y="17"/>
                  </a:cxn>
                  <a:cxn ang="0">
                    <a:pos x="192" y="59"/>
                  </a:cxn>
                  <a:cxn ang="0">
                    <a:pos x="133" y="104"/>
                  </a:cxn>
                  <a:cxn ang="0">
                    <a:pos x="76" y="153"/>
                  </a:cxn>
                  <a:cxn ang="0">
                    <a:pos x="22" y="204"/>
                  </a:cxn>
                  <a:cxn ang="0">
                    <a:pos x="17" y="210"/>
                  </a:cxn>
                  <a:cxn ang="0">
                    <a:pos x="45" y="320"/>
                  </a:cxn>
                  <a:cxn ang="0">
                    <a:pos x="71" y="433"/>
                  </a:cxn>
                  <a:cxn ang="0">
                    <a:pos x="72" y="433"/>
                  </a:cxn>
                  <a:cxn ang="0">
                    <a:pos x="75" y="434"/>
                  </a:cxn>
                  <a:cxn ang="0">
                    <a:pos x="76" y="434"/>
                  </a:cxn>
                  <a:cxn ang="0">
                    <a:pos x="372" y="526"/>
                  </a:cxn>
                  <a:cxn ang="0">
                    <a:pos x="371" y="526"/>
                  </a:cxn>
                  <a:cxn ang="0">
                    <a:pos x="371" y="528"/>
                  </a:cxn>
                  <a:cxn ang="0">
                    <a:pos x="369" y="526"/>
                  </a:cxn>
                  <a:cxn ang="0">
                    <a:pos x="367" y="526"/>
                  </a:cxn>
                  <a:cxn ang="0">
                    <a:pos x="212" y="479"/>
                  </a:cxn>
                  <a:cxn ang="0">
                    <a:pos x="59" y="430"/>
                  </a:cxn>
                  <a:cxn ang="0">
                    <a:pos x="56" y="430"/>
                  </a:cxn>
                  <a:cxn ang="0">
                    <a:pos x="55" y="429"/>
                  </a:cxn>
                  <a:cxn ang="0">
                    <a:pos x="54" y="429"/>
                  </a:cxn>
                  <a:cxn ang="0">
                    <a:pos x="26" y="316"/>
                  </a:cxn>
                  <a:cxn ang="0">
                    <a:pos x="0" y="206"/>
                  </a:cxn>
                  <a:cxn ang="0">
                    <a:pos x="1" y="204"/>
                  </a:cxn>
                  <a:cxn ang="0">
                    <a:pos x="4" y="203"/>
                  </a:cxn>
                  <a:cxn ang="0">
                    <a:pos x="5" y="200"/>
                  </a:cxn>
                  <a:cxn ang="0">
                    <a:pos x="59" y="149"/>
                  </a:cxn>
                  <a:cxn ang="0">
                    <a:pos x="116" y="100"/>
                  </a:cxn>
                  <a:cxn ang="0">
                    <a:pos x="175" y="55"/>
                  </a:cxn>
                  <a:cxn ang="0">
                    <a:pos x="236" y="13"/>
                  </a:cxn>
                  <a:cxn ang="0">
                    <a:pos x="239" y="10"/>
                  </a:cxn>
                  <a:cxn ang="0">
                    <a:pos x="241" y="9"/>
                  </a:cxn>
                  <a:cxn ang="0">
                    <a:pos x="244" y="6"/>
                  </a:cxn>
                  <a:cxn ang="0">
                    <a:pos x="245" y="4"/>
                  </a:cxn>
                  <a:cxn ang="0">
                    <a:pos x="245" y="0"/>
                  </a:cxn>
                </a:cxnLst>
                <a:rect l="0" t="0" r="r" b="b"/>
                <a:pathLst>
                  <a:path w="372" h="528">
                    <a:moveTo>
                      <a:pt x="245" y="0"/>
                    </a:moveTo>
                    <a:lnTo>
                      <a:pt x="277" y="4"/>
                    </a:lnTo>
                    <a:lnTo>
                      <a:pt x="307" y="10"/>
                    </a:lnTo>
                    <a:lnTo>
                      <a:pt x="286" y="6"/>
                    </a:lnTo>
                    <a:lnTo>
                      <a:pt x="264" y="4"/>
                    </a:lnTo>
                    <a:lnTo>
                      <a:pt x="264" y="8"/>
                    </a:lnTo>
                    <a:lnTo>
                      <a:pt x="261" y="10"/>
                    </a:lnTo>
                    <a:lnTo>
                      <a:pt x="260" y="13"/>
                    </a:lnTo>
                    <a:lnTo>
                      <a:pt x="256" y="14"/>
                    </a:lnTo>
                    <a:lnTo>
                      <a:pt x="253" y="17"/>
                    </a:lnTo>
                    <a:lnTo>
                      <a:pt x="192" y="59"/>
                    </a:lnTo>
                    <a:lnTo>
                      <a:pt x="133" y="104"/>
                    </a:lnTo>
                    <a:lnTo>
                      <a:pt x="76" y="153"/>
                    </a:lnTo>
                    <a:lnTo>
                      <a:pt x="22" y="204"/>
                    </a:lnTo>
                    <a:lnTo>
                      <a:pt x="17" y="210"/>
                    </a:lnTo>
                    <a:lnTo>
                      <a:pt x="45" y="320"/>
                    </a:lnTo>
                    <a:lnTo>
                      <a:pt x="71" y="433"/>
                    </a:lnTo>
                    <a:lnTo>
                      <a:pt x="72" y="433"/>
                    </a:lnTo>
                    <a:lnTo>
                      <a:pt x="75" y="434"/>
                    </a:lnTo>
                    <a:lnTo>
                      <a:pt x="76" y="434"/>
                    </a:lnTo>
                    <a:lnTo>
                      <a:pt x="372" y="526"/>
                    </a:lnTo>
                    <a:lnTo>
                      <a:pt x="371" y="526"/>
                    </a:lnTo>
                    <a:lnTo>
                      <a:pt x="371" y="528"/>
                    </a:lnTo>
                    <a:lnTo>
                      <a:pt x="369" y="526"/>
                    </a:lnTo>
                    <a:lnTo>
                      <a:pt x="367" y="526"/>
                    </a:lnTo>
                    <a:lnTo>
                      <a:pt x="212" y="479"/>
                    </a:lnTo>
                    <a:lnTo>
                      <a:pt x="59" y="430"/>
                    </a:lnTo>
                    <a:lnTo>
                      <a:pt x="56" y="430"/>
                    </a:lnTo>
                    <a:lnTo>
                      <a:pt x="55" y="429"/>
                    </a:lnTo>
                    <a:lnTo>
                      <a:pt x="54" y="429"/>
                    </a:lnTo>
                    <a:lnTo>
                      <a:pt x="26" y="316"/>
                    </a:lnTo>
                    <a:lnTo>
                      <a:pt x="0" y="206"/>
                    </a:lnTo>
                    <a:lnTo>
                      <a:pt x="1" y="204"/>
                    </a:lnTo>
                    <a:lnTo>
                      <a:pt x="4" y="203"/>
                    </a:lnTo>
                    <a:lnTo>
                      <a:pt x="5" y="200"/>
                    </a:lnTo>
                    <a:lnTo>
                      <a:pt x="59" y="149"/>
                    </a:lnTo>
                    <a:lnTo>
                      <a:pt x="116" y="100"/>
                    </a:lnTo>
                    <a:lnTo>
                      <a:pt x="175" y="55"/>
                    </a:lnTo>
                    <a:lnTo>
                      <a:pt x="236" y="13"/>
                    </a:lnTo>
                    <a:lnTo>
                      <a:pt x="239" y="10"/>
                    </a:lnTo>
                    <a:lnTo>
                      <a:pt x="241" y="9"/>
                    </a:lnTo>
                    <a:lnTo>
                      <a:pt x="244" y="6"/>
                    </a:lnTo>
                    <a:lnTo>
                      <a:pt x="245" y="4"/>
                    </a:lnTo>
                    <a:lnTo>
                      <a:pt x="245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0" name="Rectangle 29"/>
          <p:cNvSpPr/>
          <p:nvPr/>
        </p:nvSpPr>
        <p:spPr>
          <a:xfrm>
            <a:off x="693559" y="1187389"/>
            <a:ext cx="7911626" cy="45719"/>
          </a:xfrm>
          <a:prstGeom prst="rect">
            <a:avLst/>
          </a:prstGeom>
          <a:gradFill flip="none" rotWithShape="1">
            <a:gsLst>
              <a:gs pos="5000">
                <a:schemeClr val="bg1">
                  <a:lumMod val="75000"/>
                  <a:alpha val="0"/>
                </a:schemeClr>
              </a:gs>
              <a:gs pos="50000">
                <a:schemeClr val="accent3"/>
              </a:gs>
              <a:gs pos="95000">
                <a:schemeClr val="bg1">
                  <a:lumMod val="7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Прямоугольник 121"/>
          <p:cNvSpPr/>
          <p:nvPr/>
        </p:nvSpPr>
        <p:spPr>
          <a:xfrm>
            <a:off x="623344" y="1224316"/>
            <a:ext cx="8020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text.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 Go ahead and replace it with your own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93559" y="1706798"/>
            <a:ext cx="7911626" cy="45719"/>
          </a:xfrm>
          <a:prstGeom prst="rect">
            <a:avLst/>
          </a:prstGeom>
          <a:gradFill flip="none" rotWithShape="1">
            <a:gsLst>
              <a:gs pos="5000">
                <a:schemeClr val="bg1">
                  <a:lumMod val="75000"/>
                  <a:alpha val="0"/>
                </a:schemeClr>
              </a:gs>
              <a:gs pos="50000">
                <a:schemeClr val="accent3"/>
              </a:gs>
              <a:gs pos="95000">
                <a:schemeClr val="bg1">
                  <a:lumMod val="7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5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30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