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46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50180" name="Group 367"/>
          <p:cNvGrpSpPr>
            <a:grpSpLocks/>
          </p:cNvGrpSpPr>
          <p:nvPr/>
        </p:nvGrpSpPr>
        <p:grpSpPr bwMode="auto">
          <a:xfrm>
            <a:off x="130175" y="525463"/>
            <a:ext cx="8902700" cy="5280025"/>
            <a:chOff x="82" y="331"/>
            <a:chExt cx="5608" cy="3326"/>
          </a:xfrm>
        </p:grpSpPr>
        <p:pic>
          <p:nvPicPr>
            <p:cNvPr id="50181" name="Picture 360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" y="346"/>
              <a:ext cx="3252" cy="3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82" name="Picture 361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" y="331"/>
              <a:ext cx="2550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83" name="Picture 362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1374"/>
              <a:ext cx="2538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84" name="Picture 363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6" y="2463"/>
              <a:ext cx="2466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85" name="Text Box 354"/>
            <p:cNvSpPr txBox="1">
              <a:spLocks noChangeArrowheads="1"/>
            </p:cNvSpPr>
            <p:nvPr/>
          </p:nvSpPr>
          <p:spPr bwMode="gray">
            <a:xfrm>
              <a:off x="975" y="1888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0186" name="Text Box 364"/>
            <p:cNvSpPr txBox="1">
              <a:spLocks noChangeArrowheads="1"/>
            </p:cNvSpPr>
            <p:nvPr/>
          </p:nvSpPr>
          <p:spPr bwMode="gray">
            <a:xfrm>
              <a:off x="3878" y="1888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0187" name="Text Box 365"/>
            <p:cNvSpPr txBox="1">
              <a:spLocks noChangeArrowheads="1"/>
            </p:cNvSpPr>
            <p:nvPr/>
          </p:nvSpPr>
          <p:spPr bwMode="gray">
            <a:xfrm>
              <a:off x="3878" y="845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0188" name="Text Box 366"/>
            <p:cNvSpPr txBox="1">
              <a:spLocks noChangeArrowheads="1"/>
            </p:cNvSpPr>
            <p:nvPr/>
          </p:nvSpPr>
          <p:spPr bwMode="gray">
            <a:xfrm>
              <a:off x="3878" y="2927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59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