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46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3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98B6FF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27652" name="Group 253"/>
          <p:cNvGrpSpPr>
            <a:grpSpLocks/>
          </p:cNvGrpSpPr>
          <p:nvPr/>
        </p:nvGrpSpPr>
        <p:grpSpPr bwMode="auto">
          <a:xfrm>
            <a:off x="128588" y="115888"/>
            <a:ext cx="8907462" cy="5976937"/>
            <a:chOff x="81" y="73"/>
            <a:chExt cx="5611" cy="3765"/>
          </a:xfrm>
        </p:grpSpPr>
        <p:pic>
          <p:nvPicPr>
            <p:cNvPr id="27653" name="Picture 203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6" y="164"/>
              <a:ext cx="156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4" name="Picture 207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845"/>
              <a:ext cx="156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5" name="Picture 208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6" y="845"/>
              <a:ext cx="156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6" name="Picture 209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2" y="845"/>
              <a:ext cx="156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7" name="Picture 213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2" y="1525"/>
              <a:ext cx="156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8" name="Picture 214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7" y="1525"/>
              <a:ext cx="156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9" name="Picture 215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2210"/>
              <a:ext cx="156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0" name="Picture 217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2" y="2210"/>
              <a:ext cx="156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1" name="Picture 219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2890"/>
              <a:ext cx="156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2" name="Picture 220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6" y="2890"/>
              <a:ext cx="156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3" name="Picture 222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7" y="2890"/>
              <a:ext cx="156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4" name="Picture 223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6" y="1464"/>
              <a:ext cx="1560" cy="1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5" name="Picture 224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7" y="2144"/>
              <a:ext cx="1560" cy="1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6" name="Picture 226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" y="164"/>
              <a:ext cx="162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7" name="Picture 227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6" y="2205"/>
              <a:ext cx="162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8" name="Picture 228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7" y="845"/>
              <a:ext cx="162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9" name="Picture 229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6" y="169"/>
              <a:ext cx="1626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70" name="Picture 231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2890"/>
              <a:ext cx="1626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71" name="Picture 232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1525"/>
              <a:ext cx="1626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72" name="Picture 233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2" y="73"/>
              <a:ext cx="1560" cy="1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73" name="Text Box 182"/>
            <p:cNvSpPr txBox="1">
              <a:spLocks noChangeArrowheads="1"/>
            </p:cNvSpPr>
            <p:nvPr/>
          </p:nvSpPr>
          <p:spPr bwMode="gray">
            <a:xfrm>
              <a:off x="703" y="527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7674" name="Text Box 234"/>
            <p:cNvSpPr txBox="1">
              <a:spLocks noChangeArrowheads="1"/>
            </p:cNvSpPr>
            <p:nvPr/>
          </p:nvSpPr>
          <p:spPr bwMode="gray">
            <a:xfrm>
              <a:off x="2018" y="527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7675" name="Text Box 235"/>
            <p:cNvSpPr txBox="1">
              <a:spLocks noChangeArrowheads="1"/>
            </p:cNvSpPr>
            <p:nvPr/>
          </p:nvSpPr>
          <p:spPr bwMode="gray">
            <a:xfrm>
              <a:off x="3379" y="527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7676" name="Text Box 236"/>
            <p:cNvSpPr txBox="1">
              <a:spLocks noChangeArrowheads="1"/>
            </p:cNvSpPr>
            <p:nvPr/>
          </p:nvSpPr>
          <p:spPr bwMode="gray">
            <a:xfrm>
              <a:off x="4649" y="527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7677" name="Text Box 237"/>
            <p:cNvSpPr txBox="1">
              <a:spLocks noChangeArrowheads="1"/>
            </p:cNvSpPr>
            <p:nvPr/>
          </p:nvSpPr>
          <p:spPr bwMode="gray">
            <a:xfrm>
              <a:off x="703" y="1207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7678" name="Text Box 238"/>
            <p:cNvSpPr txBox="1">
              <a:spLocks noChangeArrowheads="1"/>
            </p:cNvSpPr>
            <p:nvPr/>
          </p:nvSpPr>
          <p:spPr bwMode="gray">
            <a:xfrm>
              <a:off x="2018" y="1207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7679" name="Text Box 239"/>
            <p:cNvSpPr txBox="1">
              <a:spLocks noChangeArrowheads="1"/>
            </p:cNvSpPr>
            <p:nvPr/>
          </p:nvSpPr>
          <p:spPr bwMode="gray">
            <a:xfrm>
              <a:off x="3379" y="1207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7680" name="Text Box 240"/>
            <p:cNvSpPr txBox="1">
              <a:spLocks noChangeArrowheads="1"/>
            </p:cNvSpPr>
            <p:nvPr/>
          </p:nvSpPr>
          <p:spPr bwMode="gray">
            <a:xfrm>
              <a:off x="4649" y="1207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7681" name="Text Box 241"/>
            <p:cNvSpPr txBox="1">
              <a:spLocks noChangeArrowheads="1"/>
            </p:cNvSpPr>
            <p:nvPr/>
          </p:nvSpPr>
          <p:spPr bwMode="gray">
            <a:xfrm>
              <a:off x="703" y="1888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7682" name="Text Box 242"/>
            <p:cNvSpPr txBox="1">
              <a:spLocks noChangeArrowheads="1"/>
            </p:cNvSpPr>
            <p:nvPr/>
          </p:nvSpPr>
          <p:spPr bwMode="gray">
            <a:xfrm>
              <a:off x="2018" y="1888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7683" name="Text Box 243"/>
            <p:cNvSpPr txBox="1">
              <a:spLocks noChangeArrowheads="1"/>
            </p:cNvSpPr>
            <p:nvPr/>
          </p:nvSpPr>
          <p:spPr bwMode="gray">
            <a:xfrm>
              <a:off x="3379" y="1888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7684" name="Text Box 244"/>
            <p:cNvSpPr txBox="1">
              <a:spLocks noChangeArrowheads="1"/>
            </p:cNvSpPr>
            <p:nvPr/>
          </p:nvSpPr>
          <p:spPr bwMode="gray">
            <a:xfrm>
              <a:off x="4649" y="1888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7685" name="Text Box 245"/>
            <p:cNvSpPr txBox="1">
              <a:spLocks noChangeArrowheads="1"/>
            </p:cNvSpPr>
            <p:nvPr/>
          </p:nvSpPr>
          <p:spPr bwMode="gray">
            <a:xfrm>
              <a:off x="703" y="2568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7686" name="Text Box 246"/>
            <p:cNvSpPr txBox="1">
              <a:spLocks noChangeArrowheads="1"/>
            </p:cNvSpPr>
            <p:nvPr/>
          </p:nvSpPr>
          <p:spPr bwMode="gray">
            <a:xfrm>
              <a:off x="2018" y="2568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7687" name="Text Box 247"/>
            <p:cNvSpPr txBox="1">
              <a:spLocks noChangeArrowheads="1"/>
            </p:cNvSpPr>
            <p:nvPr/>
          </p:nvSpPr>
          <p:spPr bwMode="gray">
            <a:xfrm>
              <a:off x="3379" y="2568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7688" name="Text Box 248"/>
            <p:cNvSpPr txBox="1">
              <a:spLocks noChangeArrowheads="1"/>
            </p:cNvSpPr>
            <p:nvPr/>
          </p:nvSpPr>
          <p:spPr bwMode="gray">
            <a:xfrm>
              <a:off x="4649" y="2568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7689" name="Text Box 249"/>
            <p:cNvSpPr txBox="1">
              <a:spLocks noChangeArrowheads="1"/>
            </p:cNvSpPr>
            <p:nvPr/>
          </p:nvSpPr>
          <p:spPr bwMode="gray">
            <a:xfrm>
              <a:off x="703" y="3249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7690" name="Text Box 250"/>
            <p:cNvSpPr txBox="1">
              <a:spLocks noChangeArrowheads="1"/>
            </p:cNvSpPr>
            <p:nvPr/>
          </p:nvSpPr>
          <p:spPr bwMode="gray">
            <a:xfrm>
              <a:off x="2018" y="3249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7691" name="Text Box 251"/>
            <p:cNvSpPr txBox="1">
              <a:spLocks noChangeArrowheads="1"/>
            </p:cNvSpPr>
            <p:nvPr/>
          </p:nvSpPr>
          <p:spPr bwMode="gray">
            <a:xfrm>
              <a:off x="3379" y="3249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7692" name="Text Box 252"/>
            <p:cNvSpPr txBox="1">
              <a:spLocks noChangeArrowheads="1"/>
            </p:cNvSpPr>
            <p:nvPr/>
          </p:nvSpPr>
          <p:spPr bwMode="gray">
            <a:xfrm>
              <a:off x="4649" y="3249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845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21</Words>
  <Application>Microsoft Office PowerPoint</Application>
  <PresentationFormat>全屏显示(4:3)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