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9312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0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Rectangle 56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805A00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38916" name="Group 268"/>
          <p:cNvGrpSpPr>
            <a:grpSpLocks/>
          </p:cNvGrpSpPr>
          <p:nvPr/>
        </p:nvGrpSpPr>
        <p:grpSpPr bwMode="auto">
          <a:xfrm>
            <a:off x="519113" y="115888"/>
            <a:ext cx="8105775" cy="5989637"/>
            <a:chOff x="327" y="73"/>
            <a:chExt cx="5106" cy="3773"/>
          </a:xfrm>
        </p:grpSpPr>
        <p:pic>
          <p:nvPicPr>
            <p:cNvPr id="38917" name="Picture 269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" y="73"/>
              <a:ext cx="4974" cy="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18" name="Picture 270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" y="1253"/>
              <a:ext cx="5106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19" name="Picture 271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" y="2478"/>
              <a:ext cx="5106" cy="1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20" name="Text Box 272"/>
            <p:cNvSpPr txBox="1">
              <a:spLocks noChangeArrowheads="1"/>
            </p:cNvSpPr>
            <p:nvPr/>
          </p:nvSpPr>
          <p:spPr bwMode="gray">
            <a:xfrm>
              <a:off x="2699" y="709"/>
              <a:ext cx="154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38921" name="Text Box 273"/>
            <p:cNvSpPr txBox="1">
              <a:spLocks noChangeArrowheads="1"/>
            </p:cNvSpPr>
            <p:nvPr/>
          </p:nvSpPr>
          <p:spPr bwMode="gray">
            <a:xfrm>
              <a:off x="2699" y="1884"/>
              <a:ext cx="154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38922" name="Text Box 274"/>
            <p:cNvSpPr txBox="1">
              <a:spLocks noChangeArrowheads="1"/>
            </p:cNvSpPr>
            <p:nvPr/>
          </p:nvSpPr>
          <p:spPr bwMode="gray">
            <a:xfrm>
              <a:off x="2699" y="3022"/>
              <a:ext cx="154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38923" name="Text Box 275"/>
            <p:cNvSpPr txBox="1">
              <a:spLocks noChangeArrowheads="1"/>
            </p:cNvSpPr>
            <p:nvPr/>
          </p:nvSpPr>
          <p:spPr bwMode="gray">
            <a:xfrm>
              <a:off x="748" y="618"/>
              <a:ext cx="68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latin typeface="Arial" charset="0"/>
                </a:rPr>
                <a:t>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38924" name="Text Box 276"/>
            <p:cNvSpPr txBox="1">
              <a:spLocks noChangeArrowheads="1"/>
            </p:cNvSpPr>
            <p:nvPr/>
          </p:nvSpPr>
          <p:spPr bwMode="gray">
            <a:xfrm>
              <a:off x="748" y="1801"/>
              <a:ext cx="68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latin typeface="Arial" charset="0"/>
                </a:rPr>
                <a:t>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38925" name="Text Box 277"/>
            <p:cNvSpPr txBox="1">
              <a:spLocks noChangeArrowheads="1"/>
            </p:cNvSpPr>
            <p:nvPr/>
          </p:nvSpPr>
          <p:spPr bwMode="gray">
            <a:xfrm>
              <a:off x="748" y="2976"/>
              <a:ext cx="68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latin typeface="Arial" charset="0"/>
                </a:rPr>
                <a:t>add text</a:t>
              </a:r>
              <a:endParaRPr kumimoji="0" lang="en-US" altLang="ko-KR" b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726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25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