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2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60420" name="Group 65"/>
          <p:cNvGrpSpPr>
            <a:grpSpLocks/>
          </p:cNvGrpSpPr>
          <p:nvPr/>
        </p:nvGrpSpPr>
        <p:grpSpPr bwMode="auto">
          <a:xfrm>
            <a:off x="1476375" y="44450"/>
            <a:ext cx="6138863" cy="6092825"/>
            <a:chOff x="930" y="28"/>
            <a:chExt cx="3867" cy="3838"/>
          </a:xfrm>
        </p:grpSpPr>
        <p:sp>
          <p:nvSpPr>
            <p:cNvPr id="60421" name="Text Box 59"/>
            <p:cNvSpPr txBox="1">
              <a:spLocks noChangeArrowheads="1"/>
            </p:cNvSpPr>
            <p:nvPr/>
          </p:nvSpPr>
          <p:spPr bwMode="gray">
            <a:xfrm>
              <a:off x="1428" y="2754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pic>
          <p:nvPicPr>
            <p:cNvPr id="60422" name="Picture 61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2069"/>
              <a:ext cx="2214" cy="1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23" name="Picture 62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1706"/>
              <a:ext cx="1872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24" name="Text Box 60"/>
            <p:cNvSpPr txBox="1">
              <a:spLocks noChangeArrowheads="1"/>
            </p:cNvSpPr>
            <p:nvPr/>
          </p:nvSpPr>
          <p:spPr bwMode="gray">
            <a:xfrm>
              <a:off x="3334" y="2754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pic>
          <p:nvPicPr>
            <p:cNvPr id="60425" name="Picture 63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2" y="28"/>
              <a:ext cx="2238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26" name="Text Box 58"/>
            <p:cNvSpPr txBox="1">
              <a:spLocks noChangeArrowheads="1"/>
            </p:cNvSpPr>
            <p:nvPr/>
          </p:nvSpPr>
          <p:spPr bwMode="gray">
            <a:xfrm>
              <a:off x="3379" y="799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pic>
          <p:nvPicPr>
            <p:cNvPr id="60427" name="Picture 64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" y="119"/>
              <a:ext cx="18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28" name="Text Box 57"/>
            <p:cNvSpPr txBox="1">
              <a:spLocks noChangeArrowheads="1"/>
            </p:cNvSpPr>
            <p:nvPr/>
          </p:nvSpPr>
          <p:spPr bwMode="gray">
            <a:xfrm>
              <a:off x="1428" y="803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7198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