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57B839-1617-4ECA-A216-8E246241B218}" type="datetimeFigureOut">
              <a:rPr lang="zh-CN" altLang="en-US" smtClean="0"/>
              <a:t>2014/6/9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72B2C-5B36-42EB-BF8D-BDEDA6D1D6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597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D2FEFFFB-035D-4580-8791-1A9A2277365D}" type="slidenum">
              <a:rPr lang="de-DE" altLang="zh-CN" sz="12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 altLang="zh-CN" sz="1200">
              <a:solidFill>
                <a:prstClr val="black"/>
              </a:solidFill>
            </a:endParaRPr>
          </a:p>
        </p:txBody>
      </p:sp>
      <p:sp>
        <p:nvSpPr>
          <p:cNvPr id="234499" name="Text Box 3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24" tIns="47416" rIns="94824" bIns="47416" anchor="b"/>
          <a:lstStyle>
            <a:lvl1pPr defTabSz="947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47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47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47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47738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EDDC59C5-AF09-4524-8230-7443E02DCC50}" type="slidenum">
              <a:rPr lang="en-GB" sz="130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sz="1300">
              <a:solidFill>
                <a:prstClr val="black"/>
              </a:solidFill>
            </a:endParaRPr>
          </a:p>
        </p:txBody>
      </p:sp>
      <p:sp>
        <p:nvSpPr>
          <p:cNvPr id="2345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2345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24" tIns="47416" rIns="94824" bIns="47416"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591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noProof="1" smtClean="0"/>
            </a:lvl1pPr>
          </a:lstStyle>
          <a:p>
            <a:pPr lvl="0"/>
            <a:r>
              <a:rPr lang="en-US" noProof="1" smtClean="0"/>
              <a:t>Formatvorlage des Untertitelmasters durch Klicken bearbeiten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667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noProof="1" smtClean="0"/>
            </a:lvl1pPr>
          </a:lstStyle>
          <a:p>
            <a:pPr lvl="0"/>
            <a:r>
              <a:rPr lang="en-US" noProof="1" smtClean="0"/>
              <a:t>Titelmasterformat durch Klicken bearbeiten</a:t>
            </a:r>
          </a:p>
        </p:txBody>
      </p:sp>
      <p:grpSp>
        <p:nvGrpSpPr>
          <p:cNvPr id="156677" name="Group 10"/>
          <p:cNvGrpSpPr>
            <a:grpSpLocks/>
          </p:cNvGrpSpPr>
          <p:nvPr userDrawn="1"/>
        </p:nvGrpSpPr>
        <p:grpSpPr bwMode="auto">
          <a:xfrm>
            <a:off x="6646863" y="6248400"/>
            <a:ext cx="2225675" cy="392113"/>
            <a:chOff x="3316" y="1854"/>
            <a:chExt cx="2110" cy="372"/>
          </a:xfrm>
        </p:grpSpPr>
        <p:pic>
          <p:nvPicPr>
            <p:cNvPr id="156678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6" y="1854"/>
              <a:ext cx="2110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6679" name="Picture 12" descr="Logo_ptl_für schwarz"/>
            <p:cNvPicPr>
              <a:picLocks noChangeAspect="1" noChangeArrowheads="1"/>
            </p:cNvPicPr>
            <p:nvPr userDrawn="1"/>
          </p:nvPicPr>
          <p:blipFill>
            <a:blip r:embed="rId2">
              <a:lum bright="-46000" contras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0521" b="-2"/>
            <a:stretch>
              <a:fillRect/>
            </a:stretch>
          </p:blipFill>
          <p:spPr bwMode="auto">
            <a:xfrm>
              <a:off x="3316" y="1854"/>
              <a:ext cx="1466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63" name="Rectangle 15"/>
          <p:cNvSpPr>
            <a:spLocks noChangeArrowheads="1"/>
          </p:cNvSpPr>
          <p:nvPr userDrawn="1"/>
        </p:nvSpPr>
        <p:spPr bwMode="auto">
          <a:xfrm>
            <a:off x="300038" y="6269038"/>
            <a:ext cx="496887" cy="11588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4" name="Rectangle 16"/>
          <p:cNvSpPr>
            <a:spLocks noChangeArrowheads="1"/>
          </p:cNvSpPr>
          <p:nvPr userDrawn="1"/>
        </p:nvSpPr>
        <p:spPr bwMode="auto">
          <a:xfrm>
            <a:off x="796925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5" name="Rectangle 17"/>
          <p:cNvSpPr>
            <a:spLocks noChangeArrowheads="1"/>
          </p:cNvSpPr>
          <p:nvPr userDrawn="1"/>
        </p:nvSpPr>
        <p:spPr bwMode="auto">
          <a:xfrm>
            <a:off x="1293813" y="6269038"/>
            <a:ext cx="495300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6" name="Rectangle 18"/>
          <p:cNvSpPr>
            <a:spLocks noChangeArrowheads="1"/>
          </p:cNvSpPr>
          <p:nvPr userDrawn="1"/>
        </p:nvSpPr>
        <p:spPr bwMode="auto">
          <a:xfrm>
            <a:off x="1789113" y="6269038"/>
            <a:ext cx="496887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7" name="Rectangle 19"/>
          <p:cNvSpPr>
            <a:spLocks noChangeArrowheads="1"/>
          </p:cNvSpPr>
          <p:nvPr userDrawn="1"/>
        </p:nvSpPr>
        <p:spPr bwMode="auto">
          <a:xfrm>
            <a:off x="2286000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8" name="Rectangle 20"/>
          <p:cNvSpPr>
            <a:spLocks noChangeArrowheads="1"/>
          </p:cNvSpPr>
          <p:nvPr userDrawn="1"/>
        </p:nvSpPr>
        <p:spPr bwMode="auto">
          <a:xfrm>
            <a:off x="2782888" y="6269038"/>
            <a:ext cx="496887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69" name="Rectangle 21"/>
          <p:cNvSpPr>
            <a:spLocks noChangeArrowheads="1"/>
          </p:cNvSpPr>
          <p:nvPr userDrawn="1"/>
        </p:nvSpPr>
        <p:spPr bwMode="auto">
          <a:xfrm>
            <a:off x="3279775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70" name="Rectangle 22"/>
          <p:cNvSpPr>
            <a:spLocks noChangeArrowheads="1"/>
          </p:cNvSpPr>
          <p:nvPr userDrawn="1"/>
        </p:nvSpPr>
        <p:spPr bwMode="auto">
          <a:xfrm>
            <a:off x="3776663" y="6269038"/>
            <a:ext cx="495300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71" name="Rectangle 23"/>
          <p:cNvSpPr>
            <a:spLocks noChangeArrowheads="1"/>
          </p:cNvSpPr>
          <p:nvPr userDrawn="1"/>
        </p:nvSpPr>
        <p:spPr bwMode="auto">
          <a:xfrm>
            <a:off x="4271963" y="6269038"/>
            <a:ext cx="496887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72" name="Rectangle 24"/>
          <p:cNvSpPr>
            <a:spLocks noChangeArrowheads="1"/>
          </p:cNvSpPr>
          <p:nvPr userDrawn="1"/>
        </p:nvSpPr>
        <p:spPr bwMode="auto">
          <a:xfrm>
            <a:off x="4768850" y="6269038"/>
            <a:ext cx="496888" cy="1158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noProof="1">
              <a:solidFill>
                <a:srgbClr val="000000"/>
              </a:solidFill>
            </a:endParaRPr>
          </a:p>
        </p:txBody>
      </p:sp>
      <p:sp>
        <p:nvSpPr>
          <p:cNvPr id="2073" name="Line 25"/>
          <p:cNvSpPr>
            <a:spLocks noChangeShapeType="1"/>
          </p:cNvSpPr>
          <p:nvPr userDrawn="1"/>
        </p:nvSpPr>
        <p:spPr bwMode="auto">
          <a:xfrm>
            <a:off x="0" y="6045200"/>
            <a:ext cx="9139238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1365"/>
      </p:ext>
    </p:extLst>
  </p:cSld>
  <p:clrMapOvr>
    <a:masterClrMapping/>
  </p:clrMapOvr>
  <p:transition advClick="0" advTm="4000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61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89725" y="411163"/>
            <a:ext cx="2130425" cy="53911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95275" y="411163"/>
            <a:ext cx="6242050" cy="53911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875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36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11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95275" y="1489075"/>
            <a:ext cx="4186238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3913" y="1489075"/>
            <a:ext cx="4186237" cy="4313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160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52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199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65875"/>
            <a:ext cx="28956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52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" y="1489075"/>
            <a:ext cx="8524875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Textmasterformate durch Klicken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00038" y="411163"/>
            <a:ext cx="85201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Klicken Sie, um das Titelformat zu bearbeiten</a:t>
            </a:r>
          </a:p>
        </p:txBody>
      </p:sp>
      <p:sp>
        <p:nvSpPr>
          <p:cNvPr id="2073" name="Line 25"/>
          <p:cNvSpPr>
            <a:spLocks noChangeShapeType="1"/>
          </p:cNvSpPr>
          <p:nvPr userDrawn="1"/>
        </p:nvSpPr>
        <p:spPr bwMode="auto">
          <a:xfrm>
            <a:off x="0" y="6045200"/>
            <a:ext cx="9139238" cy="0"/>
          </a:xfrm>
          <a:prstGeom prst="line">
            <a:avLst/>
          </a:prstGeom>
          <a:noFill/>
          <a:ln w="9525">
            <a:solidFill>
              <a:srgbClr val="9F9F9F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55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4000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17113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505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dirty="0" smtClean="0">
                <a:latin typeface="微软雅黑" pitchFamily="34" charset="-122"/>
                <a:ea typeface="微软雅黑" pitchFamily="34" charset="-122"/>
              </a:rPr>
              <a:t>递进图示 </a:t>
            </a:r>
            <a:r>
              <a:rPr lang="en-GB" dirty="0" smtClean="0"/>
              <a:t>Your profile illustrated as puzzle </a:t>
            </a:r>
          </a:p>
        </p:txBody>
      </p:sp>
      <p:grpSp>
        <p:nvGrpSpPr>
          <p:cNvPr id="31" name="Group 3"/>
          <p:cNvGrpSpPr>
            <a:grpSpLocks/>
          </p:cNvGrpSpPr>
          <p:nvPr/>
        </p:nvGrpSpPr>
        <p:grpSpPr bwMode="auto">
          <a:xfrm>
            <a:off x="838200" y="833438"/>
            <a:ext cx="7315200" cy="5019675"/>
            <a:chOff x="576" y="768"/>
            <a:chExt cx="4608" cy="3162"/>
          </a:xfrm>
        </p:grpSpPr>
        <p:sp>
          <p:nvSpPr>
            <p:cNvPr id="32" name="Freeform 4"/>
            <p:cNvSpPr>
              <a:spLocks/>
            </p:cNvSpPr>
            <p:nvPr/>
          </p:nvSpPr>
          <p:spPr bwMode="gray">
            <a:xfrm>
              <a:off x="3196" y="768"/>
              <a:ext cx="924" cy="728"/>
            </a:xfrm>
            <a:custGeom>
              <a:avLst/>
              <a:gdLst/>
              <a:ahLst/>
              <a:cxnLst>
                <a:cxn ang="0">
                  <a:pos x="0" y="774"/>
                </a:cxn>
                <a:cxn ang="0">
                  <a:pos x="2" y="770"/>
                </a:cxn>
                <a:cxn ang="0">
                  <a:pos x="8" y="754"/>
                </a:cxn>
                <a:cxn ang="0">
                  <a:pos x="16" y="730"/>
                </a:cxn>
                <a:cxn ang="0">
                  <a:pos x="32" y="698"/>
                </a:cxn>
                <a:cxn ang="0">
                  <a:pos x="50" y="660"/>
                </a:cxn>
                <a:cxn ang="0">
                  <a:pos x="76" y="618"/>
                </a:cxn>
                <a:cxn ang="0">
                  <a:pos x="106" y="574"/>
                </a:cxn>
                <a:cxn ang="0">
                  <a:pos x="142" y="528"/>
                </a:cxn>
                <a:cxn ang="0">
                  <a:pos x="186" y="482"/>
                </a:cxn>
                <a:cxn ang="0">
                  <a:pos x="236" y="438"/>
                </a:cxn>
                <a:cxn ang="0">
                  <a:pos x="294" y="398"/>
                </a:cxn>
                <a:cxn ang="0">
                  <a:pos x="360" y="360"/>
                </a:cxn>
                <a:cxn ang="0">
                  <a:pos x="426" y="332"/>
                </a:cxn>
                <a:cxn ang="0">
                  <a:pos x="488" y="314"/>
                </a:cxn>
                <a:cxn ang="0">
                  <a:pos x="544" y="304"/>
                </a:cxn>
                <a:cxn ang="0">
                  <a:pos x="594" y="300"/>
                </a:cxn>
                <a:cxn ang="0">
                  <a:pos x="638" y="300"/>
                </a:cxn>
                <a:cxn ang="0">
                  <a:pos x="678" y="304"/>
                </a:cxn>
                <a:cxn ang="0">
                  <a:pos x="710" y="312"/>
                </a:cxn>
                <a:cxn ang="0">
                  <a:pos x="736" y="320"/>
                </a:cxn>
                <a:cxn ang="0">
                  <a:pos x="754" y="326"/>
                </a:cxn>
                <a:cxn ang="0">
                  <a:pos x="766" y="332"/>
                </a:cxn>
                <a:cxn ang="0">
                  <a:pos x="770" y="334"/>
                </a:cxn>
                <a:cxn ang="0">
                  <a:pos x="680" y="476"/>
                </a:cxn>
                <a:cxn ang="0">
                  <a:pos x="982" y="370"/>
                </a:cxn>
                <a:cxn ang="0">
                  <a:pos x="912" y="0"/>
                </a:cxn>
                <a:cxn ang="0">
                  <a:pos x="854" y="150"/>
                </a:cxn>
                <a:cxn ang="0">
                  <a:pos x="850" y="148"/>
                </a:cxn>
                <a:cxn ang="0">
                  <a:pos x="838" y="142"/>
                </a:cxn>
                <a:cxn ang="0">
                  <a:pos x="822" y="134"/>
                </a:cxn>
                <a:cxn ang="0">
                  <a:pos x="798" y="126"/>
                </a:cxn>
                <a:cxn ang="0">
                  <a:pos x="768" y="120"/>
                </a:cxn>
                <a:cxn ang="0">
                  <a:pos x="732" y="114"/>
                </a:cxn>
                <a:cxn ang="0">
                  <a:pos x="692" y="110"/>
                </a:cxn>
                <a:cxn ang="0">
                  <a:pos x="646" y="110"/>
                </a:cxn>
                <a:cxn ang="0">
                  <a:pos x="596" y="116"/>
                </a:cxn>
                <a:cxn ang="0">
                  <a:pos x="540" y="126"/>
                </a:cxn>
                <a:cxn ang="0">
                  <a:pos x="482" y="146"/>
                </a:cxn>
                <a:cxn ang="0">
                  <a:pos x="422" y="172"/>
                </a:cxn>
                <a:cxn ang="0">
                  <a:pos x="356" y="210"/>
                </a:cxn>
                <a:cxn ang="0">
                  <a:pos x="290" y="258"/>
                </a:cxn>
                <a:cxn ang="0">
                  <a:pos x="230" y="310"/>
                </a:cxn>
                <a:cxn ang="0">
                  <a:pos x="178" y="364"/>
                </a:cxn>
                <a:cxn ang="0">
                  <a:pos x="136" y="422"/>
                </a:cxn>
                <a:cxn ang="0">
                  <a:pos x="100" y="480"/>
                </a:cxn>
                <a:cxn ang="0">
                  <a:pos x="72" y="536"/>
                </a:cxn>
                <a:cxn ang="0">
                  <a:pos x="48" y="590"/>
                </a:cxn>
                <a:cxn ang="0">
                  <a:pos x="30" y="640"/>
                </a:cxn>
                <a:cxn ang="0">
                  <a:pos x="18" y="684"/>
                </a:cxn>
                <a:cxn ang="0">
                  <a:pos x="8" y="722"/>
                </a:cxn>
                <a:cxn ang="0">
                  <a:pos x="4" y="750"/>
                </a:cxn>
                <a:cxn ang="0">
                  <a:pos x="0" y="768"/>
                </a:cxn>
                <a:cxn ang="0">
                  <a:pos x="0" y="774"/>
                </a:cxn>
              </a:cxnLst>
              <a:rect l="0" t="0" r="r" b="b"/>
              <a:pathLst>
                <a:path w="982" h="774">
                  <a:moveTo>
                    <a:pt x="0" y="774"/>
                  </a:moveTo>
                  <a:lnTo>
                    <a:pt x="2" y="770"/>
                  </a:lnTo>
                  <a:lnTo>
                    <a:pt x="8" y="754"/>
                  </a:lnTo>
                  <a:lnTo>
                    <a:pt x="16" y="730"/>
                  </a:lnTo>
                  <a:lnTo>
                    <a:pt x="32" y="698"/>
                  </a:lnTo>
                  <a:lnTo>
                    <a:pt x="50" y="660"/>
                  </a:lnTo>
                  <a:lnTo>
                    <a:pt x="76" y="618"/>
                  </a:lnTo>
                  <a:lnTo>
                    <a:pt x="106" y="574"/>
                  </a:lnTo>
                  <a:lnTo>
                    <a:pt x="142" y="528"/>
                  </a:lnTo>
                  <a:lnTo>
                    <a:pt x="186" y="482"/>
                  </a:lnTo>
                  <a:lnTo>
                    <a:pt x="236" y="438"/>
                  </a:lnTo>
                  <a:lnTo>
                    <a:pt x="294" y="398"/>
                  </a:lnTo>
                  <a:lnTo>
                    <a:pt x="360" y="360"/>
                  </a:lnTo>
                  <a:lnTo>
                    <a:pt x="426" y="332"/>
                  </a:lnTo>
                  <a:lnTo>
                    <a:pt x="488" y="314"/>
                  </a:lnTo>
                  <a:lnTo>
                    <a:pt x="544" y="304"/>
                  </a:lnTo>
                  <a:lnTo>
                    <a:pt x="594" y="300"/>
                  </a:lnTo>
                  <a:lnTo>
                    <a:pt x="638" y="300"/>
                  </a:lnTo>
                  <a:lnTo>
                    <a:pt x="678" y="304"/>
                  </a:lnTo>
                  <a:lnTo>
                    <a:pt x="710" y="312"/>
                  </a:lnTo>
                  <a:lnTo>
                    <a:pt x="736" y="320"/>
                  </a:lnTo>
                  <a:lnTo>
                    <a:pt x="754" y="326"/>
                  </a:lnTo>
                  <a:lnTo>
                    <a:pt x="766" y="332"/>
                  </a:lnTo>
                  <a:lnTo>
                    <a:pt x="770" y="334"/>
                  </a:lnTo>
                  <a:lnTo>
                    <a:pt x="680" y="476"/>
                  </a:lnTo>
                  <a:lnTo>
                    <a:pt x="982" y="370"/>
                  </a:lnTo>
                  <a:lnTo>
                    <a:pt x="912" y="0"/>
                  </a:lnTo>
                  <a:lnTo>
                    <a:pt x="854" y="150"/>
                  </a:lnTo>
                  <a:lnTo>
                    <a:pt x="850" y="148"/>
                  </a:lnTo>
                  <a:lnTo>
                    <a:pt x="838" y="142"/>
                  </a:lnTo>
                  <a:lnTo>
                    <a:pt x="822" y="134"/>
                  </a:lnTo>
                  <a:lnTo>
                    <a:pt x="798" y="126"/>
                  </a:lnTo>
                  <a:lnTo>
                    <a:pt x="768" y="120"/>
                  </a:lnTo>
                  <a:lnTo>
                    <a:pt x="732" y="114"/>
                  </a:lnTo>
                  <a:lnTo>
                    <a:pt x="692" y="110"/>
                  </a:lnTo>
                  <a:lnTo>
                    <a:pt x="646" y="110"/>
                  </a:lnTo>
                  <a:lnTo>
                    <a:pt x="596" y="116"/>
                  </a:lnTo>
                  <a:lnTo>
                    <a:pt x="540" y="126"/>
                  </a:lnTo>
                  <a:lnTo>
                    <a:pt x="482" y="146"/>
                  </a:lnTo>
                  <a:lnTo>
                    <a:pt x="422" y="172"/>
                  </a:lnTo>
                  <a:lnTo>
                    <a:pt x="356" y="210"/>
                  </a:lnTo>
                  <a:lnTo>
                    <a:pt x="290" y="258"/>
                  </a:lnTo>
                  <a:lnTo>
                    <a:pt x="230" y="310"/>
                  </a:lnTo>
                  <a:lnTo>
                    <a:pt x="178" y="364"/>
                  </a:lnTo>
                  <a:lnTo>
                    <a:pt x="136" y="422"/>
                  </a:lnTo>
                  <a:lnTo>
                    <a:pt x="100" y="480"/>
                  </a:lnTo>
                  <a:lnTo>
                    <a:pt x="72" y="536"/>
                  </a:lnTo>
                  <a:lnTo>
                    <a:pt x="48" y="590"/>
                  </a:lnTo>
                  <a:lnTo>
                    <a:pt x="30" y="640"/>
                  </a:lnTo>
                  <a:lnTo>
                    <a:pt x="18" y="684"/>
                  </a:lnTo>
                  <a:lnTo>
                    <a:pt x="8" y="722"/>
                  </a:lnTo>
                  <a:lnTo>
                    <a:pt x="4" y="750"/>
                  </a:lnTo>
                  <a:lnTo>
                    <a:pt x="0" y="768"/>
                  </a:lnTo>
                  <a:lnTo>
                    <a:pt x="0" y="774"/>
                  </a:lnTo>
                </a:path>
              </a:pathLst>
            </a:custGeom>
            <a:gradFill rotWithShape="1">
              <a:gsLst>
                <a:gs pos="0">
                  <a:schemeClr val="hlink">
                    <a:gamma/>
                    <a:tint val="90980"/>
                    <a:invGamma/>
                    <a:alpha val="32001"/>
                  </a:schemeClr>
                </a:gs>
                <a:gs pos="100000">
                  <a:schemeClr val="hlink"/>
                </a:gs>
              </a:gsLst>
              <a:lin ang="0" scaled="1"/>
            </a:gra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33" name="AutoShape 5"/>
            <p:cNvSpPr>
              <a:spLocks noChangeArrowheads="1"/>
            </p:cNvSpPr>
            <p:nvPr/>
          </p:nvSpPr>
          <p:spPr bwMode="auto">
            <a:xfrm>
              <a:off x="2157" y="1671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AutoShape 6"/>
            <p:cNvSpPr>
              <a:spLocks noChangeArrowheads="1"/>
            </p:cNvSpPr>
            <p:nvPr/>
          </p:nvSpPr>
          <p:spPr bwMode="gray">
            <a:xfrm>
              <a:off x="2304" y="1584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35" name="AutoShape 7"/>
            <p:cNvSpPr>
              <a:spLocks noChangeArrowheads="1"/>
            </p:cNvSpPr>
            <p:nvPr/>
          </p:nvSpPr>
          <p:spPr bwMode="auto">
            <a:xfrm flipH="1">
              <a:off x="3360" y="1632"/>
              <a:ext cx="46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AutoShape 8"/>
            <p:cNvSpPr>
              <a:spLocks noChangeArrowheads="1"/>
            </p:cNvSpPr>
            <p:nvPr/>
          </p:nvSpPr>
          <p:spPr bwMode="auto">
            <a:xfrm flipH="1">
              <a:off x="2358" y="1626"/>
              <a:ext cx="45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AutoShape 9"/>
            <p:cNvSpPr>
              <a:spLocks noChangeArrowheads="1"/>
            </p:cNvSpPr>
            <p:nvPr/>
          </p:nvSpPr>
          <p:spPr bwMode="auto">
            <a:xfrm>
              <a:off x="3738" y="1355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AutoShape 10"/>
            <p:cNvSpPr>
              <a:spLocks noChangeArrowheads="1"/>
            </p:cNvSpPr>
            <p:nvPr/>
          </p:nvSpPr>
          <p:spPr bwMode="gray">
            <a:xfrm>
              <a:off x="3874" y="1265"/>
              <a:ext cx="1174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39" name="AutoShape 11"/>
            <p:cNvSpPr>
              <a:spLocks noChangeArrowheads="1"/>
            </p:cNvSpPr>
            <p:nvPr/>
          </p:nvSpPr>
          <p:spPr bwMode="auto">
            <a:xfrm flipH="1">
              <a:off x="4936" y="1310"/>
              <a:ext cx="45" cy="90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3" name="AutoShape 12"/>
            <p:cNvSpPr>
              <a:spLocks noChangeArrowheads="1"/>
            </p:cNvSpPr>
            <p:nvPr/>
          </p:nvSpPr>
          <p:spPr bwMode="auto">
            <a:xfrm flipH="1">
              <a:off x="3939" y="1310"/>
              <a:ext cx="45" cy="90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4" name="Freeform 13"/>
            <p:cNvSpPr>
              <a:spLocks/>
            </p:cNvSpPr>
            <p:nvPr/>
          </p:nvSpPr>
          <p:spPr bwMode="gray">
            <a:xfrm>
              <a:off x="1570" y="1084"/>
              <a:ext cx="924" cy="729"/>
            </a:xfrm>
            <a:custGeom>
              <a:avLst/>
              <a:gdLst/>
              <a:ahLst/>
              <a:cxnLst>
                <a:cxn ang="0">
                  <a:pos x="0" y="774"/>
                </a:cxn>
                <a:cxn ang="0">
                  <a:pos x="2" y="770"/>
                </a:cxn>
                <a:cxn ang="0">
                  <a:pos x="8" y="754"/>
                </a:cxn>
                <a:cxn ang="0">
                  <a:pos x="16" y="730"/>
                </a:cxn>
                <a:cxn ang="0">
                  <a:pos x="32" y="698"/>
                </a:cxn>
                <a:cxn ang="0">
                  <a:pos x="50" y="660"/>
                </a:cxn>
                <a:cxn ang="0">
                  <a:pos x="76" y="618"/>
                </a:cxn>
                <a:cxn ang="0">
                  <a:pos x="106" y="574"/>
                </a:cxn>
                <a:cxn ang="0">
                  <a:pos x="142" y="528"/>
                </a:cxn>
                <a:cxn ang="0">
                  <a:pos x="186" y="482"/>
                </a:cxn>
                <a:cxn ang="0">
                  <a:pos x="236" y="438"/>
                </a:cxn>
                <a:cxn ang="0">
                  <a:pos x="294" y="398"/>
                </a:cxn>
                <a:cxn ang="0">
                  <a:pos x="360" y="360"/>
                </a:cxn>
                <a:cxn ang="0">
                  <a:pos x="426" y="332"/>
                </a:cxn>
                <a:cxn ang="0">
                  <a:pos x="488" y="314"/>
                </a:cxn>
                <a:cxn ang="0">
                  <a:pos x="544" y="304"/>
                </a:cxn>
                <a:cxn ang="0">
                  <a:pos x="594" y="300"/>
                </a:cxn>
                <a:cxn ang="0">
                  <a:pos x="638" y="300"/>
                </a:cxn>
                <a:cxn ang="0">
                  <a:pos x="678" y="304"/>
                </a:cxn>
                <a:cxn ang="0">
                  <a:pos x="710" y="312"/>
                </a:cxn>
                <a:cxn ang="0">
                  <a:pos x="736" y="320"/>
                </a:cxn>
                <a:cxn ang="0">
                  <a:pos x="754" y="326"/>
                </a:cxn>
                <a:cxn ang="0">
                  <a:pos x="766" y="332"/>
                </a:cxn>
                <a:cxn ang="0">
                  <a:pos x="770" y="334"/>
                </a:cxn>
                <a:cxn ang="0">
                  <a:pos x="680" y="476"/>
                </a:cxn>
                <a:cxn ang="0">
                  <a:pos x="982" y="370"/>
                </a:cxn>
                <a:cxn ang="0">
                  <a:pos x="912" y="0"/>
                </a:cxn>
                <a:cxn ang="0">
                  <a:pos x="854" y="150"/>
                </a:cxn>
                <a:cxn ang="0">
                  <a:pos x="850" y="148"/>
                </a:cxn>
                <a:cxn ang="0">
                  <a:pos x="838" y="142"/>
                </a:cxn>
                <a:cxn ang="0">
                  <a:pos x="822" y="134"/>
                </a:cxn>
                <a:cxn ang="0">
                  <a:pos x="798" y="126"/>
                </a:cxn>
                <a:cxn ang="0">
                  <a:pos x="768" y="120"/>
                </a:cxn>
                <a:cxn ang="0">
                  <a:pos x="732" y="114"/>
                </a:cxn>
                <a:cxn ang="0">
                  <a:pos x="692" y="110"/>
                </a:cxn>
                <a:cxn ang="0">
                  <a:pos x="646" y="110"/>
                </a:cxn>
                <a:cxn ang="0">
                  <a:pos x="596" y="116"/>
                </a:cxn>
                <a:cxn ang="0">
                  <a:pos x="540" y="126"/>
                </a:cxn>
                <a:cxn ang="0">
                  <a:pos x="482" y="146"/>
                </a:cxn>
                <a:cxn ang="0">
                  <a:pos x="422" y="172"/>
                </a:cxn>
                <a:cxn ang="0">
                  <a:pos x="356" y="210"/>
                </a:cxn>
                <a:cxn ang="0">
                  <a:pos x="290" y="258"/>
                </a:cxn>
                <a:cxn ang="0">
                  <a:pos x="230" y="310"/>
                </a:cxn>
                <a:cxn ang="0">
                  <a:pos x="178" y="364"/>
                </a:cxn>
                <a:cxn ang="0">
                  <a:pos x="136" y="422"/>
                </a:cxn>
                <a:cxn ang="0">
                  <a:pos x="100" y="480"/>
                </a:cxn>
                <a:cxn ang="0">
                  <a:pos x="72" y="536"/>
                </a:cxn>
                <a:cxn ang="0">
                  <a:pos x="48" y="590"/>
                </a:cxn>
                <a:cxn ang="0">
                  <a:pos x="30" y="640"/>
                </a:cxn>
                <a:cxn ang="0">
                  <a:pos x="18" y="684"/>
                </a:cxn>
                <a:cxn ang="0">
                  <a:pos x="8" y="722"/>
                </a:cxn>
                <a:cxn ang="0">
                  <a:pos x="4" y="750"/>
                </a:cxn>
                <a:cxn ang="0">
                  <a:pos x="0" y="768"/>
                </a:cxn>
                <a:cxn ang="0">
                  <a:pos x="0" y="774"/>
                </a:cxn>
              </a:cxnLst>
              <a:rect l="0" t="0" r="r" b="b"/>
              <a:pathLst>
                <a:path w="982" h="774">
                  <a:moveTo>
                    <a:pt x="0" y="774"/>
                  </a:moveTo>
                  <a:lnTo>
                    <a:pt x="2" y="770"/>
                  </a:lnTo>
                  <a:lnTo>
                    <a:pt x="8" y="754"/>
                  </a:lnTo>
                  <a:lnTo>
                    <a:pt x="16" y="730"/>
                  </a:lnTo>
                  <a:lnTo>
                    <a:pt x="32" y="698"/>
                  </a:lnTo>
                  <a:lnTo>
                    <a:pt x="50" y="660"/>
                  </a:lnTo>
                  <a:lnTo>
                    <a:pt x="76" y="618"/>
                  </a:lnTo>
                  <a:lnTo>
                    <a:pt x="106" y="574"/>
                  </a:lnTo>
                  <a:lnTo>
                    <a:pt x="142" y="528"/>
                  </a:lnTo>
                  <a:lnTo>
                    <a:pt x="186" y="482"/>
                  </a:lnTo>
                  <a:lnTo>
                    <a:pt x="236" y="438"/>
                  </a:lnTo>
                  <a:lnTo>
                    <a:pt x="294" y="398"/>
                  </a:lnTo>
                  <a:lnTo>
                    <a:pt x="360" y="360"/>
                  </a:lnTo>
                  <a:lnTo>
                    <a:pt x="426" y="332"/>
                  </a:lnTo>
                  <a:lnTo>
                    <a:pt x="488" y="314"/>
                  </a:lnTo>
                  <a:lnTo>
                    <a:pt x="544" y="304"/>
                  </a:lnTo>
                  <a:lnTo>
                    <a:pt x="594" y="300"/>
                  </a:lnTo>
                  <a:lnTo>
                    <a:pt x="638" y="300"/>
                  </a:lnTo>
                  <a:lnTo>
                    <a:pt x="678" y="304"/>
                  </a:lnTo>
                  <a:lnTo>
                    <a:pt x="710" y="312"/>
                  </a:lnTo>
                  <a:lnTo>
                    <a:pt x="736" y="320"/>
                  </a:lnTo>
                  <a:lnTo>
                    <a:pt x="754" y="326"/>
                  </a:lnTo>
                  <a:lnTo>
                    <a:pt x="766" y="332"/>
                  </a:lnTo>
                  <a:lnTo>
                    <a:pt x="770" y="334"/>
                  </a:lnTo>
                  <a:lnTo>
                    <a:pt x="680" y="476"/>
                  </a:lnTo>
                  <a:lnTo>
                    <a:pt x="982" y="370"/>
                  </a:lnTo>
                  <a:lnTo>
                    <a:pt x="912" y="0"/>
                  </a:lnTo>
                  <a:lnTo>
                    <a:pt x="854" y="150"/>
                  </a:lnTo>
                  <a:lnTo>
                    <a:pt x="850" y="148"/>
                  </a:lnTo>
                  <a:lnTo>
                    <a:pt x="838" y="142"/>
                  </a:lnTo>
                  <a:lnTo>
                    <a:pt x="822" y="134"/>
                  </a:lnTo>
                  <a:lnTo>
                    <a:pt x="798" y="126"/>
                  </a:lnTo>
                  <a:lnTo>
                    <a:pt x="768" y="120"/>
                  </a:lnTo>
                  <a:lnTo>
                    <a:pt x="732" y="114"/>
                  </a:lnTo>
                  <a:lnTo>
                    <a:pt x="692" y="110"/>
                  </a:lnTo>
                  <a:lnTo>
                    <a:pt x="646" y="110"/>
                  </a:lnTo>
                  <a:lnTo>
                    <a:pt x="596" y="116"/>
                  </a:lnTo>
                  <a:lnTo>
                    <a:pt x="540" y="126"/>
                  </a:lnTo>
                  <a:lnTo>
                    <a:pt x="482" y="146"/>
                  </a:lnTo>
                  <a:lnTo>
                    <a:pt x="422" y="172"/>
                  </a:lnTo>
                  <a:lnTo>
                    <a:pt x="356" y="210"/>
                  </a:lnTo>
                  <a:lnTo>
                    <a:pt x="290" y="258"/>
                  </a:lnTo>
                  <a:lnTo>
                    <a:pt x="230" y="310"/>
                  </a:lnTo>
                  <a:lnTo>
                    <a:pt x="178" y="364"/>
                  </a:lnTo>
                  <a:lnTo>
                    <a:pt x="136" y="422"/>
                  </a:lnTo>
                  <a:lnTo>
                    <a:pt x="100" y="480"/>
                  </a:lnTo>
                  <a:lnTo>
                    <a:pt x="72" y="536"/>
                  </a:lnTo>
                  <a:lnTo>
                    <a:pt x="48" y="590"/>
                  </a:lnTo>
                  <a:lnTo>
                    <a:pt x="30" y="640"/>
                  </a:lnTo>
                  <a:lnTo>
                    <a:pt x="18" y="684"/>
                  </a:lnTo>
                  <a:lnTo>
                    <a:pt x="8" y="722"/>
                  </a:lnTo>
                  <a:lnTo>
                    <a:pt x="4" y="750"/>
                  </a:lnTo>
                  <a:lnTo>
                    <a:pt x="0" y="768"/>
                  </a:lnTo>
                  <a:lnTo>
                    <a:pt x="0" y="774"/>
                  </a:lnTo>
                </a:path>
              </a:pathLst>
            </a:custGeom>
            <a:gradFill rotWithShape="1">
              <a:gsLst>
                <a:gs pos="0">
                  <a:schemeClr val="folHlink">
                    <a:gamma/>
                    <a:tint val="57647"/>
                    <a:invGamma/>
                    <a:alpha val="32001"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pitchFamily="2" charset="-122"/>
              </a:endParaRPr>
            </a:p>
          </p:txBody>
        </p:sp>
        <p:sp>
          <p:nvSpPr>
            <p:cNvPr id="65" name="Text Box 14"/>
            <p:cNvSpPr txBox="1">
              <a:spLocks noChangeArrowheads="1"/>
            </p:cNvSpPr>
            <p:nvPr/>
          </p:nvSpPr>
          <p:spPr bwMode="gray">
            <a:xfrm>
              <a:off x="2466" y="1566"/>
              <a:ext cx="8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/>
              <a:r>
                <a:rPr lang="en-US" altLang="zh-CN" sz="1400">
                  <a:solidFill>
                    <a:schemeClr val="bg1"/>
                  </a:solidFill>
                </a:rPr>
                <a:t>Add Your Title</a:t>
              </a:r>
            </a:p>
          </p:txBody>
        </p:sp>
        <p:sp>
          <p:nvSpPr>
            <p:cNvPr id="66" name="Text Box 15"/>
            <p:cNvSpPr txBox="1">
              <a:spLocks noChangeArrowheads="1"/>
            </p:cNvSpPr>
            <p:nvPr/>
          </p:nvSpPr>
          <p:spPr bwMode="gray">
            <a:xfrm>
              <a:off x="4050" y="1254"/>
              <a:ext cx="8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/>
              <a:r>
                <a:rPr lang="en-US" altLang="zh-CN" sz="1400">
                  <a:solidFill>
                    <a:srgbClr val="FFFFFF"/>
                  </a:solidFill>
                </a:rPr>
                <a:t>Add Your Title</a:t>
              </a:r>
            </a:p>
          </p:txBody>
        </p:sp>
        <p:grpSp>
          <p:nvGrpSpPr>
            <p:cNvPr id="67" name="Group 16"/>
            <p:cNvGrpSpPr>
              <a:grpSpLocks/>
            </p:cNvGrpSpPr>
            <p:nvPr/>
          </p:nvGrpSpPr>
          <p:grpSpPr bwMode="auto">
            <a:xfrm>
              <a:off x="576" y="1836"/>
              <a:ext cx="1446" cy="2094"/>
              <a:chOff x="576" y="1836"/>
              <a:chExt cx="1446" cy="2094"/>
            </a:xfrm>
          </p:grpSpPr>
          <p:sp>
            <p:nvSpPr>
              <p:cNvPr id="70" name="AutoShape 17"/>
              <p:cNvSpPr>
                <a:spLocks noChangeArrowheads="1"/>
              </p:cNvSpPr>
              <p:nvPr/>
            </p:nvSpPr>
            <p:spPr bwMode="auto">
              <a:xfrm>
                <a:off x="576" y="1942"/>
                <a:ext cx="1446" cy="1988"/>
              </a:xfrm>
              <a:prstGeom prst="roundRect">
                <a:avLst>
                  <a:gd name="adj" fmla="val 4690"/>
                </a:avLst>
              </a:prstGeom>
              <a:noFill/>
              <a:ln w="57150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1" name="AutoShape 18"/>
              <p:cNvSpPr>
                <a:spLocks noChangeArrowheads="1"/>
              </p:cNvSpPr>
              <p:nvPr/>
            </p:nvSpPr>
            <p:spPr bwMode="gray">
              <a:xfrm>
                <a:off x="712" y="1852"/>
                <a:ext cx="1174" cy="1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folHlink">
                      <a:gamma/>
                      <a:shade val="38824"/>
                      <a:invGamma/>
                    </a:schemeClr>
                  </a:gs>
                  <a:gs pos="50000">
                    <a:schemeClr val="folHlink"/>
                  </a:gs>
                  <a:gs pos="100000">
                    <a:schemeClr val="folHlink">
                      <a:gamma/>
                      <a:shade val="3882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>
                  <a:ea typeface="宋体" pitchFamily="2" charset="-122"/>
                </a:endParaRPr>
              </a:p>
            </p:txBody>
          </p:sp>
          <p:sp>
            <p:nvSpPr>
              <p:cNvPr id="72" name="AutoShape 19"/>
              <p:cNvSpPr>
                <a:spLocks noChangeArrowheads="1"/>
              </p:cNvSpPr>
              <p:nvPr/>
            </p:nvSpPr>
            <p:spPr bwMode="auto">
              <a:xfrm flipH="1">
                <a:off x="1773" y="1897"/>
                <a:ext cx="45" cy="91"/>
              </a:xfrm>
              <a:prstGeom prst="octagon">
                <a:avLst>
                  <a:gd name="adj" fmla="val 29287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3" name="AutoShape 20"/>
              <p:cNvSpPr>
                <a:spLocks noChangeArrowheads="1"/>
              </p:cNvSpPr>
              <p:nvPr/>
            </p:nvSpPr>
            <p:spPr bwMode="auto">
              <a:xfrm flipH="1">
                <a:off x="776" y="1897"/>
                <a:ext cx="46" cy="91"/>
              </a:xfrm>
              <a:prstGeom prst="octagon">
                <a:avLst>
                  <a:gd name="adj" fmla="val 29287"/>
                </a:avLst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74" name="Text Box 21"/>
              <p:cNvSpPr txBox="1">
                <a:spLocks noChangeArrowheads="1"/>
              </p:cNvSpPr>
              <p:nvPr/>
            </p:nvSpPr>
            <p:spPr bwMode="gray">
              <a:xfrm>
                <a:off x="882" y="1836"/>
                <a:ext cx="824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/>
                <a:r>
                  <a:rPr lang="en-US" altLang="zh-CN" sz="1400">
                    <a:solidFill>
                      <a:schemeClr val="bg1"/>
                    </a:solidFill>
                  </a:rPr>
                  <a:t>Add Your Title</a:t>
                </a:r>
              </a:p>
            </p:txBody>
          </p:sp>
          <p:sp>
            <p:nvSpPr>
              <p:cNvPr id="75" name="Text Box 22"/>
              <p:cNvSpPr txBox="1">
                <a:spLocks noChangeArrowheads="1"/>
              </p:cNvSpPr>
              <p:nvPr/>
            </p:nvSpPr>
            <p:spPr bwMode="auto">
              <a:xfrm>
                <a:off x="624" y="2106"/>
                <a:ext cx="1344" cy="1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r>
                  <a:rPr lang="en-US" altLang="zh-CN" b="1">
                    <a:solidFill>
                      <a:srgbClr val="000000"/>
                    </a:solidFill>
                  </a:rPr>
                  <a:t>ThemeGallery</a:t>
                </a:r>
                <a:r>
                  <a:rPr lang="en-US" altLang="zh-CN">
                    <a:solidFill>
                      <a:srgbClr val="000000"/>
                    </a:solidFill>
                  </a:rPr>
                  <a:t> is a Design Digital Content &amp; Contents mall developed by Guild Design Inc.</a:t>
                </a:r>
              </a:p>
            </p:txBody>
          </p:sp>
        </p:grpSp>
        <p:sp>
          <p:nvSpPr>
            <p:cNvPr id="68" name="Text Box 23"/>
            <p:cNvSpPr txBox="1">
              <a:spLocks noChangeArrowheads="1"/>
            </p:cNvSpPr>
            <p:nvPr/>
          </p:nvSpPr>
          <p:spPr bwMode="auto">
            <a:xfrm>
              <a:off x="2208" y="1818"/>
              <a:ext cx="1344" cy="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lang="en-US" altLang="zh-CN" b="1">
                  <a:solidFill>
                    <a:srgbClr val="000000"/>
                  </a:solidFill>
                </a:rPr>
                <a:t>ThemeGallery</a:t>
              </a:r>
              <a:r>
                <a:rPr lang="en-US" altLang="zh-CN">
                  <a:solidFill>
                    <a:srgbClr val="000000"/>
                  </a:solidFill>
                </a:rPr>
                <a:t> is a Design Digital Content &amp; Contents mall developed by Guild Design Inc.</a:t>
              </a:r>
            </a:p>
          </p:txBody>
        </p:sp>
        <p:sp>
          <p:nvSpPr>
            <p:cNvPr id="69" name="Text Box 24"/>
            <p:cNvSpPr txBox="1">
              <a:spLocks noChangeArrowheads="1"/>
            </p:cNvSpPr>
            <p:nvPr/>
          </p:nvSpPr>
          <p:spPr bwMode="auto">
            <a:xfrm>
              <a:off x="3792" y="1482"/>
              <a:ext cx="1344" cy="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r>
                <a:rPr lang="en-US" altLang="zh-CN" b="1">
                  <a:solidFill>
                    <a:srgbClr val="000000"/>
                  </a:solidFill>
                </a:rPr>
                <a:t>ThemeGallery</a:t>
              </a:r>
              <a:r>
                <a:rPr lang="en-US" altLang="zh-CN">
                  <a:solidFill>
                    <a:srgbClr val="000000"/>
                  </a:solidFill>
                </a:rPr>
                <a:t> is a Design Digital Content &amp; Contents mall developed by Guild Design Inc.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9133882"/>
      </p:ext>
    </p:extLst>
  </p:cSld>
  <p:clrMapOvr>
    <a:masterClrMapping/>
  </p:clrMapOvr>
  <p:transition advClick="0" advTm="4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4C7013"/>
      </a:dk2>
      <a:lt2>
        <a:srgbClr val="0061B2"/>
      </a:lt2>
      <a:accent1>
        <a:srgbClr val="FEA501"/>
      </a:accent1>
      <a:accent2>
        <a:srgbClr val="C40505"/>
      </a:accent2>
      <a:accent3>
        <a:srgbClr val="FFFFFF"/>
      </a:accent3>
      <a:accent4>
        <a:srgbClr val="000000"/>
      </a:accent4>
      <a:accent5>
        <a:srgbClr val="FECFAA"/>
      </a:accent5>
      <a:accent6>
        <a:srgbClr val="B10404"/>
      </a:accent6>
      <a:hlink>
        <a:srgbClr val="919191"/>
      </a:hlink>
      <a:folHlink>
        <a:srgbClr val="C9C9C9"/>
      </a:folHlink>
    </a:clrScheme>
    <a:fontScheme name="Standard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919191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40505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10404"/>
        </a:accent6>
        <a:hlink>
          <a:srgbClr val="C40505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838383"/>
        </a:accent6>
        <a:hlink>
          <a:srgbClr val="C40505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63</Words>
  <Application>Microsoft Office PowerPoint</Application>
  <PresentationFormat>全屏显示(4:3)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Wingdings</vt:lpstr>
      <vt:lpstr>Standarddesign</vt:lpstr>
      <vt:lpstr>递进图示 Your profile illustrated as puzzle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DG-递进</dc:subject>
  <dc:creator>PPTfans.cn</dc:creator>
  <cp:keywords>TZ-手动增减;XG-渐变;KJ-平面;DH-静态</cp:keywords>
  <dc:description>PPTfans.cn</dc:description>
  <cp:lastModifiedBy>林辉强</cp:lastModifiedBy>
  <cp:revision>12</cp:revision>
  <dcterms:created xsi:type="dcterms:W3CDTF">2010-11-04T08:15:42Z</dcterms:created>
  <dcterms:modified xsi:type="dcterms:W3CDTF">2014-06-09T15:14:23Z</dcterms:modified>
  <cp:category>UDi-逻辑图示</cp:category>
</cp:coreProperties>
</file>