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A48A2-51E5-4DA4-9460-5A783BC2B025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8681E-7AC0-4345-A71D-DA66A18C3C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40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4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3052739" y="3119437"/>
            <a:ext cx="4230920" cy="1054014"/>
            <a:chOff x="181826" y="4154720"/>
            <a:chExt cx="8595491" cy="2141325"/>
          </a:xfrm>
        </p:grpSpPr>
        <p:sp>
          <p:nvSpPr>
            <p:cNvPr id="107" name="Freeform 6"/>
            <p:cNvSpPr>
              <a:spLocks noEditPoints="1"/>
            </p:cNvSpPr>
            <p:nvPr/>
          </p:nvSpPr>
          <p:spPr bwMode="auto">
            <a:xfrm>
              <a:off x="411567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6"/>
            <p:cNvSpPr>
              <a:spLocks noEditPoints="1"/>
            </p:cNvSpPr>
            <p:nvPr/>
          </p:nvSpPr>
          <p:spPr bwMode="auto">
            <a:xfrm>
              <a:off x="5320591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6"/>
            <p:cNvSpPr>
              <a:spLocks noEditPoints="1"/>
            </p:cNvSpPr>
            <p:nvPr/>
          </p:nvSpPr>
          <p:spPr bwMode="auto">
            <a:xfrm>
              <a:off x="1720097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6"/>
            <p:cNvSpPr>
              <a:spLocks noEditPoints="1"/>
            </p:cNvSpPr>
            <p:nvPr/>
          </p:nvSpPr>
          <p:spPr bwMode="auto">
            <a:xfrm>
              <a:off x="1267677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6"/>
            <p:cNvSpPr>
              <a:spLocks noEditPoints="1"/>
            </p:cNvSpPr>
            <p:nvPr/>
          </p:nvSpPr>
          <p:spPr bwMode="auto">
            <a:xfrm>
              <a:off x="181826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6"/>
            <p:cNvSpPr>
              <a:spLocks noEditPoints="1"/>
            </p:cNvSpPr>
            <p:nvPr/>
          </p:nvSpPr>
          <p:spPr bwMode="auto">
            <a:xfrm>
              <a:off x="2815508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6"/>
            <p:cNvSpPr>
              <a:spLocks noEditPoints="1"/>
            </p:cNvSpPr>
            <p:nvPr/>
          </p:nvSpPr>
          <p:spPr bwMode="auto">
            <a:xfrm>
              <a:off x="629215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6"/>
            <p:cNvSpPr>
              <a:spLocks noEditPoints="1"/>
            </p:cNvSpPr>
            <p:nvPr/>
          </p:nvSpPr>
          <p:spPr bwMode="auto">
            <a:xfrm>
              <a:off x="6796939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"/>
            <p:cNvSpPr>
              <a:spLocks noEditPoints="1"/>
            </p:cNvSpPr>
            <p:nvPr/>
          </p:nvSpPr>
          <p:spPr bwMode="auto">
            <a:xfrm>
              <a:off x="7897105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"/>
            <p:cNvSpPr>
              <a:spLocks noEditPoints="1"/>
            </p:cNvSpPr>
            <p:nvPr/>
          </p:nvSpPr>
          <p:spPr bwMode="auto">
            <a:xfrm>
              <a:off x="118195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"/>
            <p:cNvSpPr>
              <a:spLocks noEditPoints="1"/>
            </p:cNvSpPr>
            <p:nvPr/>
          </p:nvSpPr>
          <p:spPr bwMode="auto">
            <a:xfrm>
              <a:off x="2753596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"/>
            <p:cNvSpPr>
              <a:spLocks noEditPoints="1"/>
            </p:cNvSpPr>
            <p:nvPr/>
          </p:nvSpPr>
          <p:spPr bwMode="auto">
            <a:xfrm>
              <a:off x="618261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6"/>
            <p:cNvSpPr>
              <a:spLocks noEditPoints="1"/>
            </p:cNvSpPr>
            <p:nvPr/>
          </p:nvSpPr>
          <p:spPr bwMode="auto">
            <a:xfrm>
              <a:off x="7825655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 rot="5400000">
            <a:off x="-927987" y="2555232"/>
            <a:ext cx="4230920" cy="1054014"/>
            <a:chOff x="181826" y="4154720"/>
            <a:chExt cx="8595491" cy="2141325"/>
          </a:xfrm>
        </p:grpSpPr>
        <p:sp>
          <p:nvSpPr>
            <p:cNvPr id="93" name="Freeform 6"/>
            <p:cNvSpPr>
              <a:spLocks noEditPoints="1"/>
            </p:cNvSpPr>
            <p:nvPr/>
          </p:nvSpPr>
          <p:spPr bwMode="auto">
            <a:xfrm>
              <a:off x="411567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"/>
            <p:cNvSpPr>
              <a:spLocks noEditPoints="1"/>
            </p:cNvSpPr>
            <p:nvPr/>
          </p:nvSpPr>
          <p:spPr bwMode="auto">
            <a:xfrm>
              <a:off x="5320591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6"/>
            <p:cNvSpPr>
              <a:spLocks noEditPoints="1"/>
            </p:cNvSpPr>
            <p:nvPr/>
          </p:nvSpPr>
          <p:spPr bwMode="auto">
            <a:xfrm>
              <a:off x="1720097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"/>
            <p:cNvSpPr>
              <a:spLocks noEditPoints="1"/>
            </p:cNvSpPr>
            <p:nvPr/>
          </p:nvSpPr>
          <p:spPr bwMode="auto">
            <a:xfrm>
              <a:off x="1267677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181826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6"/>
            <p:cNvSpPr>
              <a:spLocks noEditPoints="1"/>
            </p:cNvSpPr>
            <p:nvPr/>
          </p:nvSpPr>
          <p:spPr bwMode="auto">
            <a:xfrm>
              <a:off x="2815508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6"/>
            <p:cNvSpPr>
              <a:spLocks noEditPoints="1"/>
            </p:cNvSpPr>
            <p:nvPr/>
          </p:nvSpPr>
          <p:spPr bwMode="auto">
            <a:xfrm>
              <a:off x="629215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6"/>
            <p:cNvSpPr>
              <a:spLocks noEditPoints="1"/>
            </p:cNvSpPr>
            <p:nvPr/>
          </p:nvSpPr>
          <p:spPr bwMode="auto">
            <a:xfrm>
              <a:off x="6796939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"/>
            <p:cNvSpPr>
              <a:spLocks noEditPoints="1"/>
            </p:cNvSpPr>
            <p:nvPr/>
          </p:nvSpPr>
          <p:spPr bwMode="auto">
            <a:xfrm>
              <a:off x="7897105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6"/>
            <p:cNvSpPr>
              <a:spLocks noEditPoints="1"/>
            </p:cNvSpPr>
            <p:nvPr/>
          </p:nvSpPr>
          <p:spPr bwMode="auto">
            <a:xfrm>
              <a:off x="118195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6"/>
            <p:cNvSpPr>
              <a:spLocks noEditPoints="1"/>
            </p:cNvSpPr>
            <p:nvPr/>
          </p:nvSpPr>
          <p:spPr bwMode="auto">
            <a:xfrm>
              <a:off x="2753596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6"/>
            <p:cNvSpPr>
              <a:spLocks noEditPoints="1"/>
            </p:cNvSpPr>
            <p:nvPr/>
          </p:nvSpPr>
          <p:spPr bwMode="auto">
            <a:xfrm>
              <a:off x="618261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6"/>
            <p:cNvSpPr>
              <a:spLocks noEditPoints="1"/>
            </p:cNvSpPr>
            <p:nvPr/>
          </p:nvSpPr>
          <p:spPr bwMode="auto">
            <a:xfrm>
              <a:off x="7825655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 rot="5400000">
            <a:off x="5930061" y="3803007"/>
            <a:ext cx="4230920" cy="1054014"/>
            <a:chOff x="181826" y="4154720"/>
            <a:chExt cx="8595491" cy="2141325"/>
          </a:xfrm>
        </p:grpSpPr>
        <p:sp>
          <p:nvSpPr>
            <p:cNvPr id="65" name="Freeform 6"/>
            <p:cNvSpPr>
              <a:spLocks noEditPoints="1"/>
            </p:cNvSpPr>
            <p:nvPr/>
          </p:nvSpPr>
          <p:spPr bwMode="auto">
            <a:xfrm>
              <a:off x="411567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"/>
            <p:cNvSpPr>
              <a:spLocks noEditPoints="1"/>
            </p:cNvSpPr>
            <p:nvPr/>
          </p:nvSpPr>
          <p:spPr bwMode="auto">
            <a:xfrm>
              <a:off x="5320591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"/>
            <p:cNvSpPr>
              <a:spLocks noEditPoints="1"/>
            </p:cNvSpPr>
            <p:nvPr/>
          </p:nvSpPr>
          <p:spPr bwMode="auto">
            <a:xfrm>
              <a:off x="1720097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267677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"/>
            <p:cNvSpPr>
              <a:spLocks noEditPoints="1"/>
            </p:cNvSpPr>
            <p:nvPr/>
          </p:nvSpPr>
          <p:spPr bwMode="auto">
            <a:xfrm>
              <a:off x="181826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"/>
            <p:cNvSpPr>
              <a:spLocks noEditPoints="1"/>
            </p:cNvSpPr>
            <p:nvPr/>
          </p:nvSpPr>
          <p:spPr bwMode="auto">
            <a:xfrm>
              <a:off x="2815508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"/>
            <p:cNvSpPr>
              <a:spLocks noEditPoints="1"/>
            </p:cNvSpPr>
            <p:nvPr/>
          </p:nvSpPr>
          <p:spPr bwMode="auto">
            <a:xfrm>
              <a:off x="629215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"/>
            <p:cNvSpPr>
              <a:spLocks noEditPoints="1"/>
            </p:cNvSpPr>
            <p:nvPr/>
          </p:nvSpPr>
          <p:spPr bwMode="auto">
            <a:xfrm>
              <a:off x="6796939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"/>
            <p:cNvSpPr>
              <a:spLocks noEditPoints="1"/>
            </p:cNvSpPr>
            <p:nvPr/>
          </p:nvSpPr>
          <p:spPr bwMode="auto">
            <a:xfrm>
              <a:off x="7897105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"/>
            <p:cNvSpPr>
              <a:spLocks noEditPoints="1"/>
            </p:cNvSpPr>
            <p:nvPr/>
          </p:nvSpPr>
          <p:spPr bwMode="auto">
            <a:xfrm>
              <a:off x="118195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"/>
            <p:cNvSpPr>
              <a:spLocks noEditPoints="1"/>
            </p:cNvSpPr>
            <p:nvPr/>
          </p:nvSpPr>
          <p:spPr bwMode="auto">
            <a:xfrm>
              <a:off x="2753596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"/>
            <p:cNvSpPr>
              <a:spLocks noEditPoints="1"/>
            </p:cNvSpPr>
            <p:nvPr/>
          </p:nvSpPr>
          <p:spPr bwMode="auto">
            <a:xfrm>
              <a:off x="618261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6"/>
            <p:cNvSpPr>
              <a:spLocks noEditPoints="1"/>
            </p:cNvSpPr>
            <p:nvPr/>
          </p:nvSpPr>
          <p:spPr bwMode="auto">
            <a:xfrm>
              <a:off x="7825655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214414" y="4929198"/>
            <a:ext cx="4230920" cy="1054014"/>
            <a:chOff x="181826" y="4154720"/>
            <a:chExt cx="8595491" cy="2141325"/>
          </a:xfrm>
        </p:grpSpPr>
        <p:sp>
          <p:nvSpPr>
            <p:cNvPr id="79" name="Freeform 6"/>
            <p:cNvSpPr>
              <a:spLocks noEditPoints="1"/>
            </p:cNvSpPr>
            <p:nvPr/>
          </p:nvSpPr>
          <p:spPr bwMode="auto">
            <a:xfrm>
              <a:off x="411567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"/>
            <p:cNvSpPr>
              <a:spLocks noEditPoints="1"/>
            </p:cNvSpPr>
            <p:nvPr/>
          </p:nvSpPr>
          <p:spPr bwMode="auto">
            <a:xfrm>
              <a:off x="5320591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6"/>
            <p:cNvSpPr>
              <a:spLocks noEditPoints="1"/>
            </p:cNvSpPr>
            <p:nvPr/>
          </p:nvSpPr>
          <p:spPr bwMode="auto">
            <a:xfrm>
              <a:off x="1720097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6"/>
            <p:cNvSpPr>
              <a:spLocks noEditPoints="1"/>
            </p:cNvSpPr>
            <p:nvPr/>
          </p:nvSpPr>
          <p:spPr bwMode="auto">
            <a:xfrm>
              <a:off x="1267677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6"/>
            <p:cNvSpPr>
              <a:spLocks noEditPoints="1"/>
            </p:cNvSpPr>
            <p:nvPr/>
          </p:nvSpPr>
          <p:spPr bwMode="auto">
            <a:xfrm>
              <a:off x="181826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6"/>
            <p:cNvSpPr>
              <a:spLocks noEditPoints="1"/>
            </p:cNvSpPr>
            <p:nvPr/>
          </p:nvSpPr>
          <p:spPr bwMode="auto">
            <a:xfrm>
              <a:off x="2815508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6"/>
            <p:cNvSpPr>
              <a:spLocks noEditPoints="1"/>
            </p:cNvSpPr>
            <p:nvPr/>
          </p:nvSpPr>
          <p:spPr bwMode="auto">
            <a:xfrm>
              <a:off x="629215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6"/>
            <p:cNvSpPr>
              <a:spLocks noEditPoints="1"/>
            </p:cNvSpPr>
            <p:nvPr/>
          </p:nvSpPr>
          <p:spPr bwMode="auto">
            <a:xfrm>
              <a:off x="6796939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6"/>
            <p:cNvSpPr>
              <a:spLocks noEditPoints="1"/>
            </p:cNvSpPr>
            <p:nvPr/>
          </p:nvSpPr>
          <p:spPr bwMode="auto">
            <a:xfrm>
              <a:off x="7897105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6"/>
            <p:cNvSpPr>
              <a:spLocks noEditPoints="1"/>
            </p:cNvSpPr>
            <p:nvPr/>
          </p:nvSpPr>
          <p:spPr bwMode="auto">
            <a:xfrm>
              <a:off x="118195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6"/>
            <p:cNvSpPr>
              <a:spLocks noEditPoints="1"/>
            </p:cNvSpPr>
            <p:nvPr/>
          </p:nvSpPr>
          <p:spPr bwMode="auto">
            <a:xfrm>
              <a:off x="2753596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6"/>
            <p:cNvSpPr>
              <a:spLocks noEditPoints="1"/>
            </p:cNvSpPr>
            <p:nvPr/>
          </p:nvSpPr>
          <p:spPr bwMode="auto">
            <a:xfrm>
              <a:off x="618261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6"/>
            <p:cNvSpPr>
              <a:spLocks noEditPoints="1"/>
            </p:cNvSpPr>
            <p:nvPr/>
          </p:nvSpPr>
          <p:spPr bwMode="auto">
            <a:xfrm>
              <a:off x="7825655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21534" y="1214422"/>
            <a:ext cx="3143286" cy="5000660"/>
            <a:chOff x="1119163" y="1052499"/>
            <a:chExt cx="1919311" cy="5000660"/>
          </a:xfrm>
        </p:grpSpPr>
        <p:sp>
          <p:nvSpPr>
            <p:cNvPr id="29" name="Rectangle 28"/>
            <p:cNvSpPr/>
            <p:nvPr/>
          </p:nvSpPr>
          <p:spPr>
            <a:xfrm>
              <a:off x="1119163" y="1052499"/>
              <a:ext cx="1919311" cy="50006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19163" y="1052500"/>
              <a:ext cx="1919311" cy="157176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979180" y="1214422"/>
            <a:ext cx="3143286" cy="5000660"/>
            <a:chOff x="1119163" y="1052499"/>
            <a:chExt cx="1919311" cy="5000660"/>
          </a:xfrm>
        </p:grpSpPr>
        <p:sp>
          <p:nvSpPr>
            <p:cNvPr id="32" name="Rectangle 31"/>
            <p:cNvSpPr/>
            <p:nvPr/>
          </p:nvSpPr>
          <p:spPr>
            <a:xfrm>
              <a:off x="1119163" y="1052499"/>
              <a:ext cx="1919311" cy="50006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119163" y="1052500"/>
              <a:ext cx="1919311" cy="157176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BUILDING PRODUCTS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473101" y="4000504"/>
            <a:ext cx="2191709" cy="1981202"/>
            <a:chOff x="1986660" y="3714750"/>
            <a:chExt cx="2191709" cy="1981202"/>
          </a:xfrm>
        </p:grpSpPr>
        <p:pic>
          <p:nvPicPr>
            <p:cNvPr id="5123" name="Picture 3" descr="E:\09----------------Diagrams September\1$$$\Png\14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33263" y="3714750"/>
              <a:ext cx="745106" cy="1981202"/>
            </a:xfrm>
            <a:prstGeom prst="rect">
              <a:avLst/>
            </a:prstGeom>
            <a:noFill/>
          </p:spPr>
        </p:pic>
        <p:pic>
          <p:nvPicPr>
            <p:cNvPr id="5124" name="Picture 4" descr="E:\09----------------Diagrams September\1$$$\Png\16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86660" y="3714750"/>
              <a:ext cx="747375" cy="1981202"/>
            </a:xfrm>
            <a:prstGeom prst="rect">
              <a:avLst/>
            </a:prstGeom>
            <a:noFill/>
          </p:spPr>
        </p:pic>
        <p:sp>
          <p:nvSpPr>
            <p:cNvPr id="23" name="Left-Right Arrow 22"/>
            <p:cNvSpPr/>
            <p:nvPr/>
          </p:nvSpPr>
          <p:spPr>
            <a:xfrm>
              <a:off x="2845282" y="4510095"/>
              <a:ext cx="447678" cy="428628"/>
            </a:xfrm>
            <a:prstGeom prst="leftRightArrow">
              <a:avLst>
                <a:gd name="adj1" fmla="val 39968"/>
                <a:gd name="adj2" fmla="val 2923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438781" y="4000504"/>
            <a:ext cx="2279743" cy="1981202"/>
            <a:chOff x="4877597" y="3714750"/>
            <a:chExt cx="2279743" cy="1981202"/>
          </a:xfrm>
        </p:grpSpPr>
        <p:pic>
          <p:nvPicPr>
            <p:cNvPr id="5122" name="Picture 2" descr="E:\09----------------Diagrams September\1$$$\Png\10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77597" y="3714750"/>
              <a:ext cx="745106" cy="1981202"/>
            </a:xfrm>
            <a:prstGeom prst="rect">
              <a:avLst/>
            </a:prstGeom>
            <a:noFill/>
          </p:spPr>
        </p:pic>
        <p:pic>
          <p:nvPicPr>
            <p:cNvPr id="5125" name="Picture 5" descr="E:\09----------------Diagrams September\1$$$\Png\17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321931" y="3717473"/>
              <a:ext cx="835409" cy="1976210"/>
            </a:xfrm>
            <a:prstGeom prst="rect">
              <a:avLst/>
            </a:prstGeom>
            <a:noFill/>
          </p:spPr>
        </p:pic>
        <p:sp>
          <p:nvSpPr>
            <p:cNvPr id="24" name="Left-Right Arrow 23"/>
            <p:cNvSpPr/>
            <p:nvPr/>
          </p:nvSpPr>
          <p:spPr>
            <a:xfrm>
              <a:off x="5745658" y="4510095"/>
              <a:ext cx="447678" cy="428628"/>
            </a:xfrm>
            <a:prstGeom prst="leftRightArrow">
              <a:avLst>
                <a:gd name="adj1" fmla="val 39968"/>
                <a:gd name="adj2" fmla="val 2923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Прямоугольник 121"/>
          <p:cNvSpPr/>
          <p:nvPr/>
        </p:nvSpPr>
        <p:spPr>
          <a:xfrm>
            <a:off x="1285831" y="1631396"/>
            <a:ext cx="260036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</p:txBody>
      </p:sp>
      <p:sp>
        <p:nvSpPr>
          <p:cNvPr id="39" name="Прямоугольник 121"/>
          <p:cNvSpPr/>
          <p:nvPr/>
        </p:nvSpPr>
        <p:spPr>
          <a:xfrm>
            <a:off x="5276815" y="1631396"/>
            <a:ext cx="260036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</p:txBody>
      </p:sp>
    </p:spTree>
    <p:extLst>
      <p:ext uri="{BB962C8B-B14F-4D97-AF65-F5344CB8AC3E}">
        <p14:creationId xmlns:p14="http://schemas.microsoft.com/office/powerpoint/2010/main" val="213308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159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