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7B839-1617-4ECA-A216-8E246241B218}" type="datetimeFigureOut">
              <a:rPr lang="zh-CN" altLang="en-US" smtClean="0"/>
              <a:t>2014/6/9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72B2C-5B36-42EB-BF8D-BDEDA6D1D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597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2FEFFFB-035D-4580-8791-1A9A2277365D}" type="slidenum">
              <a:rPr lang="de-DE" altLang="zh-CN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zh-CN" sz="1200">
              <a:solidFill>
                <a:prstClr val="black"/>
              </a:solidFill>
            </a:endParaRPr>
          </a:p>
        </p:txBody>
      </p:sp>
      <p:sp>
        <p:nvSpPr>
          <p:cNvPr id="234499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 anchor="b"/>
          <a:lstStyle>
            <a:lvl1pPr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DDC59C5-AF09-4524-8230-7443E02DCC50}" type="slidenum">
              <a:rPr lang="en-GB" sz="13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234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345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9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 smtClean="0"/>
            </a:lvl1pPr>
          </a:lstStyle>
          <a:p>
            <a:pPr lvl="0"/>
            <a:r>
              <a:rPr lang="en-US" noProof="1" smtClean="0"/>
              <a:t>Formatvorlage des Untertitelmasters durch Klicken bearbeiten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667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noProof="1" smtClean="0"/>
            </a:lvl1pPr>
          </a:lstStyle>
          <a:p>
            <a:pPr lvl="0"/>
            <a:r>
              <a:rPr lang="en-US" noProof="1" smtClean="0"/>
              <a:t>Titelmasterformat durch Klicken bearbeiten</a:t>
            </a:r>
          </a:p>
        </p:txBody>
      </p:sp>
      <p:grpSp>
        <p:nvGrpSpPr>
          <p:cNvPr id="156677" name="Group 10"/>
          <p:cNvGrpSpPr>
            <a:grpSpLocks/>
          </p:cNvGrpSpPr>
          <p:nvPr userDrawn="1"/>
        </p:nvGrpSpPr>
        <p:grpSpPr bwMode="auto">
          <a:xfrm>
            <a:off x="6646863" y="6248400"/>
            <a:ext cx="2225675" cy="392113"/>
            <a:chOff x="3316" y="1854"/>
            <a:chExt cx="2110" cy="372"/>
          </a:xfrm>
        </p:grpSpPr>
        <p:pic>
          <p:nvPicPr>
            <p:cNvPr id="156678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6679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2">
              <a:lum bright="-46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3" name="Rectangle 15"/>
          <p:cNvSpPr>
            <a:spLocks noChangeArrowheads="1"/>
          </p:cNvSpPr>
          <p:nvPr userDrawn="1"/>
        </p:nvSpPr>
        <p:spPr bwMode="auto">
          <a:xfrm>
            <a:off x="300038" y="6269038"/>
            <a:ext cx="496887" cy="1158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4" name="Rectangle 16"/>
          <p:cNvSpPr>
            <a:spLocks noChangeArrowheads="1"/>
          </p:cNvSpPr>
          <p:nvPr userDrawn="1"/>
        </p:nvSpPr>
        <p:spPr bwMode="auto">
          <a:xfrm>
            <a:off x="79692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5" name="Rectangle 17"/>
          <p:cNvSpPr>
            <a:spLocks noChangeArrowheads="1"/>
          </p:cNvSpPr>
          <p:nvPr userDrawn="1"/>
        </p:nvSpPr>
        <p:spPr bwMode="auto">
          <a:xfrm>
            <a:off x="129381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6" name="Rectangle 18"/>
          <p:cNvSpPr>
            <a:spLocks noChangeArrowheads="1"/>
          </p:cNvSpPr>
          <p:nvPr userDrawn="1"/>
        </p:nvSpPr>
        <p:spPr bwMode="auto">
          <a:xfrm>
            <a:off x="178911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7" name="Rectangle 19"/>
          <p:cNvSpPr>
            <a:spLocks noChangeArrowheads="1"/>
          </p:cNvSpPr>
          <p:nvPr userDrawn="1"/>
        </p:nvSpPr>
        <p:spPr bwMode="auto">
          <a:xfrm>
            <a:off x="228600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 userDrawn="1"/>
        </p:nvSpPr>
        <p:spPr bwMode="auto">
          <a:xfrm>
            <a:off x="2782888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ChangeArrowheads="1"/>
          </p:cNvSpPr>
          <p:nvPr userDrawn="1"/>
        </p:nvSpPr>
        <p:spPr bwMode="auto">
          <a:xfrm>
            <a:off x="327977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0" name="Rectangle 22"/>
          <p:cNvSpPr>
            <a:spLocks noChangeArrowheads="1"/>
          </p:cNvSpPr>
          <p:nvPr userDrawn="1"/>
        </p:nvSpPr>
        <p:spPr bwMode="auto">
          <a:xfrm>
            <a:off x="377666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1" name="Rectangle 23"/>
          <p:cNvSpPr>
            <a:spLocks noChangeArrowheads="1"/>
          </p:cNvSpPr>
          <p:nvPr userDrawn="1"/>
        </p:nvSpPr>
        <p:spPr bwMode="auto">
          <a:xfrm>
            <a:off x="427196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2" name="Rectangle 24"/>
          <p:cNvSpPr>
            <a:spLocks noChangeArrowheads="1"/>
          </p:cNvSpPr>
          <p:nvPr userDrawn="1"/>
        </p:nvSpPr>
        <p:spPr bwMode="auto">
          <a:xfrm>
            <a:off x="476885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3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1365"/>
      </p:ext>
    </p:extLst>
  </p:cSld>
  <p:clrMapOvr>
    <a:masterClrMapping/>
  </p:clrMapOvr>
  <p:transition advClick="0" advTm="400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1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7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36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1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6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2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9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2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Textmasterformate durch Klicken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Klicken Sie, um das Titelformat zu bearbeiten</a:t>
            </a:r>
          </a:p>
        </p:txBody>
      </p:sp>
      <p:sp>
        <p:nvSpPr>
          <p:cNvPr id="2073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5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4000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7113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0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递进图示 </a:t>
            </a:r>
            <a:r>
              <a:rPr lang="en-GB" dirty="0" smtClean="0"/>
              <a:t>Your profile illustrated as puzzle </a:t>
            </a:r>
          </a:p>
        </p:txBody>
      </p:sp>
      <p:sp>
        <p:nvSpPr>
          <p:cNvPr id="63" name="AutoShape 3"/>
          <p:cNvSpPr>
            <a:spLocks noChangeArrowheads="1"/>
          </p:cNvSpPr>
          <p:nvPr/>
        </p:nvSpPr>
        <p:spPr bwMode="gray">
          <a:xfrm flipV="1">
            <a:off x="741165" y="4182269"/>
            <a:ext cx="1698625" cy="1589087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959595">
                  <a:alpha val="20000"/>
                </a:srgbClr>
              </a:gs>
              <a:gs pos="50000">
                <a:srgbClr val="EAEAEA">
                  <a:alpha val="20000"/>
                </a:srgbClr>
              </a:gs>
              <a:gs pos="100000">
                <a:srgbClr val="959595">
                  <a:alpha val="2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" name="AutoShape 4"/>
          <p:cNvSpPr>
            <a:spLocks noChangeArrowheads="1"/>
          </p:cNvSpPr>
          <p:nvPr/>
        </p:nvSpPr>
        <p:spPr bwMode="gray">
          <a:xfrm flipV="1">
            <a:off x="2674740" y="3602831"/>
            <a:ext cx="1698625" cy="2168525"/>
          </a:xfrm>
          <a:prstGeom prst="can">
            <a:avLst>
              <a:gd name="adj" fmla="val 23795"/>
            </a:avLst>
          </a:prstGeom>
          <a:gradFill rotWithShape="1">
            <a:gsLst>
              <a:gs pos="0">
                <a:srgbClr val="959595">
                  <a:alpha val="20000"/>
                </a:srgbClr>
              </a:gs>
              <a:gs pos="50000">
                <a:srgbClr val="EAEAEA">
                  <a:alpha val="20000"/>
                </a:srgbClr>
              </a:gs>
              <a:gs pos="100000">
                <a:srgbClr val="959595">
                  <a:alpha val="2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" name="AutoShape 5"/>
          <p:cNvSpPr>
            <a:spLocks noChangeArrowheads="1"/>
          </p:cNvSpPr>
          <p:nvPr/>
        </p:nvSpPr>
        <p:spPr bwMode="gray">
          <a:xfrm flipV="1">
            <a:off x="4619427" y="2832894"/>
            <a:ext cx="1687513" cy="2938462"/>
          </a:xfrm>
          <a:prstGeom prst="can">
            <a:avLst>
              <a:gd name="adj" fmla="val 23314"/>
            </a:avLst>
          </a:prstGeom>
          <a:gradFill rotWithShape="1">
            <a:gsLst>
              <a:gs pos="0">
                <a:srgbClr val="959595">
                  <a:alpha val="20000"/>
                </a:srgbClr>
              </a:gs>
              <a:gs pos="50000">
                <a:srgbClr val="EAEAEA">
                  <a:alpha val="20000"/>
                </a:srgbClr>
              </a:gs>
              <a:gs pos="100000">
                <a:srgbClr val="959595">
                  <a:alpha val="2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" name="AutoShape 6"/>
          <p:cNvSpPr>
            <a:spLocks noChangeArrowheads="1"/>
          </p:cNvSpPr>
          <p:nvPr/>
        </p:nvSpPr>
        <p:spPr bwMode="gray">
          <a:xfrm flipV="1">
            <a:off x="6554590" y="2082006"/>
            <a:ext cx="1687512" cy="3689350"/>
          </a:xfrm>
          <a:prstGeom prst="can">
            <a:avLst>
              <a:gd name="adj" fmla="val 22946"/>
            </a:avLst>
          </a:prstGeom>
          <a:gradFill rotWithShape="1">
            <a:gsLst>
              <a:gs pos="0">
                <a:srgbClr val="959595">
                  <a:alpha val="20000"/>
                </a:srgbClr>
              </a:gs>
              <a:gs pos="50000">
                <a:srgbClr val="EAEAEA">
                  <a:alpha val="20000"/>
                </a:srgbClr>
              </a:gs>
              <a:gs pos="100000">
                <a:srgbClr val="959595">
                  <a:alpha val="2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5" name="Group 7"/>
          <p:cNvGrpSpPr>
            <a:grpSpLocks/>
          </p:cNvGrpSpPr>
          <p:nvPr/>
        </p:nvGrpSpPr>
        <p:grpSpPr bwMode="auto">
          <a:xfrm>
            <a:off x="4619427" y="2809081"/>
            <a:ext cx="1687513" cy="520700"/>
            <a:chOff x="1003" y="2400"/>
            <a:chExt cx="1089" cy="336"/>
          </a:xfrm>
        </p:grpSpPr>
        <p:sp>
          <p:nvSpPr>
            <p:cNvPr id="96" name="Oval 8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rgbClr val="925800"/>
                </a:gs>
                <a:gs pos="50000">
                  <a:srgbClr val="FF9900"/>
                </a:gs>
                <a:gs pos="100000">
                  <a:srgbClr val="9258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7" name="Oval 9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rgbClr val="FFE2B6"/>
                </a:gs>
                <a:gs pos="100000">
                  <a:srgbClr val="FF99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8" name="Group 10"/>
          <p:cNvGrpSpPr>
            <a:grpSpLocks/>
          </p:cNvGrpSpPr>
          <p:nvPr/>
        </p:nvGrpSpPr>
        <p:grpSpPr bwMode="auto">
          <a:xfrm>
            <a:off x="6553002" y="2064544"/>
            <a:ext cx="1687513" cy="520700"/>
            <a:chOff x="1003" y="2400"/>
            <a:chExt cx="1089" cy="336"/>
          </a:xfrm>
        </p:grpSpPr>
        <p:sp>
          <p:nvSpPr>
            <p:cNvPr id="99" name="Oval 11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rgbClr val="3A5800"/>
                </a:gs>
                <a:gs pos="50000">
                  <a:srgbClr val="669900"/>
                </a:gs>
                <a:gs pos="100000">
                  <a:srgbClr val="3A58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0" name="Oval 12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rgbClr val="D3E2B6"/>
                </a:gs>
                <a:gs pos="100000">
                  <a:srgbClr val="6699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1" name="Group 13"/>
          <p:cNvGrpSpPr>
            <a:grpSpLocks/>
          </p:cNvGrpSpPr>
          <p:nvPr/>
        </p:nvGrpSpPr>
        <p:grpSpPr bwMode="auto">
          <a:xfrm>
            <a:off x="747515" y="4147344"/>
            <a:ext cx="1687512" cy="520700"/>
            <a:chOff x="1003" y="2400"/>
            <a:chExt cx="1089" cy="336"/>
          </a:xfrm>
        </p:grpSpPr>
        <p:sp>
          <p:nvSpPr>
            <p:cNvPr id="102" name="Oval 14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725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3" name="Oval 15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176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04" name="Group 16"/>
          <p:cNvGrpSpPr>
            <a:grpSpLocks/>
          </p:cNvGrpSpPr>
          <p:nvPr/>
        </p:nvGrpSpPr>
        <p:grpSpPr bwMode="auto">
          <a:xfrm>
            <a:off x="2685852" y="3552031"/>
            <a:ext cx="1687513" cy="520700"/>
            <a:chOff x="1003" y="2400"/>
            <a:chExt cx="1089" cy="336"/>
          </a:xfrm>
        </p:grpSpPr>
        <p:sp>
          <p:nvSpPr>
            <p:cNvPr id="105" name="Oval 17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5725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6" name="Oval 18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1765"/>
                    <a:invGamma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7" name="Text Box 9"/>
          <p:cNvSpPr txBox="1">
            <a:spLocks noChangeArrowheads="1"/>
          </p:cNvSpPr>
          <p:nvPr/>
        </p:nvSpPr>
        <p:spPr bwMode="gray">
          <a:xfrm>
            <a:off x="539552" y="1458119"/>
            <a:ext cx="409098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en-US" altLang="zh-CN" b="1">
                <a:solidFill>
                  <a:srgbClr val="010000"/>
                </a:solidFill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108" name="Rectangle 20"/>
          <p:cNvSpPr>
            <a:spLocks noChangeArrowheads="1"/>
          </p:cNvSpPr>
          <p:nvPr/>
        </p:nvSpPr>
        <p:spPr bwMode="auto">
          <a:xfrm>
            <a:off x="730052" y="4804569"/>
            <a:ext cx="1635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rgbClr val="010000"/>
                </a:solidFill>
                <a:cs typeface="Arial" charset="0"/>
              </a:rPr>
              <a:t>Description of the contents</a:t>
            </a:r>
          </a:p>
        </p:txBody>
      </p:sp>
      <p:sp>
        <p:nvSpPr>
          <p:cNvPr id="109" name="Rectangle 21"/>
          <p:cNvSpPr>
            <a:spLocks noChangeArrowheads="1"/>
          </p:cNvSpPr>
          <p:nvPr/>
        </p:nvSpPr>
        <p:spPr bwMode="auto">
          <a:xfrm>
            <a:off x="2677915" y="4804569"/>
            <a:ext cx="16367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rgbClr val="010000"/>
                </a:solidFill>
                <a:cs typeface="Arial" charset="0"/>
              </a:rPr>
              <a:t>Description of the contents</a:t>
            </a:r>
          </a:p>
        </p:txBody>
      </p:sp>
      <p:sp>
        <p:nvSpPr>
          <p:cNvPr id="110" name="Rectangle 22"/>
          <p:cNvSpPr>
            <a:spLocks noChangeArrowheads="1"/>
          </p:cNvSpPr>
          <p:nvPr/>
        </p:nvSpPr>
        <p:spPr bwMode="auto">
          <a:xfrm>
            <a:off x="4636890" y="4804569"/>
            <a:ext cx="16367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rgbClr val="010000"/>
                </a:solidFill>
                <a:cs typeface="Arial" charset="0"/>
              </a:rPr>
              <a:t>Description of the contents</a:t>
            </a:r>
          </a:p>
        </p:txBody>
      </p:sp>
      <p:sp>
        <p:nvSpPr>
          <p:cNvPr id="111" name="Rectangle 23"/>
          <p:cNvSpPr>
            <a:spLocks noChangeArrowheads="1"/>
          </p:cNvSpPr>
          <p:nvPr/>
        </p:nvSpPr>
        <p:spPr bwMode="auto">
          <a:xfrm>
            <a:off x="6575227" y="4804569"/>
            <a:ext cx="1635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rgbClr val="010000"/>
                </a:solidFill>
                <a:cs typeface="Arial" charset="0"/>
              </a:rPr>
              <a:t>Description of the contents</a:t>
            </a:r>
          </a:p>
        </p:txBody>
      </p:sp>
      <p:pic>
        <p:nvPicPr>
          <p:cNvPr id="112" name="Picture 24" descr="shadow_1_m"/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753027" y="2201069"/>
            <a:ext cx="11906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3" name="Group 25"/>
          <p:cNvGrpSpPr>
            <a:grpSpLocks/>
          </p:cNvGrpSpPr>
          <p:nvPr/>
        </p:nvGrpSpPr>
        <p:grpSpPr bwMode="auto">
          <a:xfrm>
            <a:off x="6732390" y="1124744"/>
            <a:ext cx="1258887" cy="1217612"/>
            <a:chOff x="887" y="2040"/>
            <a:chExt cx="433" cy="422"/>
          </a:xfrm>
        </p:grpSpPr>
        <p:pic>
          <p:nvPicPr>
            <p:cNvPr id="114" name="Picture 26" descr="circuler_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5" name="Oval 27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99CC00">
                    <a:alpha val="55000"/>
                  </a:srgbClr>
                </a:gs>
                <a:gs pos="50000">
                  <a:srgbClr val="99CC00">
                    <a:gamma/>
                    <a:shade val="46275"/>
                    <a:invGamma/>
                    <a:alpha val="89999"/>
                  </a:srgbClr>
                </a:gs>
                <a:gs pos="100000">
                  <a:srgbClr val="99CC00">
                    <a:alpha val="55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116" name="Picture 28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7" name="Rectangle 29"/>
          <p:cNvSpPr>
            <a:spLocks noChangeArrowheads="1"/>
          </p:cNvSpPr>
          <p:nvPr/>
        </p:nvSpPr>
        <p:spPr bwMode="gray">
          <a:xfrm>
            <a:off x="6918127" y="1486694"/>
            <a:ext cx="915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800" b="1">
                <a:solidFill>
                  <a:srgbClr val="FEFFFF"/>
                </a:solidFill>
                <a:cs typeface="Arial" charset="0"/>
              </a:rPr>
              <a:t>Title</a:t>
            </a:r>
          </a:p>
        </p:txBody>
      </p:sp>
      <p:pic>
        <p:nvPicPr>
          <p:cNvPr id="118" name="Picture 30" descr="shadow_1_m"/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846440" y="2915444"/>
            <a:ext cx="1189037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9" name="Group 31"/>
          <p:cNvGrpSpPr>
            <a:grpSpLocks/>
          </p:cNvGrpSpPr>
          <p:nvPr/>
        </p:nvGrpSpPr>
        <p:grpSpPr bwMode="auto">
          <a:xfrm>
            <a:off x="4825802" y="1839119"/>
            <a:ext cx="1257300" cy="1217612"/>
            <a:chOff x="887" y="2040"/>
            <a:chExt cx="433" cy="422"/>
          </a:xfrm>
        </p:grpSpPr>
        <p:pic>
          <p:nvPicPr>
            <p:cNvPr id="120" name="Picture 32" descr="circuler_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" name="Oval 33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55000"/>
                  </a:srgbClr>
                </a:gs>
                <a:gs pos="50000">
                  <a:srgbClr val="FF9900">
                    <a:gamma/>
                    <a:shade val="46275"/>
                    <a:invGamma/>
                    <a:alpha val="89999"/>
                  </a:srgbClr>
                </a:gs>
                <a:gs pos="100000">
                  <a:srgbClr val="FF9900">
                    <a:alpha val="55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122" name="Picture 34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" name="Rectangle 35"/>
          <p:cNvSpPr>
            <a:spLocks noChangeArrowheads="1"/>
          </p:cNvSpPr>
          <p:nvPr/>
        </p:nvSpPr>
        <p:spPr bwMode="gray">
          <a:xfrm>
            <a:off x="5009952" y="2201069"/>
            <a:ext cx="915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800" b="1">
                <a:solidFill>
                  <a:srgbClr val="FEFFFF"/>
                </a:solidFill>
                <a:cs typeface="Arial" charset="0"/>
              </a:rPr>
              <a:t>Title</a:t>
            </a:r>
          </a:p>
        </p:txBody>
      </p:sp>
      <p:pic>
        <p:nvPicPr>
          <p:cNvPr id="124" name="Picture 36" descr="shadow_1_m"/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927152" y="3683794"/>
            <a:ext cx="11906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5" name="Group 37"/>
          <p:cNvGrpSpPr>
            <a:grpSpLocks/>
          </p:cNvGrpSpPr>
          <p:nvPr/>
        </p:nvGrpSpPr>
        <p:grpSpPr bwMode="auto">
          <a:xfrm>
            <a:off x="2908102" y="2607469"/>
            <a:ext cx="1257300" cy="1217612"/>
            <a:chOff x="887" y="2040"/>
            <a:chExt cx="433" cy="422"/>
          </a:xfrm>
        </p:grpSpPr>
        <p:pic>
          <p:nvPicPr>
            <p:cNvPr id="126" name="Picture 38" descr="circuler_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7" name="Oval 39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5000"/>
                  </a:schemeClr>
                </a:gs>
                <a:gs pos="50000">
                  <a:schemeClr val="accent2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accent2">
                    <a:alpha val="55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128" name="Picture 40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9" name="Rectangle 41"/>
          <p:cNvSpPr>
            <a:spLocks noChangeArrowheads="1"/>
          </p:cNvSpPr>
          <p:nvPr/>
        </p:nvSpPr>
        <p:spPr bwMode="gray">
          <a:xfrm>
            <a:off x="3092252" y="2969419"/>
            <a:ext cx="915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800" b="1">
                <a:solidFill>
                  <a:srgbClr val="FEFFFF"/>
                </a:solidFill>
                <a:cs typeface="Arial" charset="0"/>
              </a:rPr>
              <a:t>Title</a:t>
            </a:r>
          </a:p>
        </p:txBody>
      </p:sp>
      <p:pic>
        <p:nvPicPr>
          <p:cNvPr id="130" name="Picture 42" descr="shadow_1_m"/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68177" y="4267994"/>
            <a:ext cx="1189038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1" name="Group 43"/>
          <p:cNvGrpSpPr>
            <a:grpSpLocks/>
          </p:cNvGrpSpPr>
          <p:nvPr/>
        </p:nvGrpSpPr>
        <p:grpSpPr bwMode="auto">
          <a:xfrm>
            <a:off x="947540" y="3191669"/>
            <a:ext cx="1258887" cy="1217612"/>
            <a:chOff x="887" y="2040"/>
            <a:chExt cx="433" cy="422"/>
          </a:xfrm>
        </p:grpSpPr>
        <p:pic>
          <p:nvPicPr>
            <p:cNvPr id="132" name="Picture 44" descr="circuler_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" name="Oval 45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55000"/>
                  </a:schemeClr>
                </a:gs>
                <a:gs pos="50000">
                  <a:schemeClr val="accent1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accent1">
                    <a:alpha val="55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134" name="Picture 46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5" name="Rectangle 47"/>
          <p:cNvSpPr>
            <a:spLocks noChangeArrowheads="1"/>
          </p:cNvSpPr>
          <p:nvPr/>
        </p:nvSpPr>
        <p:spPr bwMode="gray">
          <a:xfrm>
            <a:off x="1131690" y="3553619"/>
            <a:ext cx="915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800" b="1">
                <a:solidFill>
                  <a:srgbClr val="FEFFFF"/>
                </a:solidFill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79133882"/>
      </p:ext>
    </p:extLst>
  </p:cSld>
  <p:clrMapOvr>
    <a:masterClrMapping/>
  </p:clrMapOvr>
  <p:transition advClick="0" advTm="4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Wingdings</vt:lpstr>
      <vt:lpstr>Standarddesign</vt:lpstr>
      <vt:lpstr>递进图示 Your profile illustrated as puzzle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TZ-手动增减;XG-高光;KJ-3D;DH-静态</cp:keywords>
  <dc:description>PPTfans.cn</dc:description>
  <cp:lastModifiedBy>林辉强</cp:lastModifiedBy>
  <cp:revision>6</cp:revision>
  <dcterms:created xsi:type="dcterms:W3CDTF">2010-11-04T08:15:42Z</dcterms:created>
  <dcterms:modified xsi:type="dcterms:W3CDTF">2014-06-09T15:14:07Z</dcterms:modified>
  <cp:category>UDi-逻辑图示</cp:category>
</cp:coreProperties>
</file>