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6DF9BC-6C2F-4A45-8597-D7567E35A511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CDC1D-7982-450A-BB6F-A411E277D2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222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  <a:endParaRPr lang="en-US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5CF8713-3BCF-4F71-80EF-E0BBC247DDFB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A24FD8E-A771-4645-B4D5-545D6109245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722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893888"/>
            <a:ext cx="9144000" cy="2308225"/>
          </a:xfrm>
          <a:prstGeom prst="rect">
            <a:avLst/>
          </a:prstGeom>
          <a:gradFill>
            <a:gsLst>
              <a:gs pos="50000">
                <a:schemeClr val="bg1"/>
              </a:gs>
              <a:gs pos="100000">
                <a:schemeClr val="bg1">
                  <a:lumMod val="75000"/>
                </a:schemeClr>
              </a:gs>
              <a:gs pos="74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800">
                <a:solidFill>
                  <a:srgbClr val="FFFFFF"/>
                </a:solidFill>
                <a:ea typeface="ＭＳ Ｐゴシック" pitchFamily="-109" charset="-128"/>
              </a:rPr>
              <a:t>v</a:t>
            </a:r>
          </a:p>
        </p:txBody>
      </p:sp>
      <p:sp>
        <p:nvSpPr>
          <p:cNvPr id="25" name="Rounded Rectangle 23"/>
          <p:cNvSpPr/>
          <p:nvPr/>
        </p:nvSpPr>
        <p:spPr>
          <a:xfrm rot="16200000" flipH="1">
            <a:off x="2495550" y="2360613"/>
            <a:ext cx="3952875" cy="1600200"/>
          </a:xfrm>
          <a:custGeom>
            <a:avLst/>
            <a:gdLst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41088 w 3952874"/>
              <a:gd name="connsiteY2" fmla="*/ 0 h 1600200"/>
              <a:gd name="connsiteX3" fmla="*/ 3952874 w 3952874"/>
              <a:gd name="connsiteY3" fmla="*/ 211786 h 1600200"/>
              <a:gd name="connsiteX4" fmla="*/ 3952874 w 3952874"/>
              <a:gd name="connsiteY4" fmla="*/ 1388414 h 1600200"/>
              <a:gd name="connsiteX5" fmla="*/ 374108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41088 w 3952874"/>
              <a:gd name="connsiteY2" fmla="*/ 0 h 1600200"/>
              <a:gd name="connsiteX3" fmla="*/ 3952874 w 3952874"/>
              <a:gd name="connsiteY3" fmla="*/ 211786 h 1600200"/>
              <a:gd name="connsiteX4" fmla="*/ 3952874 w 3952874"/>
              <a:gd name="connsiteY4" fmla="*/ 1388414 h 1600200"/>
              <a:gd name="connsiteX5" fmla="*/ 382363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98238 w 3952874"/>
              <a:gd name="connsiteY2" fmla="*/ 6350 h 1600200"/>
              <a:gd name="connsiteX3" fmla="*/ 3952874 w 3952874"/>
              <a:gd name="connsiteY3" fmla="*/ 211786 h 1600200"/>
              <a:gd name="connsiteX4" fmla="*/ 3952874 w 3952874"/>
              <a:gd name="connsiteY4" fmla="*/ 1388414 h 1600200"/>
              <a:gd name="connsiteX5" fmla="*/ 382363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98238 w 3952874"/>
              <a:gd name="connsiteY2" fmla="*/ 6350 h 1600200"/>
              <a:gd name="connsiteX3" fmla="*/ 3946524 w 3952874"/>
              <a:gd name="connsiteY3" fmla="*/ 129236 h 1600200"/>
              <a:gd name="connsiteX4" fmla="*/ 3952874 w 3952874"/>
              <a:gd name="connsiteY4" fmla="*/ 1388414 h 1600200"/>
              <a:gd name="connsiteX5" fmla="*/ 382363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98238 w 3952874"/>
              <a:gd name="connsiteY2" fmla="*/ 6350 h 1600200"/>
              <a:gd name="connsiteX3" fmla="*/ 3946524 w 3952874"/>
              <a:gd name="connsiteY3" fmla="*/ 129236 h 1600200"/>
              <a:gd name="connsiteX4" fmla="*/ 3952874 w 3952874"/>
              <a:gd name="connsiteY4" fmla="*/ 1464614 h 1600200"/>
              <a:gd name="connsiteX5" fmla="*/ 382363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2874" h="1600200">
                <a:moveTo>
                  <a:pt x="0" y="211786"/>
                </a:moveTo>
                <a:cubicBezTo>
                  <a:pt x="0" y="94820"/>
                  <a:pt x="94820" y="0"/>
                  <a:pt x="211786" y="0"/>
                </a:cubicBezTo>
                <a:lnTo>
                  <a:pt x="3798238" y="6350"/>
                </a:lnTo>
                <a:cubicBezTo>
                  <a:pt x="3915204" y="6350"/>
                  <a:pt x="3946524" y="12270"/>
                  <a:pt x="3946524" y="129236"/>
                </a:cubicBezTo>
                <a:cubicBezTo>
                  <a:pt x="3948641" y="548962"/>
                  <a:pt x="3950757" y="1044888"/>
                  <a:pt x="3952874" y="1464614"/>
                </a:cubicBezTo>
                <a:cubicBezTo>
                  <a:pt x="3952874" y="1581580"/>
                  <a:pt x="3940604" y="1600200"/>
                  <a:pt x="3823638" y="1600200"/>
                </a:cubicBezTo>
                <a:lnTo>
                  <a:pt x="211786" y="1600200"/>
                </a:lnTo>
                <a:cubicBezTo>
                  <a:pt x="94820" y="1600200"/>
                  <a:pt x="0" y="1505380"/>
                  <a:pt x="0" y="1388414"/>
                </a:cubicBezTo>
                <a:lnTo>
                  <a:pt x="0" y="21178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900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  <a:tileRect/>
          </a:gra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26" name="Rounded Rectangle 23"/>
          <p:cNvSpPr/>
          <p:nvPr/>
        </p:nvSpPr>
        <p:spPr>
          <a:xfrm rot="16200000" flipH="1">
            <a:off x="5364162" y="2360613"/>
            <a:ext cx="3952875" cy="1600200"/>
          </a:xfrm>
          <a:custGeom>
            <a:avLst/>
            <a:gdLst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41088 w 3952874"/>
              <a:gd name="connsiteY2" fmla="*/ 0 h 1600200"/>
              <a:gd name="connsiteX3" fmla="*/ 3952874 w 3952874"/>
              <a:gd name="connsiteY3" fmla="*/ 211786 h 1600200"/>
              <a:gd name="connsiteX4" fmla="*/ 3952874 w 3952874"/>
              <a:gd name="connsiteY4" fmla="*/ 1388414 h 1600200"/>
              <a:gd name="connsiteX5" fmla="*/ 374108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41088 w 3952874"/>
              <a:gd name="connsiteY2" fmla="*/ 0 h 1600200"/>
              <a:gd name="connsiteX3" fmla="*/ 3952874 w 3952874"/>
              <a:gd name="connsiteY3" fmla="*/ 211786 h 1600200"/>
              <a:gd name="connsiteX4" fmla="*/ 3952874 w 3952874"/>
              <a:gd name="connsiteY4" fmla="*/ 1388414 h 1600200"/>
              <a:gd name="connsiteX5" fmla="*/ 382363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98238 w 3952874"/>
              <a:gd name="connsiteY2" fmla="*/ 6350 h 1600200"/>
              <a:gd name="connsiteX3" fmla="*/ 3952874 w 3952874"/>
              <a:gd name="connsiteY3" fmla="*/ 211786 h 1600200"/>
              <a:gd name="connsiteX4" fmla="*/ 3952874 w 3952874"/>
              <a:gd name="connsiteY4" fmla="*/ 1388414 h 1600200"/>
              <a:gd name="connsiteX5" fmla="*/ 382363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98238 w 3952874"/>
              <a:gd name="connsiteY2" fmla="*/ 6350 h 1600200"/>
              <a:gd name="connsiteX3" fmla="*/ 3946524 w 3952874"/>
              <a:gd name="connsiteY3" fmla="*/ 129236 h 1600200"/>
              <a:gd name="connsiteX4" fmla="*/ 3952874 w 3952874"/>
              <a:gd name="connsiteY4" fmla="*/ 1388414 h 1600200"/>
              <a:gd name="connsiteX5" fmla="*/ 382363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98238 w 3952874"/>
              <a:gd name="connsiteY2" fmla="*/ 6350 h 1600200"/>
              <a:gd name="connsiteX3" fmla="*/ 3946524 w 3952874"/>
              <a:gd name="connsiteY3" fmla="*/ 129236 h 1600200"/>
              <a:gd name="connsiteX4" fmla="*/ 3952874 w 3952874"/>
              <a:gd name="connsiteY4" fmla="*/ 1464614 h 1600200"/>
              <a:gd name="connsiteX5" fmla="*/ 382363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2874" h="1600200">
                <a:moveTo>
                  <a:pt x="0" y="211786"/>
                </a:moveTo>
                <a:cubicBezTo>
                  <a:pt x="0" y="94820"/>
                  <a:pt x="94820" y="0"/>
                  <a:pt x="211786" y="0"/>
                </a:cubicBezTo>
                <a:lnTo>
                  <a:pt x="3798238" y="6350"/>
                </a:lnTo>
                <a:cubicBezTo>
                  <a:pt x="3915204" y="6350"/>
                  <a:pt x="3946524" y="12270"/>
                  <a:pt x="3946524" y="129236"/>
                </a:cubicBezTo>
                <a:cubicBezTo>
                  <a:pt x="3948641" y="548962"/>
                  <a:pt x="3950757" y="1044888"/>
                  <a:pt x="3952874" y="1464614"/>
                </a:cubicBezTo>
                <a:cubicBezTo>
                  <a:pt x="3952874" y="1581580"/>
                  <a:pt x="3940604" y="1600200"/>
                  <a:pt x="3823638" y="1600200"/>
                </a:cubicBezTo>
                <a:lnTo>
                  <a:pt x="211786" y="1600200"/>
                </a:lnTo>
                <a:cubicBezTo>
                  <a:pt x="94820" y="1600200"/>
                  <a:pt x="0" y="1505380"/>
                  <a:pt x="0" y="1388414"/>
                </a:cubicBezTo>
                <a:lnTo>
                  <a:pt x="0" y="21178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900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  <a:tileRect/>
          </a:gra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24" name="Rounded Rectangle 23"/>
          <p:cNvSpPr/>
          <p:nvPr/>
        </p:nvSpPr>
        <p:spPr>
          <a:xfrm rot="16200000" flipH="1">
            <a:off x="-331788" y="2360613"/>
            <a:ext cx="3952875" cy="1600200"/>
          </a:xfrm>
          <a:custGeom>
            <a:avLst/>
            <a:gdLst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41088 w 3952874"/>
              <a:gd name="connsiteY2" fmla="*/ 0 h 1600200"/>
              <a:gd name="connsiteX3" fmla="*/ 3952874 w 3952874"/>
              <a:gd name="connsiteY3" fmla="*/ 211786 h 1600200"/>
              <a:gd name="connsiteX4" fmla="*/ 3952874 w 3952874"/>
              <a:gd name="connsiteY4" fmla="*/ 1388414 h 1600200"/>
              <a:gd name="connsiteX5" fmla="*/ 374108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41088 w 3952874"/>
              <a:gd name="connsiteY2" fmla="*/ 0 h 1600200"/>
              <a:gd name="connsiteX3" fmla="*/ 3952874 w 3952874"/>
              <a:gd name="connsiteY3" fmla="*/ 211786 h 1600200"/>
              <a:gd name="connsiteX4" fmla="*/ 3952874 w 3952874"/>
              <a:gd name="connsiteY4" fmla="*/ 1388414 h 1600200"/>
              <a:gd name="connsiteX5" fmla="*/ 382363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98238 w 3952874"/>
              <a:gd name="connsiteY2" fmla="*/ 6350 h 1600200"/>
              <a:gd name="connsiteX3" fmla="*/ 3952874 w 3952874"/>
              <a:gd name="connsiteY3" fmla="*/ 211786 h 1600200"/>
              <a:gd name="connsiteX4" fmla="*/ 3952874 w 3952874"/>
              <a:gd name="connsiteY4" fmla="*/ 1388414 h 1600200"/>
              <a:gd name="connsiteX5" fmla="*/ 382363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98238 w 3952874"/>
              <a:gd name="connsiteY2" fmla="*/ 6350 h 1600200"/>
              <a:gd name="connsiteX3" fmla="*/ 3946524 w 3952874"/>
              <a:gd name="connsiteY3" fmla="*/ 129236 h 1600200"/>
              <a:gd name="connsiteX4" fmla="*/ 3952874 w 3952874"/>
              <a:gd name="connsiteY4" fmla="*/ 1388414 h 1600200"/>
              <a:gd name="connsiteX5" fmla="*/ 382363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  <a:gd name="connsiteX0" fmla="*/ 0 w 3952874"/>
              <a:gd name="connsiteY0" fmla="*/ 211786 h 1600200"/>
              <a:gd name="connsiteX1" fmla="*/ 211786 w 3952874"/>
              <a:gd name="connsiteY1" fmla="*/ 0 h 1600200"/>
              <a:gd name="connsiteX2" fmla="*/ 3798238 w 3952874"/>
              <a:gd name="connsiteY2" fmla="*/ 6350 h 1600200"/>
              <a:gd name="connsiteX3" fmla="*/ 3946524 w 3952874"/>
              <a:gd name="connsiteY3" fmla="*/ 129236 h 1600200"/>
              <a:gd name="connsiteX4" fmla="*/ 3952874 w 3952874"/>
              <a:gd name="connsiteY4" fmla="*/ 1464614 h 1600200"/>
              <a:gd name="connsiteX5" fmla="*/ 3823638 w 3952874"/>
              <a:gd name="connsiteY5" fmla="*/ 1600200 h 1600200"/>
              <a:gd name="connsiteX6" fmla="*/ 211786 w 3952874"/>
              <a:gd name="connsiteY6" fmla="*/ 1600200 h 1600200"/>
              <a:gd name="connsiteX7" fmla="*/ 0 w 3952874"/>
              <a:gd name="connsiteY7" fmla="*/ 1388414 h 1600200"/>
              <a:gd name="connsiteX8" fmla="*/ 0 w 3952874"/>
              <a:gd name="connsiteY8" fmla="*/ 211786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2874" h="1600200">
                <a:moveTo>
                  <a:pt x="0" y="211786"/>
                </a:moveTo>
                <a:cubicBezTo>
                  <a:pt x="0" y="94820"/>
                  <a:pt x="94820" y="0"/>
                  <a:pt x="211786" y="0"/>
                </a:cubicBezTo>
                <a:lnTo>
                  <a:pt x="3798238" y="6350"/>
                </a:lnTo>
                <a:cubicBezTo>
                  <a:pt x="3915204" y="6350"/>
                  <a:pt x="3946524" y="12270"/>
                  <a:pt x="3946524" y="129236"/>
                </a:cubicBezTo>
                <a:cubicBezTo>
                  <a:pt x="3948641" y="548962"/>
                  <a:pt x="3950757" y="1044888"/>
                  <a:pt x="3952874" y="1464614"/>
                </a:cubicBezTo>
                <a:cubicBezTo>
                  <a:pt x="3952874" y="1581580"/>
                  <a:pt x="3940604" y="1600200"/>
                  <a:pt x="3823638" y="1600200"/>
                </a:cubicBezTo>
                <a:lnTo>
                  <a:pt x="211786" y="1600200"/>
                </a:lnTo>
                <a:cubicBezTo>
                  <a:pt x="94820" y="1600200"/>
                  <a:pt x="0" y="1505380"/>
                  <a:pt x="0" y="1388414"/>
                </a:cubicBezTo>
                <a:lnTo>
                  <a:pt x="0" y="21178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900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  <a:tileRect/>
          </a:gra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5366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5324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nb-NO" sz="1500" b="1">
                <a:solidFill>
                  <a:srgbClr val="262626"/>
                </a:solidFill>
                <a:cs typeface="Calibri" pitchFamily="-109" charset="0"/>
              </a:rPr>
              <a:t>SEPARATION </a:t>
            </a:r>
            <a:r>
              <a:rPr lang="nb-NO" sz="1500">
                <a:solidFill>
                  <a:srgbClr val="262626"/>
                </a:solidFill>
                <a:cs typeface="Calibri" pitchFamily="-109" charset="0"/>
              </a:rPr>
              <a:t>OF POWERS</a:t>
            </a:r>
            <a:endParaRPr lang="en-GB" sz="1500">
              <a:solidFill>
                <a:srgbClr val="262626"/>
              </a:solidFill>
              <a:cs typeface="Calibri" pitchFamily="-109" charset="0"/>
            </a:endParaRPr>
          </a:p>
        </p:txBody>
      </p:sp>
      <p:sp>
        <p:nvSpPr>
          <p:cNvPr id="15367" name="Rektangel 76"/>
          <p:cNvSpPr>
            <a:spLocks noChangeArrowheads="1"/>
          </p:cNvSpPr>
          <p:nvPr/>
        </p:nvSpPr>
        <p:spPr bwMode="auto">
          <a:xfrm>
            <a:off x="957263" y="2030413"/>
            <a:ext cx="16002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100" b="1">
                <a:solidFill>
                  <a:schemeClr val="bg1"/>
                </a:solidFill>
                <a:cs typeface="Calibri" pitchFamily="-109" charset="0"/>
              </a:rPr>
              <a:t>Executive branch</a:t>
            </a:r>
            <a:endParaRPr lang="en-US" altLang="zh-CN" sz="1100">
              <a:solidFill>
                <a:schemeClr val="bg1"/>
              </a:solidFill>
              <a:cs typeface="Calibri" pitchFamily="-109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 rot="16200000" flipH="1">
            <a:off x="59531" y="2728119"/>
            <a:ext cx="3106738" cy="1600200"/>
          </a:xfrm>
          <a:prstGeom prst="roundRect">
            <a:avLst>
              <a:gd name="adj" fmla="val 4902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5369" name="Rektangel 76"/>
          <p:cNvSpPr>
            <a:spLocks noChangeArrowheads="1"/>
          </p:cNvSpPr>
          <p:nvPr/>
        </p:nvSpPr>
        <p:spPr bwMode="auto">
          <a:xfrm>
            <a:off x="889000" y="2330450"/>
            <a:ext cx="152400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1100" b="1">
                <a:solidFill>
                  <a:srgbClr val="262626"/>
                </a:solidFill>
                <a:cs typeface="Calibri" pitchFamily="-109" charset="0"/>
              </a:rPr>
              <a:t>Executive branch</a:t>
            </a:r>
            <a:endParaRPr lang="en-US" sz="1100" noProof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Replace it with own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Replace it with own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Replace it with own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Replace it with own</a:t>
            </a:r>
            <a:endParaRPr lang="da-DK" sz="1100">
              <a:solidFill>
                <a:srgbClr val="262626"/>
              </a:solidFill>
            </a:endParaRPr>
          </a:p>
          <a:p>
            <a:pPr>
              <a:buFont typeface="Arial" charset="0"/>
              <a:buChar char="•"/>
            </a:pPr>
            <a:endParaRPr lang="da-DK" sz="1100">
              <a:solidFill>
                <a:srgbClr val="262626"/>
              </a:solidFill>
            </a:endParaRPr>
          </a:p>
          <a:p>
            <a:endParaRPr lang="da-DK" sz="1800">
              <a:solidFill>
                <a:srgbClr val="1E1C11"/>
              </a:solidFill>
            </a:endParaRPr>
          </a:p>
        </p:txBody>
      </p:sp>
      <p:sp>
        <p:nvSpPr>
          <p:cNvPr id="75" name="Round Same Side Corner Rectangle 74"/>
          <p:cNvSpPr/>
          <p:nvPr/>
        </p:nvSpPr>
        <p:spPr>
          <a:xfrm>
            <a:off x="812690" y="1142838"/>
            <a:ext cx="1600200" cy="1100156"/>
          </a:xfrm>
          <a:prstGeom prst="round2SameRect">
            <a:avLst>
              <a:gd name="adj1" fmla="val 27778"/>
              <a:gd name="adj2" fmla="val 0"/>
            </a:avLst>
          </a:prstGeom>
          <a:gradFill flip="none" rotWithShape="1">
            <a:gsLst>
              <a:gs pos="0">
                <a:srgbClr val="74F4FF"/>
              </a:gs>
              <a:gs pos="100000">
                <a:srgbClr val="208ECD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0081BE">
                <a:lumMod val="75000"/>
              </a:srgbClr>
            </a:solidFill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78" name="Round Same Side Corner Rectangle 77"/>
          <p:cNvSpPr/>
          <p:nvPr/>
        </p:nvSpPr>
        <p:spPr>
          <a:xfrm>
            <a:off x="888890" y="1184275"/>
            <a:ext cx="1446053" cy="845997"/>
          </a:xfrm>
          <a:prstGeom prst="round2SameRect">
            <a:avLst>
              <a:gd name="adj1" fmla="val 27778"/>
              <a:gd name="adj2" fmla="val 0"/>
            </a:avLst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>
                  <a:alpha val="85000"/>
                </a:schemeClr>
              </a:gs>
            </a:gsLst>
            <a:lin ang="6000000" scaled="0"/>
            <a:tileRect/>
          </a:gradFill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15376" name="Rektangel 76"/>
          <p:cNvSpPr>
            <a:spLocks noChangeArrowheads="1"/>
          </p:cNvSpPr>
          <p:nvPr/>
        </p:nvSpPr>
        <p:spPr bwMode="auto">
          <a:xfrm>
            <a:off x="3784600" y="2030413"/>
            <a:ext cx="16002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100" b="1">
                <a:solidFill>
                  <a:schemeClr val="bg1"/>
                </a:solidFill>
                <a:cs typeface="Calibri" pitchFamily="-109" charset="0"/>
              </a:rPr>
              <a:t>Executive branch</a:t>
            </a:r>
            <a:endParaRPr lang="en-US" altLang="zh-CN" sz="1100">
              <a:solidFill>
                <a:schemeClr val="bg1"/>
              </a:solidFill>
              <a:cs typeface="Calibri" pitchFamily="-109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 rot="16200000" flipH="1">
            <a:off x="2886869" y="2728119"/>
            <a:ext cx="3106738" cy="1600200"/>
          </a:xfrm>
          <a:prstGeom prst="roundRect">
            <a:avLst>
              <a:gd name="adj" fmla="val 4902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5378" name="Rektangel 76"/>
          <p:cNvSpPr>
            <a:spLocks noChangeArrowheads="1"/>
          </p:cNvSpPr>
          <p:nvPr/>
        </p:nvSpPr>
        <p:spPr bwMode="auto">
          <a:xfrm>
            <a:off x="3716338" y="2330450"/>
            <a:ext cx="152400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1100" b="1">
                <a:solidFill>
                  <a:srgbClr val="262626"/>
                </a:solidFill>
                <a:cs typeface="Calibri" pitchFamily="-109" charset="0"/>
              </a:rPr>
              <a:t>Legislative branch</a:t>
            </a:r>
            <a:endParaRPr lang="en-US" sz="1100" noProof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Replace it with own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Replace it with own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Replace it with own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Replace it with own</a:t>
            </a:r>
            <a:endParaRPr lang="da-DK" sz="1100">
              <a:solidFill>
                <a:srgbClr val="262626"/>
              </a:solidFill>
            </a:endParaRPr>
          </a:p>
          <a:p>
            <a:pPr>
              <a:buFont typeface="Arial" charset="0"/>
              <a:buChar char="•"/>
            </a:pPr>
            <a:endParaRPr lang="da-DK" sz="1100">
              <a:solidFill>
                <a:srgbClr val="262626"/>
              </a:solidFill>
            </a:endParaRPr>
          </a:p>
          <a:p>
            <a:endParaRPr lang="da-DK" sz="1800">
              <a:solidFill>
                <a:srgbClr val="1E1C11"/>
              </a:solidFill>
            </a:endParaRPr>
          </a:p>
        </p:txBody>
      </p:sp>
      <p:sp>
        <p:nvSpPr>
          <p:cNvPr id="84" name="Round Same Side Corner Rectangle 83"/>
          <p:cNvSpPr/>
          <p:nvPr/>
        </p:nvSpPr>
        <p:spPr>
          <a:xfrm>
            <a:off x="3640138" y="1143000"/>
            <a:ext cx="1600200" cy="1100138"/>
          </a:xfrm>
          <a:prstGeom prst="round2SameRect">
            <a:avLst>
              <a:gd name="adj1" fmla="val 27778"/>
              <a:gd name="adj2" fmla="val 0"/>
            </a:avLst>
          </a:prstGeom>
          <a:gradFill flip="none" rotWithShape="1">
            <a:gsLst>
              <a:gs pos="0">
                <a:srgbClr val="FB0036"/>
              </a:gs>
              <a:gs pos="100000">
                <a:srgbClr val="C40012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85" name="Round Same Side Corner Rectangle 84"/>
          <p:cNvSpPr/>
          <p:nvPr/>
        </p:nvSpPr>
        <p:spPr>
          <a:xfrm>
            <a:off x="3715929" y="1184275"/>
            <a:ext cx="1446053" cy="845997"/>
          </a:xfrm>
          <a:prstGeom prst="round2SameRect">
            <a:avLst>
              <a:gd name="adj1" fmla="val 27778"/>
              <a:gd name="adj2" fmla="val 0"/>
            </a:avLst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>
                  <a:alpha val="85000"/>
                </a:schemeClr>
              </a:gs>
            </a:gsLst>
            <a:lin ang="6000000" scaled="0"/>
            <a:tileRect/>
          </a:gradFill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15383" name="Rektangel 76"/>
          <p:cNvSpPr>
            <a:spLocks noChangeArrowheads="1"/>
          </p:cNvSpPr>
          <p:nvPr/>
        </p:nvSpPr>
        <p:spPr bwMode="auto">
          <a:xfrm>
            <a:off x="6659563" y="2030413"/>
            <a:ext cx="16002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100" b="1">
                <a:solidFill>
                  <a:schemeClr val="bg1"/>
                </a:solidFill>
                <a:cs typeface="Calibri" pitchFamily="-109" charset="0"/>
              </a:rPr>
              <a:t>Executive branch</a:t>
            </a:r>
            <a:endParaRPr lang="en-US" altLang="zh-CN" sz="1100">
              <a:solidFill>
                <a:schemeClr val="bg1"/>
              </a:solidFill>
              <a:cs typeface="Calibri" pitchFamily="-109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 rot="16200000" flipH="1">
            <a:off x="5761831" y="2728119"/>
            <a:ext cx="3106738" cy="1600200"/>
          </a:xfrm>
          <a:prstGeom prst="roundRect">
            <a:avLst>
              <a:gd name="adj" fmla="val 4902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5385" name="Rektangel 76"/>
          <p:cNvSpPr>
            <a:spLocks noChangeArrowheads="1"/>
          </p:cNvSpPr>
          <p:nvPr/>
        </p:nvSpPr>
        <p:spPr bwMode="auto">
          <a:xfrm>
            <a:off x="6591300" y="2330450"/>
            <a:ext cx="152400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a-DK" sz="1100" b="1">
                <a:solidFill>
                  <a:srgbClr val="262626"/>
                </a:solidFill>
                <a:cs typeface="Calibri" pitchFamily="-109" charset="0"/>
              </a:rPr>
              <a:t>Judicial branch</a:t>
            </a:r>
            <a:endParaRPr lang="da-DK" sz="1100" noProof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da-DK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da-DK" sz="1100" noProof="1">
                <a:solidFill>
                  <a:srgbClr val="262626"/>
                </a:solidFill>
                <a:cs typeface="Arial" charset="0"/>
              </a:rPr>
              <a:t>Replace it with own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da-DK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da-DK" sz="1100" noProof="1">
                <a:solidFill>
                  <a:srgbClr val="262626"/>
                </a:solidFill>
                <a:cs typeface="Arial" charset="0"/>
              </a:rPr>
              <a:t>Replace it with own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da-DK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da-DK" sz="1100" noProof="1">
                <a:solidFill>
                  <a:srgbClr val="262626"/>
                </a:solidFill>
                <a:cs typeface="Arial" charset="0"/>
              </a:rPr>
              <a:t>Replace it with own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da-DK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da-DK" sz="1100" noProof="1">
                <a:solidFill>
                  <a:srgbClr val="262626"/>
                </a:solidFill>
                <a:cs typeface="Arial" charset="0"/>
              </a:rPr>
              <a:t>Replace it with own</a:t>
            </a:r>
            <a:endParaRPr lang="da-DK" sz="1100">
              <a:solidFill>
                <a:srgbClr val="262626"/>
              </a:solidFill>
            </a:endParaRPr>
          </a:p>
          <a:p>
            <a:pPr>
              <a:buFont typeface="Arial" charset="0"/>
              <a:buChar char="•"/>
            </a:pPr>
            <a:endParaRPr lang="da-DK" sz="1100">
              <a:solidFill>
                <a:srgbClr val="262626"/>
              </a:solidFill>
            </a:endParaRPr>
          </a:p>
          <a:p>
            <a:endParaRPr lang="da-DK" sz="1800">
              <a:solidFill>
                <a:srgbClr val="1E1C11"/>
              </a:solidFill>
            </a:endParaRPr>
          </a:p>
        </p:txBody>
      </p:sp>
      <p:sp>
        <p:nvSpPr>
          <p:cNvPr id="90" name="Round Same Side Corner Rectangle 89"/>
          <p:cNvSpPr/>
          <p:nvPr/>
        </p:nvSpPr>
        <p:spPr>
          <a:xfrm>
            <a:off x="6514954" y="1142838"/>
            <a:ext cx="1600200" cy="1100156"/>
          </a:xfrm>
          <a:prstGeom prst="round2SameRect">
            <a:avLst>
              <a:gd name="adj1" fmla="val 27778"/>
              <a:gd name="adj2" fmla="val 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  <a:gs pos="38000">
                <a:srgbClr val="AFD720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AECD7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91" name="Round Same Side Corner Rectangle 90"/>
          <p:cNvSpPr/>
          <p:nvPr/>
        </p:nvSpPr>
        <p:spPr>
          <a:xfrm>
            <a:off x="6591154" y="1184275"/>
            <a:ext cx="1446053" cy="845997"/>
          </a:xfrm>
          <a:prstGeom prst="round2SameRect">
            <a:avLst>
              <a:gd name="adj1" fmla="val 27778"/>
              <a:gd name="adj2" fmla="val 0"/>
            </a:avLst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>
                  <a:alpha val="85000"/>
                </a:schemeClr>
              </a:gs>
            </a:gsLst>
            <a:lin ang="6000000" scaled="0"/>
            <a:tileRect/>
          </a:gradFill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endParaRPr lang="nb-NO" sz="1800">
              <a:solidFill>
                <a:srgbClr val="FFFFFF"/>
              </a:solidFill>
            </a:endParaRPr>
          </a:p>
        </p:txBody>
      </p:sp>
      <p:pic>
        <p:nvPicPr>
          <p:cNvPr id="1539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290638"/>
            <a:ext cx="1041400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3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531938"/>
            <a:ext cx="1257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4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863" y="1289050"/>
            <a:ext cx="11414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490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88</Words>
  <Application>Microsoft Office PowerPoint</Application>
  <PresentationFormat>全屏显示(4:3)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Morten 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TZ-手动增减;XG-高光;KJ-平面;DH-静态</cp:keywords>
  <dc:description>PPTfans.cn</dc:description>
  <cp:revision>40</cp:revision>
  <dcterms:created xsi:type="dcterms:W3CDTF">2011-01-03T09:47:52Z</dcterms:created>
  <dcterms:modified xsi:type="dcterms:W3CDTF">2012-07-18T17:07:26Z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Presentation</vt:lpwstr>
  </property>
  <property fmtid="{D5CDD505-2E9C-101B-9397-08002B2CF9AE}" pid="3" name="SlideDescription">
    <vt:lpwstr/>
  </property>
</Properties>
</file>