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embeddedFontLst>
    <p:embeddedFont>
      <p:font typeface="굴림" pitchFamily="34" charset="-127"/>
      <p:regular r:id="rId3"/>
    </p:embeddedFont>
  </p:embeddedFont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font" Target="fonts/font1.fntdata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32171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98141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43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3" name="Rectangle 2"/>
          <p:cNvSpPr>
            <a:spLocks noGrp="1" noChangeArrowheads="1"/>
          </p:cNvSpPr>
          <p:nvPr>
            <p:ph type="ctrTitle" idx="4294967295"/>
          </p:nvPr>
        </p:nvSpPr>
        <p:spPr bwMode="auto">
          <a:xfrm>
            <a:off x="107950" y="6237288"/>
            <a:ext cx="2808288" cy="43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l"/>
            <a:r>
              <a:rPr lang="en-US" altLang="ko-KR" sz="4000" b="1" smtClean="0">
                <a:solidFill>
                  <a:srgbClr val="98B6FF"/>
                </a:solidFill>
                <a:latin typeface="Times New Roman" pitchFamily="18" charset="0"/>
              </a:rPr>
              <a:t>DIAGRAM</a:t>
            </a:r>
          </a:p>
        </p:txBody>
      </p:sp>
      <p:grpSp>
        <p:nvGrpSpPr>
          <p:cNvPr id="25604" name="Group 200"/>
          <p:cNvGrpSpPr>
            <a:grpSpLocks/>
          </p:cNvGrpSpPr>
          <p:nvPr/>
        </p:nvGrpSpPr>
        <p:grpSpPr bwMode="auto">
          <a:xfrm>
            <a:off x="1619250" y="255588"/>
            <a:ext cx="5905500" cy="5837237"/>
            <a:chOff x="1020" y="161"/>
            <a:chExt cx="3720" cy="3677"/>
          </a:xfrm>
        </p:grpSpPr>
        <p:pic>
          <p:nvPicPr>
            <p:cNvPr id="25605" name="Picture 183" descr="Untitled-1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82" y="1026"/>
              <a:ext cx="1962" cy="19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5606" name="Picture 184" descr="Untitled-1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0" y="1434"/>
              <a:ext cx="1092" cy="10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5607" name="Picture 185" descr="Untitled-1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10" y="2383"/>
              <a:ext cx="1152" cy="10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5608" name="Picture 186" descr="Untitled-1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36" y="2692"/>
              <a:ext cx="1098" cy="1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5609" name="Picture 187" descr="Untitled-1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43" y="2387"/>
              <a:ext cx="1092" cy="10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5610" name="Picture 188" descr="Untitled-1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48" y="1434"/>
              <a:ext cx="1092" cy="10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5611" name="Picture 189" descr="Untitled-1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43" y="527"/>
              <a:ext cx="1146" cy="10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5612" name="Picture 190" descr="Untitled-1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26" y="161"/>
              <a:ext cx="1098" cy="10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5613" name="Picture 191" descr="Untitled-1"/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07" y="524"/>
              <a:ext cx="1110" cy="10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5614" name="Text Box 182"/>
            <p:cNvSpPr txBox="1">
              <a:spLocks noChangeArrowheads="1"/>
            </p:cNvSpPr>
            <p:nvPr/>
          </p:nvSpPr>
          <p:spPr bwMode="gray">
            <a:xfrm>
              <a:off x="2154" y="1888"/>
              <a:ext cx="140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1pPr>
              <a:lvl2pPr marL="742950" indent="-285750" eaLnBrk="0" hangingPunct="0"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2pPr>
              <a:lvl3pPr marL="1143000" indent="-228600" eaLnBrk="0" hangingPunct="0"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3pPr>
              <a:lvl4pPr marL="1600200" indent="-228600" eaLnBrk="0" hangingPunct="0"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4pPr>
              <a:lvl5pPr marL="2057400" indent="-228600" eaLnBrk="0" hangingPunct="0"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5pPr>
              <a:lvl6pPr marL="25146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6pPr>
              <a:lvl7pPr marL="29718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7pPr>
              <a:lvl8pPr marL="34290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8pPr>
              <a:lvl9pPr marL="38862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9pPr>
            </a:lstStyle>
            <a:p>
              <a:pPr algn="ctr" latinLnBrk="0"/>
              <a:r>
                <a:rPr kumimoji="0" lang="en-US" altLang="ko-KR">
                  <a:solidFill>
                    <a:schemeClr val="bg1"/>
                  </a:solidFill>
                  <a:latin typeface="Arial" charset="0"/>
                </a:rPr>
                <a:t>Click to add text</a:t>
              </a:r>
              <a:endParaRPr kumimoji="0" lang="en-US" altLang="ko-KR" b="0">
                <a:solidFill>
                  <a:schemeClr val="bg1"/>
                </a:solidFill>
                <a:latin typeface="Arial" charset="0"/>
              </a:endParaRPr>
            </a:p>
          </p:txBody>
        </p:sp>
        <p:sp>
          <p:nvSpPr>
            <p:cNvPr id="25615" name="Text Box 192"/>
            <p:cNvSpPr txBox="1">
              <a:spLocks noChangeArrowheads="1"/>
            </p:cNvSpPr>
            <p:nvPr/>
          </p:nvSpPr>
          <p:spPr bwMode="gray">
            <a:xfrm>
              <a:off x="1701" y="981"/>
              <a:ext cx="45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1pPr>
              <a:lvl2pPr marL="742950" indent="-285750" eaLnBrk="0" hangingPunct="0"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2pPr>
              <a:lvl3pPr marL="1143000" indent="-228600" eaLnBrk="0" hangingPunct="0"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3pPr>
              <a:lvl4pPr marL="1600200" indent="-228600" eaLnBrk="0" hangingPunct="0"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4pPr>
              <a:lvl5pPr marL="2057400" indent="-228600" eaLnBrk="0" hangingPunct="0"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5pPr>
              <a:lvl6pPr marL="25146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6pPr>
              <a:lvl7pPr marL="29718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7pPr>
              <a:lvl8pPr marL="34290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8pPr>
              <a:lvl9pPr marL="38862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9pPr>
            </a:lstStyle>
            <a:p>
              <a:pPr algn="ctr" latinLnBrk="0"/>
              <a:r>
                <a:rPr kumimoji="0" lang="en-US" altLang="ko-KR">
                  <a:solidFill>
                    <a:schemeClr val="bg1"/>
                  </a:solidFill>
                  <a:latin typeface="Arial" charset="0"/>
                </a:rPr>
                <a:t>text</a:t>
              </a:r>
              <a:endParaRPr kumimoji="0" lang="en-US" altLang="ko-KR" b="0">
                <a:solidFill>
                  <a:schemeClr val="bg1"/>
                </a:solidFill>
                <a:latin typeface="Arial" charset="0"/>
              </a:endParaRPr>
            </a:p>
          </p:txBody>
        </p:sp>
        <p:sp>
          <p:nvSpPr>
            <p:cNvPr id="25616" name="Text Box 193"/>
            <p:cNvSpPr txBox="1">
              <a:spLocks noChangeArrowheads="1"/>
            </p:cNvSpPr>
            <p:nvPr/>
          </p:nvSpPr>
          <p:spPr bwMode="gray">
            <a:xfrm>
              <a:off x="1338" y="1888"/>
              <a:ext cx="45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1pPr>
              <a:lvl2pPr marL="742950" indent="-285750" eaLnBrk="0" hangingPunct="0"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2pPr>
              <a:lvl3pPr marL="1143000" indent="-228600" eaLnBrk="0" hangingPunct="0"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3pPr>
              <a:lvl4pPr marL="1600200" indent="-228600" eaLnBrk="0" hangingPunct="0"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4pPr>
              <a:lvl5pPr marL="2057400" indent="-228600" eaLnBrk="0" hangingPunct="0"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5pPr>
              <a:lvl6pPr marL="25146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6pPr>
              <a:lvl7pPr marL="29718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7pPr>
              <a:lvl8pPr marL="34290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8pPr>
              <a:lvl9pPr marL="38862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9pPr>
            </a:lstStyle>
            <a:p>
              <a:pPr algn="ctr" latinLnBrk="0"/>
              <a:r>
                <a:rPr kumimoji="0" lang="en-US" altLang="ko-KR">
                  <a:solidFill>
                    <a:schemeClr val="bg1"/>
                  </a:solidFill>
                  <a:latin typeface="Arial" charset="0"/>
                </a:rPr>
                <a:t>text</a:t>
              </a:r>
              <a:endParaRPr kumimoji="0" lang="en-US" altLang="ko-KR" b="0">
                <a:solidFill>
                  <a:schemeClr val="bg1"/>
                </a:solidFill>
                <a:latin typeface="Arial" charset="0"/>
              </a:endParaRPr>
            </a:p>
          </p:txBody>
        </p:sp>
        <p:sp>
          <p:nvSpPr>
            <p:cNvPr id="25617" name="Text Box 194"/>
            <p:cNvSpPr txBox="1">
              <a:spLocks noChangeArrowheads="1"/>
            </p:cNvSpPr>
            <p:nvPr/>
          </p:nvSpPr>
          <p:spPr bwMode="gray">
            <a:xfrm>
              <a:off x="1746" y="2840"/>
              <a:ext cx="45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1pPr>
              <a:lvl2pPr marL="742950" indent="-285750" eaLnBrk="0" hangingPunct="0"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2pPr>
              <a:lvl3pPr marL="1143000" indent="-228600" eaLnBrk="0" hangingPunct="0"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3pPr>
              <a:lvl4pPr marL="1600200" indent="-228600" eaLnBrk="0" hangingPunct="0"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4pPr>
              <a:lvl5pPr marL="2057400" indent="-228600" eaLnBrk="0" hangingPunct="0"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5pPr>
              <a:lvl6pPr marL="25146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6pPr>
              <a:lvl7pPr marL="29718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7pPr>
              <a:lvl8pPr marL="34290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8pPr>
              <a:lvl9pPr marL="38862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9pPr>
            </a:lstStyle>
            <a:p>
              <a:pPr algn="ctr" latinLnBrk="0"/>
              <a:r>
                <a:rPr kumimoji="0" lang="en-US" altLang="ko-KR">
                  <a:solidFill>
                    <a:schemeClr val="bg1"/>
                  </a:solidFill>
                  <a:latin typeface="Arial" charset="0"/>
                </a:rPr>
                <a:t>text</a:t>
              </a:r>
              <a:endParaRPr kumimoji="0" lang="en-US" altLang="ko-KR" b="0">
                <a:solidFill>
                  <a:schemeClr val="bg1"/>
                </a:solidFill>
                <a:latin typeface="Arial" charset="0"/>
              </a:endParaRPr>
            </a:p>
          </p:txBody>
        </p:sp>
        <p:sp>
          <p:nvSpPr>
            <p:cNvPr id="25618" name="Text Box 195"/>
            <p:cNvSpPr txBox="1">
              <a:spLocks noChangeArrowheads="1"/>
            </p:cNvSpPr>
            <p:nvPr/>
          </p:nvSpPr>
          <p:spPr bwMode="gray">
            <a:xfrm>
              <a:off x="2653" y="3203"/>
              <a:ext cx="45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1pPr>
              <a:lvl2pPr marL="742950" indent="-285750" eaLnBrk="0" hangingPunct="0"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2pPr>
              <a:lvl3pPr marL="1143000" indent="-228600" eaLnBrk="0" hangingPunct="0"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3pPr>
              <a:lvl4pPr marL="1600200" indent="-228600" eaLnBrk="0" hangingPunct="0"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4pPr>
              <a:lvl5pPr marL="2057400" indent="-228600" eaLnBrk="0" hangingPunct="0"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5pPr>
              <a:lvl6pPr marL="25146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6pPr>
              <a:lvl7pPr marL="29718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7pPr>
              <a:lvl8pPr marL="34290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8pPr>
              <a:lvl9pPr marL="38862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9pPr>
            </a:lstStyle>
            <a:p>
              <a:pPr algn="ctr" latinLnBrk="0"/>
              <a:r>
                <a:rPr kumimoji="0" lang="en-US" altLang="ko-KR">
                  <a:solidFill>
                    <a:schemeClr val="bg1"/>
                  </a:solidFill>
                  <a:latin typeface="Arial" charset="0"/>
                </a:rPr>
                <a:t>text</a:t>
              </a:r>
              <a:endParaRPr kumimoji="0" lang="en-US" altLang="ko-KR" b="0">
                <a:solidFill>
                  <a:schemeClr val="bg1"/>
                </a:solidFill>
                <a:latin typeface="Arial" charset="0"/>
              </a:endParaRPr>
            </a:p>
          </p:txBody>
        </p:sp>
        <p:sp>
          <p:nvSpPr>
            <p:cNvPr id="25619" name="Text Box 196"/>
            <p:cNvSpPr txBox="1">
              <a:spLocks noChangeArrowheads="1"/>
            </p:cNvSpPr>
            <p:nvPr/>
          </p:nvSpPr>
          <p:spPr bwMode="gray">
            <a:xfrm>
              <a:off x="3560" y="2840"/>
              <a:ext cx="45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1pPr>
              <a:lvl2pPr marL="742950" indent="-285750" eaLnBrk="0" hangingPunct="0"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2pPr>
              <a:lvl3pPr marL="1143000" indent="-228600" eaLnBrk="0" hangingPunct="0"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3pPr>
              <a:lvl4pPr marL="1600200" indent="-228600" eaLnBrk="0" hangingPunct="0"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4pPr>
              <a:lvl5pPr marL="2057400" indent="-228600" eaLnBrk="0" hangingPunct="0"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5pPr>
              <a:lvl6pPr marL="25146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6pPr>
              <a:lvl7pPr marL="29718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7pPr>
              <a:lvl8pPr marL="34290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8pPr>
              <a:lvl9pPr marL="38862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9pPr>
            </a:lstStyle>
            <a:p>
              <a:pPr algn="ctr" latinLnBrk="0"/>
              <a:r>
                <a:rPr kumimoji="0" lang="en-US" altLang="ko-KR">
                  <a:solidFill>
                    <a:schemeClr val="bg1"/>
                  </a:solidFill>
                  <a:latin typeface="Arial" charset="0"/>
                </a:rPr>
                <a:t>text</a:t>
              </a:r>
              <a:endParaRPr kumimoji="0" lang="en-US" altLang="ko-KR" b="0">
                <a:solidFill>
                  <a:schemeClr val="bg1"/>
                </a:solidFill>
                <a:latin typeface="Arial" charset="0"/>
              </a:endParaRPr>
            </a:p>
          </p:txBody>
        </p:sp>
        <p:sp>
          <p:nvSpPr>
            <p:cNvPr id="25620" name="Text Box 197"/>
            <p:cNvSpPr txBox="1">
              <a:spLocks noChangeArrowheads="1"/>
            </p:cNvSpPr>
            <p:nvPr/>
          </p:nvSpPr>
          <p:spPr bwMode="gray">
            <a:xfrm>
              <a:off x="3969" y="1888"/>
              <a:ext cx="45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1pPr>
              <a:lvl2pPr marL="742950" indent="-285750" eaLnBrk="0" hangingPunct="0"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2pPr>
              <a:lvl3pPr marL="1143000" indent="-228600" eaLnBrk="0" hangingPunct="0"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3pPr>
              <a:lvl4pPr marL="1600200" indent="-228600" eaLnBrk="0" hangingPunct="0"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4pPr>
              <a:lvl5pPr marL="2057400" indent="-228600" eaLnBrk="0" hangingPunct="0"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5pPr>
              <a:lvl6pPr marL="25146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6pPr>
              <a:lvl7pPr marL="29718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7pPr>
              <a:lvl8pPr marL="34290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8pPr>
              <a:lvl9pPr marL="38862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9pPr>
            </a:lstStyle>
            <a:p>
              <a:pPr algn="ctr" latinLnBrk="0"/>
              <a:r>
                <a:rPr kumimoji="0" lang="en-US" altLang="ko-KR">
                  <a:solidFill>
                    <a:schemeClr val="bg1"/>
                  </a:solidFill>
                  <a:latin typeface="Arial" charset="0"/>
                </a:rPr>
                <a:t>text</a:t>
              </a:r>
              <a:endParaRPr kumimoji="0" lang="en-US" altLang="ko-KR" b="0">
                <a:solidFill>
                  <a:schemeClr val="bg1"/>
                </a:solidFill>
                <a:latin typeface="Arial" charset="0"/>
              </a:endParaRPr>
            </a:p>
          </p:txBody>
        </p:sp>
        <p:sp>
          <p:nvSpPr>
            <p:cNvPr id="25621" name="Text Box 198"/>
            <p:cNvSpPr txBox="1">
              <a:spLocks noChangeArrowheads="1"/>
            </p:cNvSpPr>
            <p:nvPr/>
          </p:nvSpPr>
          <p:spPr bwMode="gray">
            <a:xfrm>
              <a:off x="3560" y="981"/>
              <a:ext cx="45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1pPr>
              <a:lvl2pPr marL="742950" indent="-285750" eaLnBrk="0" hangingPunct="0"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2pPr>
              <a:lvl3pPr marL="1143000" indent="-228600" eaLnBrk="0" hangingPunct="0"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3pPr>
              <a:lvl4pPr marL="1600200" indent="-228600" eaLnBrk="0" hangingPunct="0"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4pPr>
              <a:lvl5pPr marL="2057400" indent="-228600" eaLnBrk="0" hangingPunct="0"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5pPr>
              <a:lvl6pPr marL="25146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6pPr>
              <a:lvl7pPr marL="29718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7pPr>
              <a:lvl8pPr marL="34290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8pPr>
              <a:lvl9pPr marL="38862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9pPr>
            </a:lstStyle>
            <a:p>
              <a:pPr algn="ctr" latinLnBrk="0"/>
              <a:r>
                <a:rPr kumimoji="0" lang="en-US" altLang="ko-KR">
                  <a:solidFill>
                    <a:schemeClr val="bg1"/>
                  </a:solidFill>
                  <a:latin typeface="Arial" charset="0"/>
                </a:rPr>
                <a:t>text</a:t>
              </a:r>
              <a:endParaRPr kumimoji="0" lang="en-US" altLang="ko-KR" b="0">
                <a:solidFill>
                  <a:schemeClr val="bg1"/>
                </a:solidFill>
                <a:latin typeface="Arial" charset="0"/>
              </a:endParaRPr>
            </a:p>
          </p:txBody>
        </p:sp>
        <p:sp>
          <p:nvSpPr>
            <p:cNvPr id="25622" name="Text Box 199"/>
            <p:cNvSpPr txBox="1">
              <a:spLocks noChangeArrowheads="1"/>
            </p:cNvSpPr>
            <p:nvPr/>
          </p:nvSpPr>
          <p:spPr bwMode="gray">
            <a:xfrm>
              <a:off x="2653" y="618"/>
              <a:ext cx="45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1pPr>
              <a:lvl2pPr marL="742950" indent="-285750" eaLnBrk="0" hangingPunct="0"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2pPr>
              <a:lvl3pPr marL="1143000" indent="-228600" eaLnBrk="0" hangingPunct="0"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3pPr>
              <a:lvl4pPr marL="1600200" indent="-228600" eaLnBrk="0" hangingPunct="0"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4pPr>
              <a:lvl5pPr marL="2057400" indent="-228600" eaLnBrk="0" hangingPunct="0"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5pPr>
              <a:lvl6pPr marL="25146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6pPr>
              <a:lvl7pPr marL="29718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7pPr>
              <a:lvl8pPr marL="34290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8pPr>
              <a:lvl9pPr marL="38862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9pPr>
            </a:lstStyle>
            <a:p>
              <a:pPr algn="ctr" latinLnBrk="0"/>
              <a:r>
                <a:rPr kumimoji="0" lang="en-US" altLang="ko-KR">
                  <a:solidFill>
                    <a:schemeClr val="bg1"/>
                  </a:solidFill>
                  <a:latin typeface="Arial" charset="0"/>
                </a:rPr>
                <a:t>text</a:t>
              </a:r>
              <a:endParaRPr kumimoji="0" lang="en-US" altLang="ko-KR" b="0">
                <a:solidFill>
                  <a:schemeClr val="bg1"/>
                </a:solidFill>
                <a:latin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76522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기본 디자인">
  <a:themeElements>
    <a:clrScheme name="기본 디자인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기본 디자인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굴림" charset="-127"/>
            <a:ea typeface="굴림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굴림" charset="-127"/>
            <a:ea typeface="굴림" charset="-127"/>
          </a:defRPr>
        </a:defPPr>
      </a:lst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13</Words>
  <Application>Microsoft Office PowerPoint</Application>
  <PresentationFormat>全屏显示(4:3)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5" baseType="lpstr">
      <vt:lpstr>Arial</vt:lpstr>
      <vt:lpstr>굴림</vt:lpstr>
      <vt:lpstr>Times New Roman</vt:lpstr>
      <vt:lpstr>기본 디자인</vt:lpstr>
      <vt:lpstr>DIAGRAM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DIAGRAM</dc:title>
  <dc:creator>pptfans.cn</dc:creator>
  <dc:description>DIAGRAM</dc:description>
  <cp:lastModifiedBy>k</cp:lastModifiedBy>
  <cp:revision>48</cp:revision>
  <dcterms:created xsi:type="dcterms:W3CDTF">2006-04-18T12:10:43Z</dcterms:created>
  <dcterms:modified xsi:type="dcterms:W3CDTF">2014-06-03T06:30:35Z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DIAGRAM</vt:lpwstr>
  </property>
  <property fmtid="{D5CDD505-2E9C-101B-9397-08002B2CF9AE}" pid="3" name="SlideDescription">
    <vt:lpwstr>DIAGRAM</vt:lpwstr>
  </property>
</Properties>
</file>