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814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3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98B6FF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25604" name="Group 200"/>
          <p:cNvGrpSpPr>
            <a:grpSpLocks/>
          </p:cNvGrpSpPr>
          <p:nvPr/>
        </p:nvGrpSpPr>
        <p:grpSpPr bwMode="auto">
          <a:xfrm>
            <a:off x="1619250" y="255588"/>
            <a:ext cx="5905500" cy="5837237"/>
            <a:chOff x="1020" y="161"/>
            <a:chExt cx="3720" cy="3677"/>
          </a:xfrm>
        </p:grpSpPr>
        <p:pic>
          <p:nvPicPr>
            <p:cNvPr id="25605" name="Picture 183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2" y="1026"/>
              <a:ext cx="1962" cy="1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06" name="Picture 184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" y="1434"/>
              <a:ext cx="109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07" name="Picture 185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0" y="2383"/>
              <a:ext cx="1152" cy="1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08" name="Picture 186" descr="Untitled-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" y="2692"/>
              <a:ext cx="1098" cy="1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09" name="Picture 187" descr="Untitled-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3" y="2387"/>
              <a:ext cx="1092" cy="1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0" name="Picture 188" descr="Untitled-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48" y="1434"/>
              <a:ext cx="1092" cy="1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1" name="Picture 189" descr="Untitled-1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3" y="527"/>
              <a:ext cx="1146" cy="1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2" name="Picture 190" descr="Untitled-1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6" y="161"/>
              <a:ext cx="1098" cy="1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13" name="Picture 191" descr="Untitled-1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7" y="524"/>
              <a:ext cx="1110" cy="1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14" name="Text Box 182"/>
            <p:cNvSpPr txBox="1">
              <a:spLocks noChangeArrowheads="1"/>
            </p:cNvSpPr>
            <p:nvPr/>
          </p:nvSpPr>
          <p:spPr bwMode="gray">
            <a:xfrm>
              <a:off x="2154" y="1888"/>
              <a:ext cx="140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 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5615" name="Text Box 192"/>
            <p:cNvSpPr txBox="1">
              <a:spLocks noChangeArrowheads="1"/>
            </p:cNvSpPr>
            <p:nvPr/>
          </p:nvSpPr>
          <p:spPr bwMode="gray">
            <a:xfrm>
              <a:off x="1701" y="981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5616" name="Text Box 193"/>
            <p:cNvSpPr txBox="1">
              <a:spLocks noChangeArrowheads="1"/>
            </p:cNvSpPr>
            <p:nvPr/>
          </p:nvSpPr>
          <p:spPr bwMode="gray">
            <a:xfrm>
              <a:off x="1338" y="1888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5617" name="Text Box 194"/>
            <p:cNvSpPr txBox="1">
              <a:spLocks noChangeArrowheads="1"/>
            </p:cNvSpPr>
            <p:nvPr/>
          </p:nvSpPr>
          <p:spPr bwMode="gray">
            <a:xfrm>
              <a:off x="1746" y="2840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5618" name="Text Box 195"/>
            <p:cNvSpPr txBox="1">
              <a:spLocks noChangeArrowheads="1"/>
            </p:cNvSpPr>
            <p:nvPr/>
          </p:nvSpPr>
          <p:spPr bwMode="gray">
            <a:xfrm>
              <a:off x="2653" y="3203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5619" name="Text Box 196"/>
            <p:cNvSpPr txBox="1">
              <a:spLocks noChangeArrowheads="1"/>
            </p:cNvSpPr>
            <p:nvPr/>
          </p:nvSpPr>
          <p:spPr bwMode="gray">
            <a:xfrm>
              <a:off x="3560" y="2840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5620" name="Text Box 197"/>
            <p:cNvSpPr txBox="1">
              <a:spLocks noChangeArrowheads="1"/>
            </p:cNvSpPr>
            <p:nvPr/>
          </p:nvSpPr>
          <p:spPr bwMode="gray">
            <a:xfrm>
              <a:off x="3969" y="1888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5621" name="Text Box 198"/>
            <p:cNvSpPr txBox="1">
              <a:spLocks noChangeArrowheads="1"/>
            </p:cNvSpPr>
            <p:nvPr/>
          </p:nvSpPr>
          <p:spPr bwMode="gray">
            <a:xfrm>
              <a:off x="3560" y="981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25622" name="Text Box 199"/>
            <p:cNvSpPr txBox="1">
              <a:spLocks noChangeArrowheads="1"/>
            </p:cNvSpPr>
            <p:nvPr/>
          </p:nvSpPr>
          <p:spPr bwMode="gray">
            <a:xfrm>
              <a:off x="2653" y="618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652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13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