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7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6443702" y="3143248"/>
            <a:ext cx="1771636" cy="2055480"/>
            <a:chOff x="1909554" y="-214338"/>
            <a:chExt cx="1633738" cy="1895489"/>
          </a:xfrm>
        </p:grpSpPr>
        <p:sp>
          <p:nvSpPr>
            <p:cNvPr id="33" name="Ellipse 98"/>
            <p:cNvSpPr/>
            <p:nvPr/>
          </p:nvSpPr>
          <p:spPr bwMode="auto">
            <a:xfrm>
              <a:off x="1909554" y="1323961"/>
              <a:ext cx="1633738" cy="35719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5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Can 33"/>
            <p:cNvSpPr/>
            <p:nvPr/>
          </p:nvSpPr>
          <p:spPr>
            <a:xfrm>
              <a:off x="2071670" y="-214338"/>
              <a:ext cx="1285884" cy="1643074"/>
            </a:xfrm>
            <a:prstGeom prst="can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5400000" scaled="0"/>
            </a:gradFill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41"/>
          <p:cNvGrpSpPr/>
          <p:nvPr/>
        </p:nvGrpSpPr>
        <p:grpSpPr>
          <a:xfrm>
            <a:off x="4286248" y="2500306"/>
            <a:ext cx="1471615" cy="1707391"/>
            <a:chOff x="4095557" y="-214338"/>
            <a:chExt cx="1633738" cy="1895489"/>
          </a:xfrm>
        </p:grpSpPr>
        <p:sp>
          <p:nvSpPr>
            <p:cNvPr id="35" name="Ellipse 98"/>
            <p:cNvSpPr/>
            <p:nvPr/>
          </p:nvSpPr>
          <p:spPr bwMode="auto">
            <a:xfrm>
              <a:off x="4095557" y="1323961"/>
              <a:ext cx="1633738" cy="35719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5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Can 35"/>
            <p:cNvSpPr/>
            <p:nvPr/>
          </p:nvSpPr>
          <p:spPr>
            <a:xfrm>
              <a:off x="4257673" y="-214338"/>
              <a:ext cx="1285884" cy="1643074"/>
            </a:xfrm>
            <a:prstGeom prst="can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0"/>
            </a:gradFill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42"/>
          <p:cNvGrpSpPr/>
          <p:nvPr/>
        </p:nvGrpSpPr>
        <p:grpSpPr>
          <a:xfrm>
            <a:off x="2357422" y="2000240"/>
            <a:ext cx="1243029" cy="1442183"/>
            <a:chOff x="6238697" y="-214338"/>
            <a:chExt cx="1633738" cy="1895489"/>
          </a:xfrm>
        </p:grpSpPr>
        <p:sp>
          <p:nvSpPr>
            <p:cNvPr id="37" name="Ellipse 98"/>
            <p:cNvSpPr/>
            <p:nvPr/>
          </p:nvSpPr>
          <p:spPr bwMode="auto">
            <a:xfrm>
              <a:off x="6238697" y="1323961"/>
              <a:ext cx="1633738" cy="35719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5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Can 37"/>
            <p:cNvSpPr/>
            <p:nvPr/>
          </p:nvSpPr>
          <p:spPr>
            <a:xfrm>
              <a:off x="6400813" y="-214338"/>
              <a:ext cx="1285884" cy="1643074"/>
            </a:xfrm>
            <a:prstGeom prst="can">
              <a:avLst/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3"/>
          <p:cNvGrpSpPr/>
          <p:nvPr/>
        </p:nvGrpSpPr>
        <p:grpSpPr>
          <a:xfrm>
            <a:off x="707127" y="1571612"/>
            <a:ext cx="935915" cy="1085863"/>
            <a:chOff x="8238961" y="-214338"/>
            <a:chExt cx="1633738" cy="1895489"/>
          </a:xfrm>
        </p:grpSpPr>
        <p:sp>
          <p:nvSpPr>
            <p:cNvPr id="39" name="Ellipse 98"/>
            <p:cNvSpPr/>
            <p:nvPr/>
          </p:nvSpPr>
          <p:spPr bwMode="auto">
            <a:xfrm>
              <a:off x="8238961" y="1323961"/>
              <a:ext cx="1633738" cy="35719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5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Can 39"/>
            <p:cNvSpPr/>
            <p:nvPr/>
          </p:nvSpPr>
          <p:spPr>
            <a:xfrm>
              <a:off x="8401077" y="-214338"/>
              <a:ext cx="1285884" cy="1643074"/>
            </a:xfrm>
            <a:prstGeom prst="can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57158" y="357166"/>
            <a:ext cx="5500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CYLINDER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TOOLBOX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Группа 46"/>
          <p:cNvGrpSpPr/>
          <p:nvPr/>
        </p:nvGrpSpPr>
        <p:grpSpPr>
          <a:xfrm>
            <a:off x="571472" y="3786190"/>
            <a:ext cx="1857388" cy="2571768"/>
            <a:chOff x="357158" y="4286256"/>
            <a:chExt cx="1857388" cy="2571768"/>
          </a:xfrm>
        </p:grpSpPr>
        <p:grpSp>
          <p:nvGrpSpPr>
            <p:cNvPr id="7" name="Группа 58"/>
            <p:cNvGrpSpPr/>
            <p:nvPr/>
          </p:nvGrpSpPr>
          <p:grpSpPr>
            <a:xfrm>
              <a:off x="357158" y="4286256"/>
              <a:ext cx="1857388" cy="2571768"/>
              <a:chOff x="5429256" y="428604"/>
              <a:chExt cx="1857388" cy="2571768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5429256" y="428604"/>
                <a:ext cx="1857388" cy="257176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5429256" y="428604"/>
                <a:ext cx="1857388" cy="28575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677702" y="4308741"/>
              <a:ext cx="11496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EXAMPLE TEXT</a:t>
              </a:r>
              <a:endPara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452409" y="4714884"/>
              <a:ext cx="1714512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an example text.</a:t>
              </a: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Go ahead and replace it with your own text</a:t>
              </a:r>
              <a:endPara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an example text.</a:t>
              </a: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Go ahead and replace it with your own text</a:t>
              </a:r>
              <a:endPara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an example text</a:t>
              </a:r>
              <a:r>
                <a:rPr lang="ru-RU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with your own </a:t>
              </a:r>
              <a:r>
                <a:rPr lang="en-US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9372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44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