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EB4D09-975A-4212-967A-C92F674C6C82}" type="datetime1">
              <a:rPr lang="nb-NO" altLang="zh-CN"/>
              <a:pPr/>
              <a:t>19.07.2012</a:t>
            </a:fld>
            <a:endParaRPr lang="nb-NO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88FE4D-036A-41FB-A776-F045D0CDAFAA}" type="slidenum">
              <a:rPr lang="nb-NO" altLang="zh-CN"/>
              <a:pPr/>
              <a:t>‹#›</a:t>
            </a:fld>
            <a:endParaRPr lang="nb-NO" altLang="zh-CN"/>
          </a:p>
        </p:txBody>
      </p:sp>
    </p:spTree>
    <p:extLst>
      <p:ext uri="{BB962C8B-B14F-4D97-AF65-F5344CB8AC3E}">
        <p14:creationId xmlns:p14="http://schemas.microsoft.com/office/powerpoint/2010/main" val="3003898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zh-CN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zh-CN" smtClean="0"/>
              <a:t>Click to edit Master text styles</a:t>
            </a:r>
          </a:p>
          <a:p>
            <a:pPr lvl="1"/>
            <a:r>
              <a:rPr lang="nb-NO" altLang="zh-CN" smtClean="0"/>
              <a:t>Second level</a:t>
            </a:r>
          </a:p>
          <a:p>
            <a:pPr lvl="2"/>
            <a:r>
              <a:rPr lang="nb-NO" altLang="zh-CN" smtClean="0"/>
              <a:t>Third level</a:t>
            </a:r>
          </a:p>
          <a:p>
            <a:pPr lvl="3"/>
            <a:r>
              <a:rPr lang="nb-NO" altLang="zh-CN" smtClean="0"/>
              <a:t>Fourth level</a:t>
            </a:r>
          </a:p>
          <a:p>
            <a:pPr lvl="4"/>
            <a:r>
              <a:rPr lang="nb-NO" altLang="zh-CN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109" charset="0"/>
              </a:defRPr>
            </a:lvl1pPr>
          </a:lstStyle>
          <a:p>
            <a:fld id="{C4088627-18E3-41A9-96CC-5BE184772F96}" type="datetime1">
              <a:rPr lang="nb-NO" altLang="zh-CN"/>
              <a:pPr/>
              <a:t>19.07.2012</a:t>
            </a:fld>
            <a:endParaRPr lang="nb-NO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109" charset="0"/>
              </a:defRPr>
            </a:lvl1pPr>
          </a:lstStyle>
          <a:p>
            <a:endParaRPr lang="zh-CN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109" charset="0"/>
              </a:defRPr>
            </a:lvl1pPr>
          </a:lstStyle>
          <a:p>
            <a:fld id="{2EDCBBC9-0A81-458B-90A7-9E4AD578440A}" type="slidenum">
              <a:rPr lang="nb-NO" altLang="zh-CN"/>
              <a:pPr/>
              <a:t>‹#›</a:t>
            </a:fld>
            <a:endParaRPr lang="nb-NO" altLang="zh-CN"/>
          </a:p>
        </p:txBody>
      </p:sp>
    </p:spTree>
    <p:extLst>
      <p:ext uri="{BB962C8B-B14F-4D97-AF65-F5344CB8AC3E}">
        <p14:creationId xmlns:p14="http://schemas.microsoft.com/office/powerpoint/2010/main" val="3938681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Rektangel 70"/>
          <p:cNvSpPr/>
          <p:nvPr/>
        </p:nvSpPr>
        <p:spPr>
          <a:xfrm flipV="1">
            <a:off x="0" y="2286000"/>
            <a:ext cx="9144000" cy="34163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  <a:gs pos="37000">
                <a:schemeClr val="bg1"/>
              </a:gs>
            </a:gsLst>
            <a:lin ang="16200000" scaled="1"/>
            <a:tileRect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/>
            <a:endParaRPr lang="da-DK">
              <a:solidFill>
                <a:srgbClr val="FFFFFF"/>
              </a:solidFill>
              <a:latin typeface="Calibri" pitchFamily="-109" charset="0"/>
            </a:endParaRPr>
          </a:p>
        </p:txBody>
      </p:sp>
      <p:sp>
        <p:nvSpPr>
          <p:cNvPr id="16387" name="Rektangel 76"/>
          <p:cNvSpPr>
            <a:spLocks noChangeArrowheads="1"/>
          </p:cNvSpPr>
          <p:nvPr/>
        </p:nvSpPr>
        <p:spPr bwMode="auto">
          <a:xfrm>
            <a:off x="6064250" y="3636963"/>
            <a:ext cx="1936750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914400"/>
            <a:r>
              <a:rPr lang="en-US" sz="1300" b="1" noProof="1">
                <a:latin typeface="Calibri" pitchFamily="-109" charset="0"/>
                <a:cs typeface="Arial" charset="0"/>
              </a:rPr>
              <a:t>Example text</a:t>
            </a:r>
          </a:p>
          <a:p>
            <a:pPr defTabSz="914400"/>
            <a:r>
              <a:rPr lang="en-US" sz="1100" noProof="1">
                <a:latin typeface="Calibri" pitchFamily="-109" charset="0"/>
                <a:cs typeface="Arial" charset="0"/>
              </a:rPr>
              <a:t>Go ahead and replace it with your own text. </a:t>
            </a:r>
            <a:endParaRPr lang="da-DK" sz="1100">
              <a:latin typeface="Calibri" pitchFamily="-109" charset="0"/>
            </a:endParaRPr>
          </a:p>
          <a:p>
            <a:pPr defTabSz="914400"/>
            <a:endParaRPr lang="da-DK">
              <a:latin typeface="Calibri" pitchFamily="-109" charset="0"/>
            </a:endParaRPr>
          </a:p>
        </p:txBody>
      </p:sp>
      <p:sp>
        <p:nvSpPr>
          <p:cNvPr id="16388" name="Rektangel 76"/>
          <p:cNvSpPr>
            <a:spLocks noChangeArrowheads="1"/>
          </p:cNvSpPr>
          <p:nvPr/>
        </p:nvSpPr>
        <p:spPr bwMode="auto">
          <a:xfrm>
            <a:off x="5181600" y="2492375"/>
            <a:ext cx="1936750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914400"/>
            <a:r>
              <a:rPr lang="en-US" sz="1300" b="1" noProof="1">
                <a:latin typeface="Calibri" pitchFamily="-109" charset="0"/>
                <a:cs typeface="Arial" charset="0"/>
              </a:rPr>
              <a:t>Example text</a:t>
            </a:r>
          </a:p>
          <a:p>
            <a:pPr defTabSz="914400"/>
            <a:r>
              <a:rPr lang="en-US" sz="1100" noProof="1">
                <a:latin typeface="Calibri" pitchFamily="-109" charset="0"/>
                <a:cs typeface="Arial" charset="0"/>
              </a:rPr>
              <a:t>Go ahead and replace it with your own text. </a:t>
            </a:r>
            <a:endParaRPr lang="da-DK" sz="1100">
              <a:latin typeface="Calibri" pitchFamily="-109" charset="0"/>
            </a:endParaRPr>
          </a:p>
          <a:p>
            <a:pPr defTabSz="914400"/>
            <a:endParaRPr lang="da-DK">
              <a:latin typeface="Calibri" pitchFamily="-109" charset="0"/>
            </a:endParaRPr>
          </a:p>
        </p:txBody>
      </p:sp>
      <p:sp>
        <p:nvSpPr>
          <p:cNvPr id="16389" name="Rektangel 76"/>
          <p:cNvSpPr>
            <a:spLocks noChangeArrowheads="1"/>
          </p:cNvSpPr>
          <p:nvPr/>
        </p:nvSpPr>
        <p:spPr bwMode="auto">
          <a:xfrm>
            <a:off x="4316413" y="1336675"/>
            <a:ext cx="1935162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914400"/>
            <a:r>
              <a:rPr lang="en-US" sz="1300" b="1" noProof="1">
                <a:latin typeface="Calibri" pitchFamily="-109" charset="0"/>
                <a:cs typeface="Arial" charset="0"/>
              </a:rPr>
              <a:t>Example text</a:t>
            </a:r>
          </a:p>
          <a:p>
            <a:pPr defTabSz="914400"/>
            <a:r>
              <a:rPr lang="en-US" sz="1100" noProof="1">
                <a:latin typeface="Calibri" pitchFamily="-109" charset="0"/>
                <a:cs typeface="Arial" charset="0"/>
              </a:rPr>
              <a:t>Go ahead and replace it with your own text. </a:t>
            </a:r>
            <a:endParaRPr lang="da-DK" sz="1100">
              <a:latin typeface="Calibri" pitchFamily="-109" charset="0"/>
            </a:endParaRPr>
          </a:p>
          <a:p>
            <a:pPr defTabSz="914400"/>
            <a:endParaRPr lang="da-DK">
              <a:latin typeface="Calibri" pitchFamily="-109" charset="0"/>
            </a:endParaRPr>
          </a:p>
        </p:txBody>
      </p:sp>
      <p:sp>
        <p:nvSpPr>
          <p:cNvPr id="43" name="Rektangel 76"/>
          <p:cNvSpPr>
            <a:spLocks noChangeArrowheads="1"/>
          </p:cNvSpPr>
          <p:nvPr/>
        </p:nvSpPr>
        <p:spPr bwMode="auto">
          <a:xfrm>
            <a:off x="6345238" y="5473700"/>
            <a:ext cx="2209800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300" b="1" noProof="1">
                <a:latin typeface="Calibri" pitchFamily="-109" charset="0"/>
                <a:cs typeface="Arial" charset="0"/>
              </a:rPr>
              <a:t>Example text</a:t>
            </a:r>
          </a:p>
          <a:p>
            <a:r>
              <a:rPr lang="en-US" sz="1100" noProof="1">
                <a:latin typeface="Calibri" pitchFamily="-109" charset="0"/>
                <a:cs typeface="Arial" charset="0"/>
              </a:rPr>
              <a:t>Go ahead and replace it with your own text. This is an example text. </a:t>
            </a:r>
            <a:endParaRPr lang="da-DK" sz="1100">
              <a:latin typeface="Calibri" pitchFamily="-109" charset="0"/>
            </a:endParaRPr>
          </a:p>
          <a:p>
            <a:endParaRPr lang="da-DK">
              <a:latin typeface="Calibri" pitchFamily="-109" charset="0"/>
            </a:endParaRPr>
          </a:p>
        </p:txBody>
      </p:sp>
      <p:grpSp>
        <p:nvGrpSpPr>
          <p:cNvPr id="16391" name="Group 19"/>
          <p:cNvGrpSpPr>
            <a:grpSpLocks/>
          </p:cNvGrpSpPr>
          <p:nvPr/>
        </p:nvGrpSpPr>
        <p:grpSpPr bwMode="auto">
          <a:xfrm>
            <a:off x="6040438" y="5562600"/>
            <a:ext cx="250825" cy="250825"/>
            <a:chOff x="530225" y="5016500"/>
            <a:chExt cx="393700" cy="393700"/>
          </a:xfrm>
        </p:grpSpPr>
        <p:sp>
          <p:nvSpPr>
            <p:cNvPr id="45" name="Oval 44"/>
            <p:cNvSpPr/>
            <p:nvPr/>
          </p:nvSpPr>
          <p:spPr>
            <a:xfrm>
              <a:off x="530225" y="5016500"/>
              <a:ext cx="393700" cy="3937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anchor="ctr"/>
            <a:lstStyle/>
            <a:p>
              <a:pPr algn="ctr"/>
              <a:endParaRPr lang="zh-CN" altLang="zh-CN">
                <a:latin typeface="Calibri" pitchFamily="-109" charset="0"/>
              </a:endParaRPr>
            </a:p>
          </p:txBody>
        </p:sp>
        <p:sp>
          <p:nvSpPr>
            <p:cNvPr id="46" name="Isosceles Triangle 45"/>
            <p:cNvSpPr/>
            <p:nvPr/>
          </p:nvSpPr>
          <p:spPr>
            <a:xfrm rot="5400000">
              <a:off x="634879" y="5111187"/>
              <a:ext cx="234227" cy="204325"/>
            </a:xfrm>
            <a:prstGeom prst="triangl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/>
              <a:endParaRPr lang="zh-CN" altLang="zh-CN">
                <a:latin typeface="Calibri" pitchFamily="-109" charset="0"/>
              </a:endParaRPr>
            </a:p>
          </p:txBody>
        </p:sp>
      </p:grpSp>
      <p:sp>
        <p:nvSpPr>
          <p:cNvPr id="16392" name="Rectangle 4"/>
          <p:cNvSpPr>
            <a:spLocks noChangeArrowheads="1"/>
          </p:cNvSpPr>
          <p:nvPr/>
        </p:nvSpPr>
        <p:spPr bwMode="gray">
          <a:xfrm>
            <a:off x="874713" y="6264275"/>
            <a:ext cx="1538287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defTabSz="801688"/>
            <a:r>
              <a:rPr lang="en-US" sz="1000">
                <a:latin typeface="Calibri" pitchFamily="-109" charset="0"/>
              </a:rPr>
              <a:t>Your own footer</a:t>
            </a:r>
          </a:p>
        </p:txBody>
      </p:sp>
      <p:sp>
        <p:nvSpPr>
          <p:cNvPr id="16393" name="Rectangle 4"/>
          <p:cNvSpPr>
            <a:spLocks noChangeArrowheads="1"/>
          </p:cNvSpPr>
          <p:nvPr/>
        </p:nvSpPr>
        <p:spPr bwMode="gray">
          <a:xfrm>
            <a:off x="6767513" y="6264275"/>
            <a:ext cx="1538287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r" defTabSz="801688"/>
            <a:r>
              <a:rPr lang="en-US" sz="1000">
                <a:latin typeface="Calibri" pitchFamily="-109" charset="0"/>
              </a:rPr>
              <a:t>Your Logo</a:t>
            </a:r>
          </a:p>
        </p:txBody>
      </p:sp>
      <p:grpSp>
        <p:nvGrpSpPr>
          <p:cNvPr id="16394" name="Group 52"/>
          <p:cNvGrpSpPr>
            <a:grpSpLocks/>
          </p:cNvGrpSpPr>
          <p:nvPr/>
        </p:nvGrpSpPr>
        <p:grpSpPr bwMode="auto">
          <a:xfrm>
            <a:off x="703263" y="395288"/>
            <a:ext cx="5183187" cy="5319712"/>
            <a:chOff x="703204" y="533400"/>
            <a:chExt cx="5183743" cy="5319735"/>
          </a:xfrm>
        </p:grpSpPr>
        <p:grpSp>
          <p:nvGrpSpPr>
            <p:cNvPr id="16404" name="Group 90"/>
            <p:cNvGrpSpPr>
              <a:grpSpLocks/>
            </p:cNvGrpSpPr>
            <p:nvPr/>
          </p:nvGrpSpPr>
          <p:grpSpPr bwMode="auto">
            <a:xfrm>
              <a:off x="2396606" y="1245448"/>
              <a:ext cx="1756561" cy="1384303"/>
              <a:chOff x="4237667" y="1524000"/>
              <a:chExt cx="581840" cy="458534"/>
            </a:xfrm>
          </p:grpSpPr>
          <p:sp>
            <p:nvSpPr>
              <p:cNvPr id="92" name="Parallelogram 91"/>
              <p:cNvSpPr/>
              <p:nvPr/>
            </p:nvSpPr>
            <p:spPr>
              <a:xfrm rot="16200000" flipV="1">
                <a:off x="4482178" y="1647541"/>
                <a:ext cx="380710" cy="286614"/>
              </a:xfrm>
              <a:prstGeom prst="parallelogram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zh-CN">
                  <a:solidFill>
                    <a:srgbClr val="FFFFFF"/>
                  </a:solidFill>
                  <a:ea typeface="ＭＳ Ｐゴシック" pitchFamily="-109" charset="-128"/>
                </a:endParaRPr>
              </a:p>
            </p:txBody>
          </p:sp>
          <p:sp>
            <p:nvSpPr>
              <p:cNvPr id="93" name="Parallelogram 92"/>
              <p:cNvSpPr/>
              <p:nvPr/>
            </p:nvSpPr>
            <p:spPr>
              <a:xfrm rot="5400000" flipH="1" flipV="1">
                <a:off x="4197668" y="1649119"/>
                <a:ext cx="381236" cy="286088"/>
              </a:xfrm>
              <a:prstGeom prst="parallelogram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zh-CN">
                  <a:solidFill>
                    <a:srgbClr val="FFFFFF"/>
                  </a:solidFill>
                  <a:ea typeface="ＭＳ Ｐゴシック" pitchFamily="-109" charset="-128"/>
                </a:endParaRPr>
              </a:p>
            </p:txBody>
          </p:sp>
          <p:sp>
            <p:nvSpPr>
              <p:cNvPr id="94" name="Diamond 93"/>
              <p:cNvSpPr/>
              <p:nvPr/>
            </p:nvSpPr>
            <p:spPr>
              <a:xfrm>
                <a:off x="4237880" y="1524246"/>
                <a:ext cx="581642" cy="152494"/>
              </a:xfrm>
              <a:prstGeom prst="diamond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zh-CN">
                  <a:solidFill>
                    <a:srgbClr val="FFFFFF"/>
                  </a:solidFill>
                  <a:ea typeface="ＭＳ Ｐゴシック" pitchFamily="-109" charset="-128"/>
                </a:endParaRPr>
              </a:p>
            </p:txBody>
          </p:sp>
        </p:grpSp>
        <p:grpSp>
          <p:nvGrpSpPr>
            <p:cNvPr id="16405" name="Group 114"/>
            <p:cNvGrpSpPr>
              <a:grpSpLocks/>
            </p:cNvGrpSpPr>
            <p:nvPr/>
          </p:nvGrpSpPr>
          <p:grpSpPr bwMode="auto">
            <a:xfrm>
              <a:off x="1540063" y="2395676"/>
              <a:ext cx="1756561" cy="1384303"/>
              <a:chOff x="4237667" y="1524000"/>
              <a:chExt cx="581840" cy="458534"/>
            </a:xfrm>
          </p:grpSpPr>
          <p:sp>
            <p:nvSpPr>
              <p:cNvPr id="116" name="Parallelogram 115"/>
              <p:cNvSpPr/>
              <p:nvPr/>
            </p:nvSpPr>
            <p:spPr>
              <a:xfrm rot="16200000" flipV="1">
                <a:off x="4481914" y="1647252"/>
                <a:ext cx="380710" cy="286614"/>
              </a:xfrm>
              <a:prstGeom prst="parallelogram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zh-CN">
                  <a:solidFill>
                    <a:srgbClr val="FFFFFF"/>
                  </a:solidFill>
                  <a:ea typeface="ＭＳ Ｐゴシック" pitchFamily="-109" charset="-128"/>
                </a:endParaRPr>
              </a:p>
            </p:txBody>
          </p:sp>
          <p:sp>
            <p:nvSpPr>
              <p:cNvPr id="117" name="Parallelogram 116"/>
              <p:cNvSpPr/>
              <p:nvPr/>
            </p:nvSpPr>
            <p:spPr>
              <a:xfrm rot="5400000" flipH="1" flipV="1">
                <a:off x="4197403" y="1648830"/>
                <a:ext cx="381236" cy="286088"/>
              </a:xfrm>
              <a:prstGeom prst="parallelogram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zh-CN">
                  <a:solidFill>
                    <a:srgbClr val="FFFFFF"/>
                  </a:solidFill>
                  <a:ea typeface="ＭＳ Ｐゴシック" pitchFamily="-109" charset="-128"/>
                </a:endParaRPr>
              </a:p>
            </p:txBody>
          </p:sp>
          <p:sp>
            <p:nvSpPr>
              <p:cNvPr id="118" name="Diamond 117"/>
              <p:cNvSpPr/>
              <p:nvPr/>
            </p:nvSpPr>
            <p:spPr>
              <a:xfrm>
                <a:off x="4237615" y="1523957"/>
                <a:ext cx="581642" cy="152494"/>
              </a:xfrm>
              <a:prstGeom prst="diamond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zh-CN">
                  <a:solidFill>
                    <a:srgbClr val="FFFFFF"/>
                  </a:solidFill>
                  <a:ea typeface="ＭＳ Ｐゴシック" pitchFamily="-109" charset="-128"/>
                </a:endParaRPr>
              </a:p>
            </p:txBody>
          </p:sp>
        </p:grpSp>
        <p:grpSp>
          <p:nvGrpSpPr>
            <p:cNvPr id="16406" name="Group 118"/>
            <p:cNvGrpSpPr>
              <a:grpSpLocks/>
            </p:cNvGrpSpPr>
            <p:nvPr/>
          </p:nvGrpSpPr>
          <p:grpSpPr bwMode="auto">
            <a:xfrm>
              <a:off x="3263495" y="2395676"/>
              <a:ext cx="1756561" cy="1384303"/>
              <a:chOff x="4237667" y="1524000"/>
              <a:chExt cx="581840" cy="458534"/>
            </a:xfrm>
          </p:grpSpPr>
          <p:sp>
            <p:nvSpPr>
              <p:cNvPr id="120" name="Parallelogram 119"/>
              <p:cNvSpPr/>
              <p:nvPr/>
            </p:nvSpPr>
            <p:spPr>
              <a:xfrm rot="16200000" flipV="1">
                <a:off x="4482171" y="1647252"/>
                <a:ext cx="380710" cy="286614"/>
              </a:xfrm>
              <a:prstGeom prst="parallelogram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zh-CN">
                  <a:solidFill>
                    <a:srgbClr val="FFFFFF"/>
                  </a:solidFill>
                  <a:ea typeface="ＭＳ Ｐゴシック" pitchFamily="-109" charset="-128"/>
                </a:endParaRPr>
              </a:p>
            </p:txBody>
          </p:sp>
          <p:sp>
            <p:nvSpPr>
              <p:cNvPr id="121" name="Parallelogram 120"/>
              <p:cNvSpPr/>
              <p:nvPr/>
            </p:nvSpPr>
            <p:spPr>
              <a:xfrm rot="5400000" flipH="1" flipV="1">
                <a:off x="4197661" y="1648830"/>
                <a:ext cx="381236" cy="286088"/>
              </a:xfrm>
              <a:prstGeom prst="parallelogram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zh-CN">
                  <a:solidFill>
                    <a:srgbClr val="FFFFFF"/>
                  </a:solidFill>
                  <a:ea typeface="ＭＳ Ｐゴシック" pitchFamily="-109" charset="-128"/>
                </a:endParaRPr>
              </a:p>
            </p:txBody>
          </p:sp>
          <p:sp>
            <p:nvSpPr>
              <p:cNvPr id="122" name="Diamond 121"/>
              <p:cNvSpPr/>
              <p:nvPr/>
            </p:nvSpPr>
            <p:spPr>
              <a:xfrm>
                <a:off x="4237873" y="1523957"/>
                <a:ext cx="581642" cy="152494"/>
              </a:xfrm>
              <a:prstGeom prst="diamond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zh-CN">
                  <a:solidFill>
                    <a:srgbClr val="FFFFFF"/>
                  </a:solidFill>
                  <a:ea typeface="ＭＳ Ｐゴシック" pitchFamily="-109" charset="-128"/>
                </a:endParaRPr>
              </a:p>
            </p:txBody>
          </p:sp>
        </p:grpSp>
        <p:grpSp>
          <p:nvGrpSpPr>
            <p:cNvPr id="16407" name="Group 142"/>
            <p:cNvGrpSpPr>
              <a:grpSpLocks/>
            </p:cNvGrpSpPr>
            <p:nvPr/>
          </p:nvGrpSpPr>
          <p:grpSpPr bwMode="auto">
            <a:xfrm>
              <a:off x="703204" y="3545904"/>
              <a:ext cx="1756561" cy="1384303"/>
              <a:chOff x="4237667" y="1524000"/>
              <a:chExt cx="581840" cy="458534"/>
            </a:xfrm>
          </p:grpSpPr>
          <p:sp>
            <p:nvSpPr>
              <p:cNvPr id="144" name="Parallelogram 143"/>
              <p:cNvSpPr/>
              <p:nvPr/>
            </p:nvSpPr>
            <p:spPr>
              <a:xfrm rot="16200000" flipV="1">
                <a:off x="4481966" y="1647489"/>
                <a:ext cx="380710" cy="286614"/>
              </a:xfrm>
              <a:prstGeom prst="parallelogram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zh-CN">
                  <a:solidFill>
                    <a:srgbClr val="FFFFFF"/>
                  </a:solidFill>
                  <a:ea typeface="ＭＳ Ｐゴシック" pitchFamily="-109" charset="-128"/>
                </a:endParaRPr>
              </a:p>
            </p:txBody>
          </p:sp>
          <p:sp>
            <p:nvSpPr>
              <p:cNvPr id="145" name="Parallelogram 144"/>
              <p:cNvSpPr/>
              <p:nvPr/>
            </p:nvSpPr>
            <p:spPr>
              <a:xfrm rot="5400000" flipH="1" flipV="1">
                <a:off x="4197455" y="1649066"/>
                <a:ext cx="381236" cy="286088"/>
              </a:xfrm>
              <a:prstGeom prst="parallelogram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zh-CN">
                  <a:solidFill>
                    <a:srgbClr val="FFFFFF"/>
                  </a:solidFill>
                  <a:ea typeface="ＭＳ Ｐゴシック" pitchFamily="-109" charset="-128"/>
                </a:endParaRPr>
              </a:p>
            </p:txBody>
          </p:sp>
          <p:sp>
            <p:nvSpPr>
              <p:cNvPr id="146" name="Diamond 145"/>
              <p:cNvSpPr/>
              <p:nvPr/>
            </p:nvSpPr>
            <p:spPr>
              <a:xfrm>
                <a:off x="4237667" y="1524193"/>
                <a:ext cx="581642" cy="152494"/>
              </a:xfrm>
              <a:prstGeom prst="diamond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zh-CN">
                  <a:solidFill>
                    <a:srgbClr val="FFFFFF"/>
                  </a:solidFill>
                  <a:ea typeface="ＭＳ Ｐゴシック" pitchFamily="-109" charset="-128"/>
                </a:endParaRPr>
              </a:p>
            </p:txBody>
          </p:sp>
        </p:grpSp>
        <p:grpSp>
          <p:nvGrpSpPr>
            <p:cNvPr id="16408" name="Group 146"/>
            <p:cNvGrpSpPr>
              <a:grpSpLocks/>
            </p:cNvGrpSpPr>
            <p:nvPr/>
          </p:nvGrpSpPr>
          <p:grpSpPr bwMode="auto">
            <a:xfrm>
              <a:off x="2426636" y="3545904"/>
              <a:ext cx="1756561" cy="1384303"/>
              <a:chOff x="4237667" y="1524000"/>
              <a:chExt cx="581840" cy="458534"/>
            </a:xfrm>
          </p:grpSpPr>
          <p:sp>
            <p:nvSpPr>
              <p:cNvPr id="148" name="Parallelogram 147"/>
              <p:cNvSpPr/>
              <p:nvPr/>
            </p:nvSpPr>
            <p:spPr>
              <a:xfrm rot="16200000" flipV="1">
                <a:off x="4482223" y="1647489"/>
                <a:ext cx="380710" cy="286614"/>
              </a:xfrm>
              <a:prstGeom prst="parallelogram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zh-CN">
                  <a:solidFill>
                    <a:srgbClr val="FFFFFF"/>
                  </a:solidFill>
                  <a:ea typeface="ＭＳ Ｐゴシック" pitchFamily="-109" charset="-128"/>
                </a:endParaRPr>
              </a:p>
            </p:txBody>
          </p:sp>
          <p:sp>
            <p:nvSpPr>
              <p:cNvPr id="149" name="Parallelogram 148"/>
              <p:cNvSpPr/>
              <p:nvPr/>
            </p:nvSpPr>
            <p:spPr>
              <a:xfrm rot="5400000" flipH="1" flipV="1">
                <a:off x="4197713" y="1649066"/>
                <a:ext cx="381236" cy="286088"/>
              </a:xfrm>
              <a:prstGeom prst="parallelogram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zh-CN">
                  <a:solidFill>
                    <a:srgbClr val="FFFFFF"/>
                  </a:solidFill>
                  <a:ea typeface="ＭＳ Ｐゴシック" pitchFamily="-109" charset="-128"/>
                </a:endParaRPr>
              </a:p>
            </p:txBody>
          </p:sp>
          <p:sp>
            <p:nvSpPr>
              <p:cNvPr id="150" name="Diamond 149"/>
              <p:cNvSpPr/>
              <p:nvPr/>
            </p:nvSpPr>
            <p:spPr>
              <a:xfrm>
                <a:off x="4237925" y="1524193"/>
                <a:ext cx="581642" cy="152494"/>
              </a:xfrm>
              <a:prstGeom prst="diamond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zh-CN">
                  <a:solidFill>
                    <a:srgbClr val="FFFFFF"/>
                  </a:solidFill>
                  <a:ea typeface="ＭＳ Ｐゴシック" pitchFamily="-109" charset="-128"/>
                </a:endParaRPr>
              </a:p>
            </p:txBody>
          </p:sp>
        </p:grpSp>
        <p:grpSp>
          <p:nvGrpSpPr>
            <p:cNvPr id="16409" name="Group 150"/>
            <p:cNvGrpSpPr>
              <a:grpSpLocks/>
            </p:cNvGrpSpPr>
            <p:nvPr/>
          </p:nvGrpSpPr>
          <p:grpSpPr bwMode="auto">
            <a:xfrm>
              <a:off x="1589778" y="3545904"/>
              <a:ext cx="4297169" cy="2307231"/>
              <a:chOff x="3396121" y="1524000"/>
              <a:chExt cx="1423386" cy="764243"/>
            </a:xfrm>
          </p:grpSpPr>
          <p:sp>
            <p:nvSpPr>
              <p:cNvPr id="152" name="Parallelogram 151"/>
              <p:cNvSpPr/>
              <p:nvPr/>
            </p:nvSpPr>
            <p:spPr>
              <a:xfrm rot="16200000" flipV="1">
                <a:off x="4482164" y="1647489"/>
                <a:ext cx="380710" cy="286614"/>
              </a:xfrm>
              <a:prstGeom prst="parallelogram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zh-CN">
                  <a:solidFill>
                    <a:srgbClr val="FFFFFF"/>
                  </a:solidFill>
                  <a:ea typeface="ＭＳ Ｐゴシック" pitchFamily="-109" charset="-128"/>
                </a:endParaRPr>
              </a:p>
            </p:txBody>
          </p:sp>
          <p:sp>
            <p:nvSpPr>
              <p:cNvPr id="153" name="Parallelogram 152"/>
              <p:cNvSpPr/>
              <p:nvPr/>
            </p:nvSpPr>
            <p:spPr>
              <a:xfrm rot="5400000" flipH="1" flipV="1">
                <a:off x="4197391" y="1648803"/>
                <a:ext cx="381236" cy="286614"/>
              </a:xfrm>
              <a:prstGeom prst="parallelogram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zh-CN">
                  <a:solidFill>
                    <a:srgbClr val="FFFFFF"/>
                  </a:solidFill>
                  <a:ea typeface="ＭＳ Ｐゴシック" pitchFamily="-109" charset="-128"/>
                </a:endParaRPr>
              </a:p>
            </p:txBody>
          </p:sp>
          <p:sp>
            <p:nvSpPr>
              <p:cNvPr id="154" name="Diamond 153"/>
              <p:cNvSpPr/>
              <p:nvPr/>
            </p:nvSpPr>
            <p:spPr>
              <a:xfrm>
                <a:off x="4237339" y="1524193"/>
                <a:ext cx="582168" cy="152494"/>
              </a:xfrm>
              <a:prstGeom prst="diamond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zh-CN">
                  <a:solidFill>
                    <a:srgbClr val="FFFFFF"/>
                  </a:solidFill>
                  <a:ea typeface="ＭＳ Ｐゴシック" pitchFamily="-109" charset="-128"/>
                </a:endParaRPr>
              </a:p>
            </p:txBody>
          </p:sp>
          <p:sp>
            <p:nvSpPr>
              <p:cNvPr id="55" name="Parallelogram 54"/>
              <p:cNvSpPr/>
              <p:nvPr/>
            </p:nvSpPr>
            <p:spPr>
              <a:xfrm rot="16200000" flipV="1">
                <a:off x="4482164" y="1954581"/>
                <a:ext cx="380710" cy="286614"/>
              </a:xfrm>
              <a:prstGeom prst="parallelogram">
                <a:avLst/>
              </a:prstGeom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45000">
                    <a:srgbClr val="FFFFFF"/>
                  </a:gs>
                </a:gsLst>
                <a:lin ang="10800000" scaled="0"/>
                <a:tileRect/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zh-CN">
                  <a:solidFill>
                    <a:srgbClr val="FFFFFF"/>
                  </a:solidFill>
                  <a:ea typeface="ＭＳ Ｐゴシック" pitchFamily="-109" charset="-128"/>
                </a:endParaRPr>
              </a:p>
            </p:txBody>
          </p:sp>
          <p:sp>
            <p:nvSpPr>
              <p:cNvPr id="56" name="Parallelogram 55"/>
              <p:cNvSpPr/>
              <p:nvPr/>
            </p:nvSpPr>
            <p:spPr>
              <a:xfrm rot="16200000" flipV="1">
                <a:off x="3917877" y="1954581"/>
                <a:ext cx="380710" cy="286614"/>
              </a:xfrm>
              <a:prstGeom prst="parallelogram">
                <a:avLst/>
              </a:prstGeom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45000">
                    <a:srgbClr val="FFFFFF"/>
                  </a:gs>
                </a:gsLst>
                <a:lin ang="10800000" scaled="0"/>
                <a:tileRect/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zh-CN">
                  <a:solidFill>
                    <a:srgbClr val="FFFFFF"/>
                  </a:solidFill>
                  <a:ea typeface="ＭＳ Ｐゴシック" pitchFamily="-109" charset="-128"/>
                </a:endParaRPr>
              </a:p>
            </p:txBody>
          </p:sp>
          <p:sp>
            <p:nvSpPr>
              <p:cNvPr id="57" name="Parallelogram 56"/>
              <p:cNvSpPr/>
              <p:nvPr/>
            </p:nvSpPr>
            <p:spPr>
              <a:xfrm rot="16200000" flipV="1">
                <a:off x="3348856" y="1954581"/>
                <a:ext cx="380710" cy="286614"/>
              </a:xfrm>
              <a:prstGeom prst="parallelogram">
                <a:avLst/>
              </a:prstGeom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45000">
                    <a:srgbClr val="FFFFFF"/>
                  </a:gs>
                </a:gsLst>
                <a:lin ang="10800000" scaled="0"/>
                <a:tileRect/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zh-CN" altLang="zh-CN">
                  <a:solidFill>
                    <a:srgbClr val="FFFFFF"/>
                  </a:solidFill>
                  <a:ea typeface="ＭＳ Ｐゴシック" pitchFamily="-109" charset="-128"/>
                </a:endParaRPr>
              </a:p>
            </p:txBody>
          </p:sp>
        </p:grpSp>
        <p:sp>
          <p:nvSpPr>
            <p:cNvPr id="49" name="Ellipse 43"/>
            <p:cNvSpPr/>
            <p:nvPr/>
          </p:nvSpPr>
          <p:spPr bwMode="auto">
            <a:xfrm>
              <a:off x="2846644" y="1369688"/>
              <a:ext cx="810956" cy="211603"/>
            </a:xfrm>
            <a:prstGeom prst="ellipse">
              <a:avLst/>
            </a:prstGeom>
            <a:gradFill flip="none" rotWithShape="1">
              <a:gsLst>
                <a:gs pos="0">
                  <a:srgbClr val="335988"/>
                </a:gs>
                <a:gs pos="66000">
                  <a:schemeClr val="tx1">
                    <a:lumMod val="75000"/>
                    <a:lumOff val="25000"/>
                    <a:alpha val="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109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109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109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109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109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109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109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109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109" charset="-128"/>
                </a:defRPr>
              </a:lvl9pPr>
            </a:lstStyle>
            <a:p>
              <a:pPr algn="ctr" eaLnBrk="1" hangingPunct="1"/>
              <a:endParaRPr lang="da-DK" sz="1800">
                <a:solidFill>
                  <a:srgbClr val="FFFFFF"/>
                </a:solidFill>
                <a:latin typeface="Calibri" pitchFamily="-109" charset="0"/>
              </a:endParaRPr>
            </a:p>
          </p:txBody>
        </p:sp>
        <p:sp>
          <p:nvSpPr>
            <p:cNvPr id="16413" name="TextBox 174"/>
            <p:cNvSpPr txBox="1">
              <a:spLocks noChangeArrowheads="1"/>
            </p:cNvSpPr>
            <p:nvPr/>
          </p:nvSpPr>
          <p:spPr bwMode="auto">
            <a:xfrm>
              <a:off x="2971800" y="533400"/>
              <a:ext cx="506156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109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109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109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109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109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109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109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109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109" charset="-128"/>
                </a:defRPr>
              </a:lvl9pPr>
            </a:lstStyle>
            <a:p>
              <a:pPr algn="ctr" eaLnBrk="1" hangingPunct="1"/>
              <a:r>
                <a:rPr lang="nb-NO" altLang="zh-CN" sz="7200" b="1">
                  <a:solidFill>
                    <a:srgbClr val="376092"/>
                  </a:solidFill>
                  <a:latin typeface="Calibri" pitchFamily="-109" charset="0"/>
                </a:rPr>
                <a:t>3</a:t>
              </a:r>
            </a:p>
          </p:txBody>
        </p:sp>
        <p:sp>
          <p:nvSpPr>
            <p:cNvPr id="50" name="Ellipse 43"/>
            <p:cNvSpPr/>
            <p:nvPr/>
          </p:nvSpPr>
          <p:spPr bwMode="auto">
            <a:xfrm>
              <a:off x="3805512" y="2519371"/>
              <a:ext cx="811299" cy="212726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tx1">
                    <a:lumMod val="75000"/>
                    <a:lumOff val="25000"/>
                    <a:alpha val="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/>
              <a:endParaRPr lang="da-DK">
                <a:solidFill>
                  <a:srgbClr val="FFFFFF"/>
                </a:solidFill>
                <a:latin typeface="Calibri" pitchFamily="-109" charset="0"/>
              </a:endParaRPr>
            </a:p>
          </p:txBody>
        </p:sp>
        <p:sp>
          <p:nvSpPr>
            <p:cNvPr id="16415" name="TextBox 173"/>
            <p:cNvSpPr txBox="1">
              <a:spLocks noChangeArrowheads="1"/>
            </p:cNvSpPr>
            <p:nvPr/>
          </p:nvSpPr>
          <p:spPr bwMode="auto">
            <a:xfrm>
              <a:off x="3886199" y="1676401"/>
              <a:ext cx="506156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109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109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109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109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109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109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109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109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109" charset="-128"/>
                </a:defRPr>
              </a:lvl9pPr>
            </a:lstStyle>
            <a:p>
              <a:pPr algn="ctr" eaLnBrk="1" hangingPunct="1"/>
              <a:r>
                <a:rPr lang="nb-NO" altLang="zh-CN" sz="7200" b="1">
                  <a:solidFill>
                    <a:srgbClr val="376092"/>
                  </a:solidFill>
                  <a:latin typeface="Calibri" pitchFamily="-109" charset="0"/>
                </a:rPr>
                <a:t>2</a:t>
              </a:r>
            </a:p>
          </p:txBody>
        </p:sp>
        <p:sp>
          <p:nvSpPr>
            <p:cNvPr id="52" name="Ellipse 43"/>
            <p:cNvSpPr/>
            <p:nvPr/>
          </p:nvSpPr>
          <p:spPr bwMode="auto">
            <a:xfrm>
              <a:off x="4602522" y="3673489"/>
              <a:ext cx="811299" cy="212726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00000">
                  <a:schemeClr val="tx1">
                    <a:lumMod val="75000"/>
                    <a:lumOff val="25000"/>
                    <a:alpha val="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/>
              <a:endParaRPr lang="da-DK">
                <a:solidFill>
                  <a:srgbClr val="FFFFFF"/>
                </a:solidFill>
                <a:latin typeface="Calibri" pitchFamily="-109" charset="0"/>
              </a:endParaRPr>
            </a:p>
          </p:txBody>
        </p:sp>
        <p:sp>
          <p:nvSpPr>
            <p:cNvPr id="16417" name="TextBox 155"/>
            <p:cNvSpPr txBox="1">
              <a:spLocks noChangeArrowheads="1"/>
            </p:cNvSpPr>
            <p:nvPr/>
          </p:nvSpPr>
          <p:spPr bwMode="auto">
            <a:xfrm>
              <a:off x="4675555" y="2819410"/>
              <a:ext cx="506466" cy="1200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109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109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109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109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109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109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109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109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109" charset="-128"/>
                </a:defRPr>
              </a:lvl9pPr>
            </a:lstStyle>
            <a:p>
              <a:pPr algn="ctr" eaLnBrk="1" hangingPunct="1"/>
              <a:r>
                <a:rPr lang="nb-NO" altLang="zh-CN" sz="7200" b="1">
                  <a:solidFill>
                    <a:srgbClr val="376092"/>
                  </a:solidFill>
                  <a:latin typeface="Calibri" pitchFamily="-109" charset="0"/>
                </a:rPr>
                <a:t>1</a:t>
              </a:r>
            </a:p>
          </p:txBody>
        </p:sp>
      </p:grpSp>
      <p:sp>
        <p:nvSpPr>
          <p:cNvPr id="35" name="Rektangel 76"/>
          <p:cNvSpPr>
            <a:spLocks noChangeArrowheads="1"/>
          </p:cNvSpPr>
          <p:nvPr/>
        </p:nvSpPr>
        <p:spPr bwMode="auto">
          <a:xfrm>
            <a:off x="1112838" y="5473700"/>
            <a:ext cx="2209800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300" b="1" noProof="1">
                <a:latin typeface="Calibri" pitchFamily="-109" charset="0"/>
                <a:cs typeface="Arial" charset="0"/>
              </a:rPr>
              <a:t>Example text</a:t>
            </a:r>
          </a:p>
          <a:p>
            <a:r>
              <a:rPr lang="en-US" sz="1100" noProof="1">
                <a:latin typeface="Calibri" pitchFamily="-109" charset="0"/>
                <a:cs typeface="Arial" charset="0"/>
              </a:rPr>
              <a:t>Go ahead and replace it with your own text. This is an example text. </a:t>
            </a:r>
            <a:endParaRPr lang="da-DK" sz="1100">
              <a:latin typeface="Calibri" pitchFamily="-109" charset="0"/>
            </a:endParaRPr>
          </a:p>
          <a:p>
            <a:endParaRPr lang="da-DK">
              <a:latin typeface="Calibri" pitchFamily="-109" charset="0"/>
            </a:endParaRPr>
          </a:p>
        </p:txBody>
      </p:sp>
      <p:grpSp>
        <p:nvGrpSpPr>
          <p:cNvPr id="16396" name="Group 19"/>
          <p:cNvGrpSpPr>
            <a:grpSpLocks/>
          </p:cNvGrpSpPr>
          <p:nvPr/>
        </p:nvGrpSpPr>
        <p:grpSpPr bwMode="auto">
          <a:xfrm>
            <a:off x="808038" y="5562600"/>
            <a:ext cx="250825" cy="250825"/>
            <a:chOff x="530225" y="5016500"/>
            <a:chExt cx="393700" cy="393700"/>
          </a:xfrm>
        </p:grpSpPr>
        <p:sp>
          <p:nvSpPr>
            <p:cNvPr id="37" name="Oval 36"/>
            <p:cNvSpPr/>
            <p:nvPr/>
          </p:nvSpPr>
          <p:spPr>
            <a:xfrm>
              <a:off x="530225" y="5016500"/>
              <a:ext cx="393700" cy="3937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anchor="ctr"/>
            <a:lstStyle/>
            <a:p>
              <a:pPr algn="ctr"/>
              <a:endParaRPr lang="zh-CN" altLang="zh-CN">
                <a:latin typeface="Calibri" pitchFamily="-109" charset="0"/>
              </a:endParaRPr>
            </a:p>
          </p:txBody>
        </p:sp>
        <p:sp>
          <p:nvSpPr>
            <p:cNvPr id="38" name="Isosceles Triangle 37"/>
            <p:cNvSpPr/>
            <p:nvPr/>
          </p:nvSpPr>
          <p:spPr>
            <a:xfrm rot="5400000">
              <a:off x="634879" y="5111187"/>
              <a:ext cx="234227" cy="204325"/>
            </a:xfrm>
            <a:prstGeom prst="triangl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/>
              <a:endParaRPr lang="zh-CN" altLang="zh-CN">
                <a:latin typeface="Calibri" pitchFamily="-109" charset="0"/>
              </a:endParaRPr>
            </a:p>
          </p:txBody>
        </p:sp>
      </p:grpSp>
      <p:sp>
        <p:nvSpPr>
          <p:cNvPr id="39" name="Rektangel 76"/>
          <p:cNvSpPr>
            <a:spLocks noChangeArrowheads="1"/>
          </p:cNvSpPr>
          <p:nvPr/>
        </p:nvSpPr>
        <p:spPr bwMode="auto">
          <a:xfrm>
            <a:off x="3805238" y="5473700"/>
            <a:ext cx="2209800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300" b="1" noProof="1">
                <a:latin typeface="Calibri" pitchFamily="-109" charset="0"/>
                <a:cs typeface="Arial" charset="0"/>
              </a:rPr>
              <a:t>Example text</a:t>
            </a:r>
          </a:p>
          <a:p>
            <a:r>
              <a:rPr lang="en-US" sz="1100" noProof="1">
                <a:latin typeface="Calibri" pitchFamily="-109" charset="0"/>
                <a:cs typeface="Arial" charset="0"/>
              </a:rPr>
              <a:t>Go ahead and replace it with your own text. This is an example text. </a:t>
            </a:r>
            <a:endParaRPr lang="da-DK" sz="1100">
              <a:latin typeface="Calibri" pitchFamily="-109" charset="0"/>
            </a:endParaRPr>
          </a:p>
          <a:p>
            <a:endParaRPr lang="da-DK">
              <a:latin typeface="Calibri" pitchFamily="-109" charset="0"/>
            </a:endParaRPr>
          </a:p>
        </p:txBody>
      </p:sp>
      <p:grpSp>
        <p:nvGrpSpPr>
          <p:cNvPr id="16398" name="Group 19"/>
          <p:cNvGrpSpPr>
            <a:grpSpLocks/>
          </p:cNvGrpSpPr>
          <p:nvPr/>
        </p:nvGrpSpPr>
        <p:grpSpPr bwMode="auto">
          <a:xfrm>
            <a:off x="3500438" y="5562600"/>
            <a:ext cx="250825" cy="250825"/>
            <a:chOff x="530225" y="5016500"/>
            <a:chExt cx="393700" cy="393700"/>
          </a:xfrm>
        </p:grpSpPr>
        <p:sp>
          <p:nvSpPr>
            <p:cNvPr id="41" name="Oval 40"/>
            <p:cNvSpPr/>
            <p:nvPr/>
          </p:nvSpPr>
          <p:spPr>
            <a:xfrm>
              <a:off x="530225" y="5016500"/>
              <a:ext cx="393700" cy="3937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anchor="ctr"/>
            <a:lstStyle/>
            <a:p>
              <a:pPr algn="ctr"/>
              <a:endParaRPr lang="zh-CN" altLang="zh-CN">
                <a:latin typeface="Calibri" pitchFamily="-109" charset="0"/>
              </a:endParaRPr>
            </a:p>
          </p:txBody>
        </p:sp>
        <p:sp>
          <p:nvSpPr>
            <p:cNvPr id="42" name="Isosceles Triangle 41"/>
            <p:cNvSpPr/>
            <p:nvPr/>
          </p:nvSpPr>
          <p:spPr>
            <a:xfrm rot="5400000">
              <a:off x="634879" y="5111187"/>
              <a:ext cx="234227" cy="204325"/>
            </a:xfrm>
            <a:prstGeom prst="triangl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/>
              <a:endParaRPr lang="zh-CN" altLang="zh-CN">
                <a:latin typeface="Calibri" pitchFamily="-109" charset="0"/>
              </a:endParaRPr>
            </a:p>
          </p:txBody>
        </p:sp>
      </p:grpSp>
      <p:sp>
        <p:nvSpPr>
          <p:cNvPr id="16399" name="TextBox 54"/>
          <p:cNvSpPr txBox="1">
            <a:spLocks noChangeArrowheads="1"/>
          </p:cNvSpPr>
          <p:nvPr/>
        </p:nvSpPr>
        <p:spPr bwMode="auto">
          <a:xfrm>
            <a:off x="314325" y="377825"/>
            <a:ext cx="305752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9" charset="-128"/>
              </a:defRPr>
            </a:lvl9pPr>
          </a:lstStyle>
          <a:p>
            <a:pPr eaLnBrk="1" hangingPunct="1"/>
            <a:r>
              <a:rPr lang="nb-NO" altLang="zh-CN" sz="1500" b="1">
                <a:latin typeface="Calibri" pitchFamily="-109" charset="0"/>
              </a:rPr>
              <a:t>PYRAMID ILLUSTRATIONS</a:t>
            </a:r>
            <a:endParaRPr lang="en-GB" sz="1500">
              <a:latin typeface="Calibri" pitchFamily="-10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45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</TotalTime>
  <Words>100</Words>
  <Application>Microsoft Office PowerPoint</Application>
  <PresentationFormat>全屏显示(4:3)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Theme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PPT设计教程网分享</dc:title>
  <dc:subject>DG-递进</dc:subject>
  <dc:creator>PPTfans.cn</dc:creator>
  <cp:keywords>TZ-手动增减;XG-单色;KJ-3D;DH-静态</cp:keywords>
  <dc:description>PPTfans.cn</dc:description>
  <cp:revision>64</cp:revision>
  <dcterms:created xsi:type="dcterms:W3CDTF">2011-01-05T09:04:41Z</dcterms:created>
  <dcterms:modified xsi:type="dcterms:W3CDTF">2012-07-18T17:11:39Z</dcterms:modified>
  <cp:category>UDi-逻辑图示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Slide 1</vt:lpwstr>
  </property>
  <property fmtid="{D5CDD505-2E9C-101B-9397-08002B2CF9AE}" pid="3" name="SlideDescription">
    <vt:lpwstr/>
  </property>
</Properties>
</file>