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54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7892" name="Group 298"/>
          <p:cNvGrpSpPr>
            <a:grpSpLocks/>
          </p:cNvGrpSpPr>
          <p:nvPr/>
        </p:nvGrpSpPr>
        <p:grpSpPr bwMode="auto">
          <a:xfrm>
            <a:off x="519113" y="115888"/>
            <a:ext cx="8105775" cy="5989637"/>
            <a:chOff x="327" y="73"/>
            <a:chExt cx="5106" cy="3773"/>
          </a:xfrm>
        </p:grpSpPr>
        <p:pic>
          <p:nvPicPr>
            <p:cNvPr id="37893" name="Picture 28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" y="73"/>
              <a:ext cx="4974" cy="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4" name="Picture 290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" y="1253"/>
              <a:ext cx="510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5" name="Picture 291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" y="2478"/>
              <a:ext cx="5106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6" name="Text Box 292"/>
            <p:cNvSpPr txBox="1">
              <a:spLocks noChangeArrowheads="1"/>
            </p:cNvSpPr>
            <p:nvPr/>
          </p:nvSpPr>
          <p:spPr bwMode="gray">
            <a:xfrm>
              <a:off x="2699" y="709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7" name="Text Box 293"/>
            <p:cNvSpPr txBox="1">
              <a:spLocks noChangeArrowheads="1"/>
            </p:cNvSpPr>
            <p:nvPr/>
          </p:nvSpPr>
          <p:spPr bwMode="gray">
            <a:xfrm>
              <a:off x="2699" y="1884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8" name="Text Box 294"/>
            <p:cNvSpPr txBox="1">
              <a:spLocks noChangeArrowheads="1"/>
            </p:cNvSpPr>
            <p:nvPr/>
          </p:nvSpPr>
          <p:spPr bwMode="gray">
            <a:xfrm>
              <a:off x="2699" y="3022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9" name="Text Box 295"/>
            <p:cNvSpPr txBox="1">
              <a:spLocks noChangeArrowheads="1"/>
            </p:cNvSpPr>
            <p:nvPr/>
          </p:nvSpPr>
          <p:spPr bwMode="gray">
            <a:xfrm>
              <a:off x="748" y="618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0" name="Text Box 296"/>
            <p:cNvSpPr txBox="1">
              <a:spLocks noChangeArrowheads="1"/>
            </p:cNvSpPr>
            <p:nvPr/>
          </p:nvSpPr>
          <p:spPr bwMode="gray">
            <a:xfrm>
              <a:off x="748" y="1801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1" name="Text Box 297"/>
            <p:cNvSpPr txBox="1">
              <a:spLocks noChangeArrowheads="1"/>
            </p:cNvSpPr>
            <p:nvPr/>
          </p:nvSpPr>
          <p:spPr bwMode="gray">
            <a:xfrm>
              <a:off x="748" y="297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2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