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A0168B-010D-4534-B36D-AD1FAC3C6D96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F1266-7381-4585-835B-F8AD8B2CC400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109183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zh-CN" smtClean="0"/>
              <a:t>Click to edit Master text styles</a:t>
            </a:r>
          </a:p>
          <a:p>
            <a:pPr lvl="1"/>
            <a:r>
              <a:rPr lang="nb-NO" altLang="zh-CN" smtClean="0"/>
              <a:t>Second level</a:t>
            </a:r>
          </a:p>
          <a:p>
            <a:pPr lvl="2"/>
            <a:r>
              <a:rPr lang="nb-NO" altLang="zh-CN" smtClean="0"/>
              <a:t>Third level</a:t>
            </a:r>
          </a:p>
          <a:p>
            <a:pPr lvl="3"/>
            <a:r>
              <a:rPr lang="nb-NO" altLang="zh-CN" smtClean="0"/>
              <a:t>Fourth level</a:t>
            </a:r>
          </a:p>
          <a:p>
            <a:pPr lvl="4"/>
            <a:r>
              <a:rPr lang="nb-NO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7086D16-1B0C-4030-943B-89062A905F4A}" type="datetime1">
              <a:rPr lang="nb-NO" altLang="zh-CN"/>
              <a:pPr/>
              <a:t>19.07.2012</a:t>
            </a:fld>
            <a:endParaRPr lang="nb-NO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3951B65-35C9-49F9-B49F-724FAFEEEEA4}" type="slidenum">
              <a:rPr lang="nb-NO" altLang="zh-CN"/>
              <a:pPr/>
              <a:t>‹#›</a:t>
            </a:fld>
            <a:endParaRPr lang="nb-NO" altLang="zh-CN"/>
          </a:p>
        </p:txBody>
      </p:sp>
    </p:spTree>
    <p:extLst>
      <p:ext uri="{BB962C8B-B14F-4D97-AF65-F5344CB8AC3E}">
        <p14:creationId xmlns:p14="http://schemas.microsoft.com/office/powerpoint/2010/main" val="227936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 rot="10800000">
            <a:off x="0" y="2590800"/>
            <a:ext cx="9144000" cy="2590800"/>
          </a:xfrm>
          <a:prstGeom prst="rect">
            <a:avLst/>
          </a:prstGeom>
          <a:gradFill flip="none" rotWithShape="1">
            <a:gsLst>
              <a:gs pos="1000">
                <a:schemeClr val="bg1"/>
              </a:gs>
              <a:gs pos="61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315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2835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nb-NO" altLang="zh-CN" sz="1500" b="1">
                <a:cs typeface="Calibri" charset="0"/>
              </a:rPr>
              <a:t>TARGET</a:t>
            </a:r>
            <a:endParaRPr lang="en-GB" sz="1500">
              <a:cs typeface="Calibri" charset="0"/>
            </a:endParaRPr>
          </a:p>
        </p:txBody>
      </p:sp>
      <p:sp>
        <p:nvSpPr>
          <p:cNvPr id="13316" name="Rounded Rectangle 44"/>
          <p:cNvSpPr>
            <a:spLocks noChangeArrowheads="1"/>
          </p:cNvSpPr>
          <p:nvPr/>
        </p:nvSpPr>
        <p:spPr bwMode="auto">
          <a:xfrm rot="16200000" flipH="1">
            <a:off x="6437313" y="3003550"/>
            <a:ext cx="1079500" cy="3133725"/>
          </a:xfrm>
          <a:prstGeom prst="roundRect">
            <a:avLst>
              <a:gd name="adj" fmla="val 7870"/>
            </a:avLst>
          </a:prstGeom>
          <a:solidFill>
            <a:srgbClr val="FFFFFF"/>
          </a:solidFill>
          <a:ln w="6350">
            <a:solidFill>
              <a:srgbClr val="D9D9D9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317" name="Rounded Rectangle 38"/>
          <p:cNvSpPr>
            <a:spLocks noChangeArrowheads="1"/>
          </p:cNvSpPr>
          <p:nvPr/>
        </p:nvSpPr>
        <p:spPr bwMode="auto">
          <a:xfrm rot="16200000" flipH="1">
            <a:off x="6437313" y="1724025"/>
            <a:ext cx="1079500" cy="3133725"/>
          </a:xfrm>
          <a:prstGeom prst="roundRect">
            <a:avLst>
              <a:gd name="adj" fmla="val 7870"/>
            </a:avLst>
          </a:prstGeom>
          <a:solidFill>
            <a:srgbClr val="FFFFFF"/>
          </a:solidFill>
          <a:ln w="6350">
            <a:solidFill>
              <a:srgbClr val="D9D9D9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2" name="Round Same Side Corner Rectangle 81"/>
          <p:cNvSpPr/>
          <p:nvPr/>
        </p:nvSpPr>
        <p:spPr>
          <a:xfrm>
            <a:off x="5410200" y="2752725"/>
            <a:ext cx="3133725" cy="314325"/>
          </a:xfrm>
          <a:prstGeom prst="round2SameRect">
            <a:avLst>
              <a:gd name="adj1" fmla="val 27778"/>
              <a:gd name="adj2" fmla="val 0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3" name="Round Same Side Corner Rectangle 82"/>
          <p:cNvSpPr/>
          <p:nvPr/>
        </p:nvSpPr>
        <p:spPr>
          <a:xfrm>
            <a:off x="5410200" y="4033838"/>
            <a:ext cx="3133725" cy="314325"/>
          </a:xfrm>
          <a:prstGeom prst="round2SameRect">
            <a:avLst>
              <a:gd name="adj1" fmla="val 27778"/>
              <a:gd name="adj2" fmla="val 0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320" name="Rounded Rectangle 27"/>
          <p:cNvSpPr>
            <a:spLocks noChangeArrowheads="1"/>
          </p:cNvSpPr>
          <p:nvPr/>
        </p:nvSpPr>
        <p:spPr bwMode="auto">
          <a:xfrm rot="16200000" flipH="1">
            <a:off x="6437313" y="436562"/>
            <a:ext cx="1079500" cy="3133725"/>
          </a:xfrm>
          <a:prstGeom prst="roundRect">
            <a:avLst>
              <a:gd name="adj" fmla="val 7870"/>
            </a:avLst>
          </a:prstGeom>
          <a:solidFill>
            <a:srgbClr val="FFFFFF"/>
          </a:solidFill>
          <a:ln w="6350">
            <a:solidFill>
              <a:srgbClr val="D9D9D9"/>
            </a:solidFill>
            <a:round/>
            <a:headEnd/>
            <a:tailEnd/>
          </a:ln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5" name="Round Same Side Corner Rectangle 84"/>
          <p:cNvSpPr/>
          <p:nvPr/>
        </p:nvSpPr>
        <p:spPr>
          <a:xfrm>
            <a:off x="5410200" y="1447800"/>
            <a:ext cx="3133725" cy="314325"/>
          </a:xfrm>
          <a:prstGeom prst="round2SameRect">
            <a:avLst>
              <a:gd name="adj1" fmla="val 27778"/>
              <a:gd name="adj2" fmla="val 0"/>
            </a:avLst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3322" name="Rektangel 76"/>
          <p:cNvSpPr>
            <a:spLocks noChangeArrowheads="1"/>
          </p:cNvSpPr>
          <p:nvPr/>
        </p:nvSpPr>
        <p:spPr bwMode="auto">
          <a:xfrm>
            <a:off x="5543550" y="1476375"/>
            <a:ext cx="24352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US" sz="1100" b="1" noProof="1">
                <a:solidFill>
                  <a:srgbClr val="FFFFFF"/>
                </a:solidFill>
                <a:latin typeface="Calibri" charset="0"/>
                <a:cs typeface="Arial" charset="0"/>
              </a:rPr>
              <a:t>Example text</a:t>
            </a:r>
          </a:p>
        </p:txBody>
      </p:sp>
      <p:sp>
        <p:nvSpPr>
          <p:cNvPr id="13323" name="Rektangel 76"/>
          <p:cNvSpPr>
            <a:spLocks noChangeArrowheads="1"/>
          </p:cNvSpPr>
          <p:nvPr/>
        </p:nvSpPr>
        <p:spPr bwMode="auto">
          <a:xfrm>
            <a:off x="5543550" y="2779713"/>
            <a:ext cx="24352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US" sz="1100" b="1" noProof="1">
                <a:solidFill>
                  <a:srgbClr val="FFFFFF"/>
                </a:solidFill>
                <a:latin typeface="Calibri" charset="0"/>
                <a:cs typeface="Arial" charset="0"/>
              </a:rPr>
              <a:t>Example text</a:t>
            </a:r>
          </a:p>
        </p:txBody>
      </p:sp>
      <p:grpSp>
        <p:nvGrpSpPr>
          <p:cNvPr id="13324" name="Group 44"/>
          <p:cNvGrpSpPr>
            <a:grpSpLocks/>
          </p:cNvGrpSpPr>
          <p:nvPr/>
        </p:nvGrpSpPr>
        <p:grpSpPr bwMode="auto">
          <a:xfrm>
            <a:off x="5578475" y="1931988"/>
            <a:ext cx="403225" cy="403225"/>
            <a:chOff x="3294062" y="1631156"/>
            <a:chExt cx="460375" cy="460375"/>
          </a:xfrm>
        </p:grpSpPr>
        <p:sp>
          <p:nvSpPr>
            <p:cNvPr id="89" name="Ellipse 53"/>
            <p:cNvSpPr>
              <a:spLocks noChangeArrowheads="1"/>
            </p:cNvSpPr>
            <p:nvPr/>
          </p:nvSpPr>
          <p:spPr bwMode="auto">
            <a:xfrm>
              <a:off x="3294062" y="1631156"/>
              <a:ext cx="460375" cy="46037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3394" name="Tekstboks 54"/>
            <p:cNvSpPr txBox="1">
              <a:spLocks noChangeArrowheads="1"/>
            </p:cNvSpPr>
            <p:nvPr/>
          </p:nvSpPr>
          <p:spPr bwMode="auto">
            <a:xfrm>
              <a:off x="3384687" y="1638406"/>
              <a:ext cx="344375" cy="420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r>
                <a:rPr lang="da-DK">
                  <a:solidFill>
                    <a:srgbClr val="151616"/>
                  </a:solidFill>
                </a:rPr>
                <a:t>1</a:t>
              </a:r>
            </a:p>
          </p:txBody>
        </p:sp>
      </p:grpSp>
      <p:grpSp>
        <p:nvGrpSpPr>
          <p:cNvPr id="13325" name="Group 44"/>
          <p:cNvGrpSpPr>
            <a:grpSpLocks/>
          </p:cNvGrpSpPr>
          <p:nvPr/>
        </p:nvGrpSpPr>
        <p:grpSpPr bwMode="auto">
          <a:xfrm>
            <a:off x="5578475" y="3209925"/>
            <a:ext cx="403225" cy="401638"/>
            <a:chOff x="3294062" y="1631156"/>
            <a:chExt cx="460375" cy="460375"/>
          </a:xfrm>
        </p:grpSpPr>
        <p:sp>
          <p:nvSpPr>
            <p:cNvPr id="92" name="Ellipse 53"/>
            <p:cNvSpPr>
              <a:spLocks noChangeArrowheads="1"/>
            </p:cNvSpPr>
            <p:nvPr/>
          </p:nvSpPr>
          <p:spPr bwMode="auto">
            <a:xfrm>
              <a:off x="3294062" y="1631156"/>
              <a:ext cx="460375" cy="46037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3392" name="Tekstboks 54"/>
            <p:cNvSpPr txBox="1">
              <a:spLocks noChangeArrowheads="1"/>
            </p:cNvSpPr>
            <p:nvPr/>
          </p:nvSpPr>
          <p:spPr bwMode="auto">
            <a:xfrm>
              <a:off x="3384000" y="1637680"/>
              <a:ext cx="344415" cy="42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r>
                <a:rPr lang="da-DK">
                  <a:solidFill>
                    <a:srgbClr val="151616"/>
                  </a:solidFill>
                </a:rPr>
                <a:t>2</a:t>
              </a:r>
            </a:p>
          </p:txBody>
        </p:sp>
      </p:grpSp>
      <p:grpSp>
        <p:nvGrpSpPr>
          <p:cNvPr id="13326" name="Group 44"/>
          <p:cNvGrpSpPr>
            <a:grpSpLocks/>
          </p:cNvGrpSpPr>
          <p:nvPr/>
        </p:nvGrpSpPr>
        <p:grpSpPr bwMode="auto">
          <a:xfrm>
            <a:off x="5578475" y="4483100"/>
            <a:ext cx="403225" cy="401638"/>
            <a:chOff x="3294062" y="1631156"/>
            <a:chExt cx="460375" cy="460375"/>
          </a:xfrm>
        </p:grpSpPr>
        <p:sp>
          <p:nvSpPr>
            <p:cNvPr id="95" name="Ellipse 53"/>
            <p:cNvSpPr>
              <a:spLocks noChangeArrowheads="1"/>
            </p:cNvSpPr>
            <p:nvPr/>
          </p:nvSpPr>
          <p:spPr bwMode="auto">
            <a:xfrm>
              <a:off x="3294062" y="1631156"/>
              <a:ext cx="460375" cy="460375"/>
            </a:xfrm>
            <a:prstGeom prst="ellipse">
              <a:avLst/>
            </a:prstGeom>
            <a:solidFill>
              <a:srgbClr val="FFFFFF">
                <a:alpha val="61960"/>
              </a:srgbClr>
            </a:solidFill>
            <a:ln w="9525">
              <a:solidFill>
                <a:srgbClr val="FFFFFF"/>
              </a:solidFill>
              <a:round/>
              <a:headEnd/>
              <a:tailEnd/>
            </a:ln>
            <a:effectLst>
              <a:outerShdw dist="38100" dir="2700000" algn="tl" rotWithShape="0">
                <a:srgbClr val="808080">
                  <a:alpha val="39998"/>
                </a:srgbClr>
              </a:outerShdw>
            </a:effec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3390" name="Tekstboks 54"/>
            <p:cNvSpPr txBox="1">
              <a:spLocks noChangeArrowheads="1"/>
            </p:cNvSpPr>
            <p:nvPr/>
          </p:nvSpPr>
          <p:spPr bwMode="auto">
            <a:xfrm>
              <a:off x="3384000" y="1637680"/>
              <a:ext cx="344415" cy="42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r>
                <a:rPr lang="da-DK">
                  <a:solidFill>
                    <a:srgbClr val="151616"/>
                  </a:solidFill>
                </a:rPr>
                <a:t>3</a:t>
              </a:r>
            </a:p>
          </p:txBody>
        </p:sp>
      </p:grpSp>
      <p:sp>
        <p:nvSpPr>
          <p:cNvPr id="13327" name="Rektangel 76"/>
          <p:cNvSpPr>
            <a:spLocks noChangeArrowheads="1"/>
          </p:cNvSpPr>
          <p:nvPr/>
        </p:nvSpPr>
        <p:spPr bwMode="auto">
          <a:xfrm>
            <a:off x="5543550" y="4060825"/>
            <a:ext cx="24352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spcAft>
                <a:spcPts val="600"/>
              </a:spcAft>
            </a:pPr>
            <a:r>
              <a:rPr lang="en-US" sz="1100" b="1" noProof="1">
                <a:solidFill>
                  <a:srgbClr val="FFFFFF"/>
                </a:solidFill>
                <a:latin typeface="Calibri" charset="0"/>
                <a:cs typeface="Arial" charset="0"/>
              </a:rPr>
              <a:t>Example text</a:t>
            </a:r>
          </a:p>
        </p:txBody>
      </p:sp>
      <p:sp>
        <p:nvSpPr>
          <p:cNvPr id="13328" name="Tekstboks 72"/>
          <p:cNvSpPr txBox="1">
            <a:spLocks noChangeArrowheads="1"/>
          </p:cNvSpPr>
          <p:nvPr/>
        </p:nvSpPr>
        <p:spPr bwMode="auto">
          <a:xfrm>
            <a:off x="6313488" y="1944688"/>
            <a:ext cx="2124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/>
            <a:r>
              <a:rPr lang="en-US" sz="1100">
                <a:solidFill>
                  <a:srgbClr val="000000"/>
                </a:solidFill>
              </a:rPr>
              <a:t>This is an example text. Example text. Go ahead and replace it.</a:t>
            </a:r>
          </a:p>
          <a:p>
            <a:pPr algn="just"/>
            <a:endParaRPr lang="da-DK" sz="1100">
              <a:solidFill>
                <a:srgbClr val="000000"/>
              </a:solidFill>
            </a:endParaRPr>
          </a:p>
        </p:txBody>
      </p:sp>
      <p:sp>
        <p:nvSpPr>
          <p:cNvPr id="13329" name="Rectangle 4"/>
          <p:cNvSpPr>
            <a:spLocks noChangeArrowheads="1"/>
          </p:cNvSpPr>
          <p:nvPr/>
        </p:nvSpPr>
        <p:spPr bwMode="gray">
          <a:xfrm>
            <a:off x="874713" y="61626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defTabSz="801688"/>
            <a:r>
              <a:rPr lang="en-US" sz="1200">
                <a:solidFill>
                  <a:srgbClr val="171717"/>
                </a:solidFill>
                <a:latin typeface="Calibri" charset="0"/>
              </a:rPr>
              <a:t>Your own footer</a:t>
            </a:r>
          </a:p>
        </p:txBody>
      </p:sp>
      <p:sp>
        <p:nvSpPr>
          <p:cNvPr id="13330" name="Rectangle 4"/>
          <p:cNvSpPr>
            <a:spLocks noChangeArrowheads="1"/>
          </p:cNvSpPr>
          <p:nvPr/>
        </p:nvSpPr>
        <p:spPr bwMode="gray">
          <a:xfrm>
            <a:off x="6767513" y="6162675"/>
            <a:ext cx="15382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defTabSz="801688"/>
            <a:r>
              <a:rPr lang="en-US" sz="1200">
                <a:solidFill>
                  <a:srgbClr val="171717"/>
                </a:solidFill>
                <a:latin typeface="Calibri" charset="0"/>
              </a:rPr>
              <a:t>Your Logo</a:t>
            </a:r>
          </a:p>
        </p:txBody>
      </p:sp>
      <p:sp>
        <p:nvSpPr>
          <p:cNvPr id="13331" name="Tekstboks 72"/>
          <p:cNvSpPr txBox="1">
            <a:spLocks noChangeArrowheads="1"/>
          </p:cNvSpPr>
          <p:nvPr/>
        </p:nvSpPr>
        <p:spPr bwMode="auto">
          <a:xfrm>
            <a:off x="6313488" y="3230563"/>
            <a:ext cx="2124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/>
            <a:r>
              <a:rPr lang="en-US" sz="1100">
                <a:solidFill>
                  <a:srgbClr val="000000"/>
                </a:solidFill>
              </a:rPr>
              <a:t>This is an example text. Example text. Go ahead and replace it.</a:t>
            </a:r>
          </a:p>
          <a:p>
            <a:pPr algn="just"/>
            <a:endParaRPr lang="da-DK" sz="1100">
              <a:solidFill>
                <a:srgbClr val="000000"/>
              </a:solidFill>
            </a:endParaRPr>
          </a:p>
        </p:txBody>
      </p:sp>
      <p:sp>
        <p:nvSpPr>
          <p:cNvPr id="13332" name="Tekstboks 72"/>
          <p:cNvSpPr txBox="1">
            <a:spLocks noChangeArrowheads="1"/>
          </p:cNvSpPr>
          <p:nvPr/>
        </p:nvSpPr>
        <p:spPr bwMode="auto">
          <a:xfrm>
            <a:off x="6313488" y="4511675"/>
            <a:ext cx="2124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just"/>
            <a:r>
              <a:rPr lang="en-US" sz="1100">
                <a:solidFill>
                  <a:srgbClr val="000000"/>
                </a:solidFill>
              </a:rPr>
              <a:t>This is an example text. Example text. Go ahead and replace it.</a:t>
            </a:r>
          </a:p>
          <a:p>
            <a:pPr algn="just"/>
            <a:endParaRPr lang="da-DK" sz="1100">
              <a:solidFill>
                <a:srgbClr val="000000"/>
              </a:solidFill>
            </a:endParaRPr>
          </a:p>
        </p:txBody>
      </p:sp>
      <p:grpSp>
        <p:nvGrpSpPr>
          <p:cNvPr id="13333" name="Group 125"/>
          <p:cNvGrpSpPr>
            <a:grpSpLocks/>
          </p:cNvGrpSpPr>
          <p:nvPr/>
        </p:nvGrpSpPr>
        <p:grpSpPr bwMode="auto">
          <a:xfrm>
            <a:off x="685800" y="731838"/>
            <a:ext cx="4724400" cy="5327650"/>
            <a:chOff x="838200" y="732061"/>
            <a:chExt cx="4724400" cy="5328209"/>
          </a:xfrm>
        </p:grpSpPr>
        <p:sp>
          <p:nvSpPr>
            <p:cNvPr id="52" name="Ellipse 98"/>
            <p:cNvSpPr/>
            <p:nvPr/>
          </p:nvSpPr>
          <p:spPr bwMode="auto">
            <a:xfrm>
              <a:off x="2861162" y="5189963"/>
              <a:ext cx="1450607" cy="333287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bg1">
                    <a:lumMod val="75000"/>
                    <a:alpha val="76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Ellipse 98"/>
            <p:cNvSpPr/>
            <p:nvPr/>
          </p:nvSpPr>
          <p:spPr bwMode="auto">
            <a:xfrm>
              <a:off x="1498034" y="5300009"/>
              <a:ext cx="1473766" cy="30562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bg1">
                    <a:lumMod val="75000"/>
                    <a:alpha val="76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Ellipse 98"/>
            <p:cNvSpPr/>
            <p:nvPr/>
          </p:nvSpPr>
          <p:spPr bwMode="auto">
            <a:xfrm>
              <a:off x="4088834" y="5633427"/>
              <a:ext cx="1473766" cy="305626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bg1">
                    <a:lumMod val="75000"/>
                    <a:alpha val="76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37931725" indent="-37474525"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9144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1371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18288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Can 52"/>
            <p:cNvSpPr>
              <a:spLocks noChangeArrowheads="1"/>
            </p:cNvSpPr>
            <p:nvPr/>
          </p:nvSpPr>
          <p:spPr bwMode="auto">
            <a:xfrm rot="1586669" flipH="1">
              <a:off x="2986940" y="1537429"/>
              <a:ext cx="213724" cy="4155643"/>
            </a:xfrm>
            <a:prstGeom prst="can">
              <a:avLst>
                <a:gd name="adj" fmla="val 25025"/>
              </a:avLst>
            </a:prstGeom>
            <a:gradFill rotWithShape="1">
              <a:gsLst>
                <a:gs pos="0">
                  <a:srgbClr val="4A452A"/>
                </a:gs>
                <a:gs pos="46000">
                  <a:srgbClr val="DDD9C3"/>
                </a:gs>
                <a:gs pos="100000">
                  <a:srgbClr val="4A452A"/>
                </a:gs>
              </a:gsLst>
              <a:lin ang="6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4" name="Can 53"/>
            <p:cNvSpPr>
              <a:spLocks noChangeArrowheads="1"/>
            </p:cNvSpPr>
            <p:nvPr/>
          </p:nvSpPr>
          <p:spPr bwMode="auto">
            <a:xfrm rot="-1586669">
              <a:off x="3672630" y="1491836"/>
              <a:ext cx="197142" cy="4568434"/>
            </a:xfrm>
            <a:prstGeom prst="can">
              <a:avLst>
                <a:gd name="adj" fmla="val 24997"/>
              </a:avLst>
            </a:prstGeom>
            <a:gradFill rotWithShape="1">
              <a:gsLst>
                <a:gs pos="0">
                  <a:srgbClr val="4A452A"/>
                </a:gs>
                <a:gs pos="46000">
                  <a:srgbClr val="DDD9C3"/>
                </a:gs>
                <a:gs pos="100000">
                  <a:srgbClr val="4A452A"/>
                </a:gs>
              </a:gsLst>
              <a:lin ang="6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55" name="Can 54"/>
            <p:cNvSpPr>
              <a:spLocks noChangeArrowheads="1"/>
            </p:cNvSpPr>
            <p:nvPr/>
          </p:nvSpPr>
          <p:spPr bwMode="auto">
            <a:xfrm rot="-458329">
              <a:off x="3280667" y="1782520"/>
              <a:ext cx="212792" cy="3645036"/>
            </a:xfrm>
            <a:prstGeom prst="can">
              <a:avLst>
                <a:gd name="adj" fmla="val 24981"/>
              </a:avLst>
            </a:prstGeom>
            <a:gradFill rotWithShape="1">
              <a:gsLst>
                <a:gs pos="0">
                  <a:srgbClr val="4A452A"/>
                </a:gs>
                <a:gs pos="46000">
                  <a:srgbClr val="DDD9C3"/>
                </a:gs>
                <a:gs pos="100000">
                  <a:srgbClr val="4A452A"/>
                </a:gs>
              </a:gsLst>
              <a:lin ang="60000"/>
            </a:gra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13346" name="Group 21"/>
            <p:cNvGrpSpPr>
              <a:grpSpLocks/>
            </p:cNvGrpSpPr>
            <p:nvPr/>
          </p:nvGrpSpPr>
          <p:grpSpPr bwMode="auto">
            <a:xfrm rot="552570">
              <a:off x="1863659" y="1012454"/>
              <a:ext cx="2835956" cy="3726638"/>
              <a:chOff x="6908974" y="1411727"/>
              <a:chExt cx="1708455" cy="2245026"/>
            </a:xfrm>
          </p:grpSpPr>
          <p:sp>
            <p:nvSpPr>
              <p:cNvPr id="23" name="Donut 22"/>
              <p:cNvSpPr/>
              <p:nvPr/>
            </p:nvSpPr>
            <p:spPr>
              <a:xfrm>
                <a:off x="7012908" y="1411489"/>
                <a:ext cx="1603803" cy="2244795"/>
              </a:xfrm>
              <a:prstGeom prst="donut">
                <a:avLst>
                  <a:gd name="adj" fmla="val 7654"/>
                </a:avLst>
              </a:prstGeom>
              <a:solidFill>
                <a:srgbClr val="8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908352" y="1411971"/>
                <a:ext cx="1603803" cy="224479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5" name="Donut 24"/>
              <p:cNvSpPr/>
              <p:nvPr/>
            </p:nvSpPr>
            <p:spPr>
              <a:xfrm>
                <a:off x="7114930" y="1701853"/>
                <a:ext cx="1189702" cy="1665184"/>
              </a:xfrm>
              <a:prstGeom prst="donut">
                <a:avLst>
                  <a:gd name="adj" fmla="val 12228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26" name="Donut 25"/>
              <p:cNvSpPr/>
              <p:nvPr/>
            </p:nvSpPr>
            <p:spPr>
              <a:xfrm>
                <a:off x="6908352" y="1411971"/>
                <a:ext cx="1603803" cy="2244794"/>
              </a:xfrm>
              <a:prstGeom prst="donut">
                <a:avLst>
                  <a:gd name="adj" fmla="val 7654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605533" y="2388509"/>
                <a:ext cx="209441" cy="29171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28" name="Donut 27"/>
              <p:cNvSpPr/>
              <p:nvPr/>
            </p:nvSpPr>
            <p:spPr>
              <a:xfrm>
                <a:off x="7366445" y="2052795"/>
                <a:ext cx="687617" cy="963148"/>
              </a:xfrm>
              <a:prstGeom prst="donut">
                <a:avLst>
                  <a:gd name="adj" fmla="val 19297"/>
                </a:avLst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13347" name="Group 71"/>
            <p:cNvGrpSpPr>
              <a:grpSpLocks/>
            </p:cNvGrpSpPr>
            <p:nvPr/>
          </p:nvGrpSpPr>
          <p:grpSpPr bwMode="auto">
            <a:xfrm rot="-8599160">
              <a:off x="3422785" y="3731683"/>
              <a:ext cx="1270266" cy="412899"/>
              <a:chOff x="402914" y="4892498"/>
              <a:chExt cx="3257970" cy="1058999"/>
            </a:xfrm>
          </p:grpSpPr>
          <p:sp>
            <p:nvSpPr>
              <p:cNvPr id="73" name="Freeform 72"/>
              <p:cNvSpPr/>
              <p:nvPr/>
            </p:nvSpPr>
            <p:spPr>
              <a:xfrm>
                <a:off x="3054488" y="5383983"/>
                <a:ext cx="610741" cy="81441"/>
              </a:xfrm>
              <a:custGeom>
                <a:avLst/>
                <a:gdLst>
                  <a:gd name="connsiteX0" fmla="*/ 0 w 649797"/>
                  <a:gd name="connsiteY0" fmla="*/ 0 h 81719"/>
                  <a:gd name="connsiteX1" fmla="*/ 608938 w 649797"/>
                  <a:gd name="connsiteY1" fmla="*/ 0 h 81719"/>
                  <a:gd name="connsiteX2" fmla="*/ 649797 w 649797"/>
                  <a:gd name="connsiteY2" fmla="*/ 40860 h 81719"/>
                  <a:gd name="connsiteX3" fmla="*/ 608938 w 649797"/>
                  <a:gd name="connsiteY3" fmla="*/ 81719 h 81719"/>
                  <a:gd name="connsiteX4" fmla="*/ 0 w 649797"/>
                  <a:gd name="connsiteY4" fmla="*/ 81719 h 81719"/>
                  <a:gd name="connsiteX5" fmla="*/ 0 w 649797"/>
                  <a:gd name="connsiteY5" fmla="*/ 0 h 81719"/>
                  <a:gd name="connsiteX0" fmla="*/ 0 w 608937"/>
                  <a:gd name="connsiteY0" fmla="*/ 0 h 81719"/>
                  <a:gd name="connsiteX1" fmla="*/ 608938 w 608937"/>
                  <a:gd name="connsiteY1" fmla="*/ 0 h 81719"/>
                  <a:gd name="connsiteX2" fmla="*/ 602951 w 608937"/>
                  <a:gd name="connsiteY2" fmla="*/ 31413 h 81719"/>
                  <a:gd name="connsiteX3" fmla="*/ 608938 w 608937"/>
                  <a:gd name="connsiteY3" fmla="*/ 81719 h 81719"/>
                  <a:gd name="connsiteX4" fmla="*/ 0 w 608937"/>
                  <a:gd name="connsiteY4" fmla="*/ 81719 h 81719"/>
                  <a:gd name="connsiteX5" fmla="*/ 0 w 608937"/>
                  <a:gd name="connsiteY5" fmla="*/ 0 h 8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937" h="81719">
                    <a:moveTo>
                      <a:pt x="0" y="0"/>
                    </a:moveTo>
                    <a:lnTo>
                      <a:pt x="608938" y="0"/>
                    </a:lnTo>
                    <a:lnTo>
                      <a:pt x="602951" y="31413"/>
                    </a:lnTo>
                    <a:lnTo>
                      <a:pt x="608938" y="81719"/>
                    </a:lnTo>
                    <a:lnTo>
                      <a:pt x="0" y="8171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2">
                      <a:lumMod val="50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2827683" y="5312971"/>
                <a:ext cx="228010" cy="232104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51000">
                    <a:schemeClr val="bg2">
                      <a:lumMod val="90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07105" y="5335060"/>
                <a:ext cx="2418536" cy="187313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4700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76" name="Pie 75"/>
              <p:cNvSpPr/>
              <p:nvPr/>
            </p:nvSpPr>
            <p:spPr>
              <a:xfrm rot="5400000">
                <a:off x="562948" y="4740978"/>
                <a:ext cx="855126" cy="1160410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77" name="Pie 76"/>
              <p:cNvSpPr/>
              <p:nvPr/>
            </p:nvSpPr>
            <p:spPr>
              <a:xfrm rot="16200000">
                <a:off x="562276" y="4944579"/>
                <a:ext cx="855126" cy="1160410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78" name="Pie 77"/>
              <p:cNvSpPr/>
              <p:nvPr/>
            </p:nvSpPr>
            <p:spPr>
              <a:xfrm rot="5400000">
                <a:off x="693763" y="4833019"/>
                <a:ext cx="598587" cy="1160407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13348" name="Group 103"/>
            <p:cNvGrpSpPr>
              <a:grpSpLocks/>
            </p:cNvGrpSpPr>
            <p:nvPr/>
          </p:nvGrpSpPr>
          <p:grpSpPr bwMode="auto">
            <a:xfrm>
              <a:off x="838200" y="2497743"/>
              <a:ext cx="2381667" cy="760082"/>
              <a:chOff x="381979" y="2383036"/>
              <a:chExt cx="2874402" cy="917333"/>
            </a:xfrm>
          </p:grpSpPr>
          <p:grpSp>
            <p:nvGrpSpPr>
              <p:cNvPr id="13370" name="Group 28"/>
              <p:cNvGrpSpPr>
                <a:grpSpLocks/>
              </p:cNvGrpSpPr>
              <p:nvPr/>
            </p:nvGrpSpPr>
            <p:grpSpPr bwMode="auto">
              <a:xfrm>
                <a:off x="381979" y="2383036"/>
                <a:ext cx="2310988" cy="917333"/>
                <a:chOff x="404116" y="4900455"/>
                <a:chExt cx="2647832" cy="1051042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2823220" y="5310727"/>
                  <a:ext cx="228300" cy="230521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51000">
                      <a:schemeClr val="bg2">
                        <a:lumMod val="90000"/>
                      </a:schemeClr>
                    </a:gs>
                    <a:gs pos="100000">
                      <a:schemeClr val="bg2">
                        <a:lumMod val="50000"/>
                      </a:schemeClr>
                    </a:gs>
                  </a:gsLst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04116" y="5332681"/>
                  <a:ext cx="2419104" cy="186612"/>
                </a:xfrm>
                <a:prstGeom prst="rect">
                  <a:avLst/>
                </a:prstGeom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47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95000"/>
                        <a:lumOff val="5000"/>
                      </a:schemeClr>
                    </a:gs>
                  </a:gsLst>
                </a:gra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3" name="Pie 32"/>
                <p:cNvSpPr/>
                <p:nvPr/>
              </p:nvSpPr>
              <p:spPr>
                <a:xfrm rot="5400000">
                  <a:off x="568711" y="4748759"/>
                  <a:ext cx="858411" cy="1161259"/>
                </a:xfrm>
                <a:prstGeom prst="pie">
                  <a:avLst>
                    <a:gd name="adj1" fmla="val 5390094"/>
                    <a:gd name="adj2" fmla="val 16200000"/>
                  </a:avLst>
                </a:prstGeom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10800000" scaled="0"/>
                </a:gra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chemeClr val="tx1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4" name="Pie 33"/>
                <p:cNvSpPr/>
                <p:nvPr/>
              </p:nvSpPr>
              <p:spPr>
                <a:xfrm rot="16200000">
                  <a:off x="567614" y="4940859"/>
                  <a:ext cx="858411" cy="1163453"/>
                </a:xfrm>
                <a:prstGeom prst="pie">
                  <a:avLst>
                    <a:gd name="adj1" fmla="val 5390094"/>
                    <a:gd name="adj2" fmla="val 16200000"/>
                  </a:avLst>
                </a:prstGeom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10800000" scaled="0"/>
                </a:gra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chemeClr val="tx1"/>
                    </a:solidFill>
                    <a:ea typeface="ＭＳ Ｐゴシック" charset="-128"/>
                  </a:endParaRPr>
                </a:p>
              </p:txBody>
            </p:sp>
            <p:sp>
              <p:nvSpPr>
                <p:cNvPr id="35" name="Pie 34"/>
                <p:cNvSpPr/>
                <p:nvPr/>
              </p:nvSpPr>
              <p:spPr>
                <a:xfrm rot="5400000">
                  <a:off x="698242" y="4829989"/>
                  <a:ext cx="597156" cy="1163453"/>
                </a:xfrm>
                <a:prstGeom prst="pie">
                  <a:avLst>
                    <a:gd name="adj1" fmla="val 5390094"/>
                    <a:gd name="adj2" fmla="val 16200000"/>
                  </a:avLst>
                </a:prstGeom>
                <a:gradFill>
                  <a:gsLst>
                    <a:gs pos="0">
                      <a:schemeClr val="tx1">
                        <a:lumMod val="95000"/>
                        <a:lumOff val="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0800000" scaled="0"/>
                </a:gra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chemeClr val="tx1"/>
                    </a:solidFill>
                    <a:ea typeface="ＭＳ Ｐゴシック" charset="-128"/>
                  </a:endParaRPr>
                </a:p>
              </p:txBody>
            </p:sp>
          </p:grpSp>
          <p:sp>
            <p:nvSpPr>
              <p:cNvPr id="103" name="Round Same Side Corner Rectangle 102"/>
              <p:cNvSpPr/>
              <p:nvPr/>
            </p:nvSpPr>
            <p:spPr>
              <a:xfrm rot="5400000">
                <a:off x="2938787" y="2560069"/>
                <a:ext cx="70898" cy="56328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51000">
                    <a:schemeClr val="bg2">
                      <a:lumMod val="90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13349" name="Group 104"/>
            <p:cNvGrpSpPr>
              <a:grpSpLocks/>
            </p:cNvGrpSpPr>
            <p:nvPr/>
          </p:nvGrpSpPr>
          <p:grpSpPr bwMode="auto">
            <a:xfrm rot="-2596293">
              <a:off x="1513939" y="3990787"/>
              <a:ext cx="1270266" cy="412899"/>
              <a:chOff x="402914" y="4892498"/>
              <a:chExt cx="3257970" cy="1058999"/>
            </a:xfrm>
          </p:grpSpPr>
          <p:sp>
            <p:nvSpPr>
              <p:cNvPr id="106" name="Freeform 105"/>
              <p:cNvSpPr/>
              <p:nvPr/>
            </p:nvSpPr>
            <p:spPr>
              <a:xfrm>
                <a:off x="3051031" y="5383636"/>
                <a:ext cx="610741" cy="81441"/>
              </a:xfrm>
              <a:custGeom>
                <a:avLst/>
                <a:gdLst>
                  <a:gd name="connsiteX0" fmla="*/ 0 w 649797"/>
                  <a:gd name="connsiteY0" fmla="*/ 0 h 81719"/>
                  <a:gd name="connsiteX1" fmla="*/ 608938 w 649797"/>
                  <a:gd name="connsiteY1" fmla="*/ 0 h 81719"/>
                  <a:gd name="connsiteX2" fmla="*/ 649797 w 649797"/>
                  <a:gd name="connsiteY2" fmla="*/ 40860 h 81719"/>
                  <a:gd name="connsiteX3" fmla="*/ 608938 w 649797"/>
                  <a:gd name="connsiteY3" fmla="*/ 81719 h 81719"/>
                  <a:gd name="connsiteX4" fmla="*/ 0 w 649797"/>
                  <a:gd name="connsiteY4" fmla="*/ 81719 h 81719"/>
                  <a:gd name="connsiteX5" fmla="*/ 0 w 649797"/>
                  <a:gd name="connsiteY5" fmla="*/ 0 h 81719"/>
                  <a:gd name="connsiteX0" fmla="*/ 0 w 608937"/>
                  <a:gd name="connsiteY0" fmla="*/ 0 h 81719"/>
                  <a:gd name="connsiteX1" fmla="*/ 608938 w 608937"/>
                  <a:gd name="connsiteY1" fmla="*/ 0 h 81719"/>
                  <a:gd name="connsiteX2" fmla="*/ 602951 w 608937"/>
                  <a:gd name="connsiteY2" fmla="*/ 31413 h 81719"/>
                  <a:gd name="connsiteX3" fmla="*/ 608938 w 608937"/>
                  <a:gd name="connsiteY3" fmla="*/ 81719 h 81719"/>
                  <a:gd name="connsiteX4" fmla="*/ 0 w 608937"/>
                  <a:gd name="connsiteY4" fmla="*/ 81719 h 81719"/>
                  <a:gd name="connsiteX5" fmla="*/ 0 w 608937"/>
                  <a:gd name="connsiteY5" fmla="*/ 0 h 8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937" h="81719">
                    <a:moveTo>
                      <a:pt x="0" y="0"/>
                    </a:moveTo>
                    <a:lnTo>
                      <a:pt x="608938" y="0"/>
                    </a:lnTo>
                    <a:lnTo>
                      <a:pt x="602951" y="31413"/>
                    </a:lnTo>
                    <a:lnTo>
                      <a:pt x="608938" y="81719"/>
                    </a:lnTo>
                    <a:lnTo>
                      <a:pt x="0" y="8171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2">
                      <a:lumMod val="50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2823294" y="5307989"/>
                <a:ext cx="228010" cy="232104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51000">
                    <a:schemeClr val="bg2">
                      <a:lumMod val="90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401654" y="5331525"/>
                <a:ext cx="2418536" cy="187313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4700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09" name="Pie 108"/>
              <p:cNvSpPr/>
              <p:nvPr/>
            </p:nvSpPr>
            <p:spPr>
              <a:xfrm rot="5400000">
                <a:off x="556460" y="4735706"/>
                <a:ext cx="855126" cy="1160410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110" name="Pie 109"/>
              <p:cNvSpPr/>
              <p:nvPr/>
            </p:nvSpPr>
            <p:spPr>
              <a:xfrm rot="16200000">
                <a:off x="556957" y="4943102"/>
                <a:ext cx="855126" cy="1160407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111" name="Pie 110"/>
              <p:cNvSpPr/>
              <p:nvPr/>
            </p:nvSpPr>
            <p:spPr>
              <a:xfrm rot="5400000">
                <a:off x="686111" y="4829287"/>
                <a:ext cx="598589" cy="1160410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13350" name="Group 111"/>
            <p:cNvGrpSpPr>
              <a:grpSpLocks/>
            </p:cNvGrpSpPr>
            <p:nvPr/>
          </p:nvGrpSpPr>
          <p:grpSpPr bwMode="auto">
            <a:xfrm rot="1585899">
              <a:off x="1291948" y="1813807"/>
              <a:ext cx="1270266" cy="412899"/>
              <a:chOff x="402914" y="4892498"/>
              <a:chExt cx="3257970" cy="1058999"/>
            </a:xfrm>
          </p:grpSpPr>
          <p:sp>
            <p:nvSpPr>
              <p:cNvPr id="113" name="Freeform 112"/>
              <p:cNvSpPr/>
              <p:nvPr/>
            </p:nvSpPr>
            <p:spPr>
              <a:xfrm>
                <a:off x="3046311" y="5382812"/>
                <a:ext cx="610741" cy="81441"/>
              </a:xfrm>
              <a:custGeom>
                <a:avLst/>
                <a:gdLst>
                  <a:gd name="connsiteX0" fmla="*/ 0 w 649797"/>
                  <a:gd name="connsiteY0" fmla="*/ 0 h 81719"/>
                  <a:gd name="connsiteX1" fmla="*/ 608938 w 649797"/>
                  <a:gd name="connsiteY1" fmla="*/ 0 h 81719"/>
                  <a:gd name="connsiteX2" fmla="*/ 649797 w 649797"/>
                  <a:gd name="connsiteY2" fmla="*/ 40860 h 81719"/>
                  <a:gd name="connsiteX3" fmla="*/ 608938 w 649797"/>
                  <a:gd name="connsiteY3" fmla="*/ 81719 h 81719"/>
                  <a:gd name="connsiteX4" fmla="*/ 0 w 649797"/>
                  <a:gd name="connsiteY4" fmla="*/ 81719 h 81719"/>
                  <a:gd name="connsiteX5" fmla="*/ 0 w 649797"/>
                  <a:gd name="connsiteY5" fmla="*/ 0 h 81719"/>
                  <a:gd name="connsiteX0" fmla="*/ 0 w 608937"/>
                  <a:gd name="connsiteY0" fmla="*/ 0 h 81719"/>
                  <a:gd name="connsiteX1" fmla="*/ 608938 w 608937"/>
                  <a:gd name="connsiteY1" fmla="*/ 0 h 81719"/>
                  <a:gd name="connsiteX2" fmla="*/ 602951 w 608937"/>
                  <a:gd name="connsiteY2" fmla="*/ 31413 h 81719"/>
                  <a:gd name="connsiteX3" fmla="*/ 608938 w 608937"/>
                  <a:gd name="connsiteY3" fmla="*/ 81719 h 81719"/>
                  <a:gd name="connsiteX4" fmla="*/ 0 w 608937"/>
                  <a:gd name="connsiteY4" fmla="*/ 81719 h 81719"/>
                  <a:gd name="connsiteX5" fmla="*/ 0 w 608937"/>
                  <a:gd name="connsiteY5" fmla="*/ 0 h 8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937" h="81719">
                    <a:moveTo>
                      <a:pt x="0" y="0"/>
                    </a:moveTo>
                    <a:lnTo>
                      <a:pt x="608938" y="0"/>
                    </a:lnTo>
                    <a:lnTo>
                      <a:pt x="602951" y="31413"/>
                    </a:lnTo>
                    <a:lnTo>
                      <a:pt x="608938" y="81719"/>
                    </a:lnTo>
                    <a:lnTo>
                      <a:pt x="0" y="8171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2">
                      <a:lumMod val="50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2817968" y="5304680"/>
                <a:ext cx="228010" cy="232107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51000">
                    <a:schemeClr val="bg2">
                      <a:lumMod val="90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401643" y="5331284"/>
                <a:ext cx="2418536" cy="187313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4700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16" name="Pie 115"/>
              <p:cNvSpPr/>
              <p:nvPr/>
            </p:nvSpPr>
            <p:spPr>
              <a:xfrm rot="5400000">
                <a:off x="551745" y="4740376"/>
                <a:ext cx="855126" cy="1160407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117" name="Pie 116"/>
              <p:cNvSpPr/>
              <p:nvPr/>
            </p:nvSpPr>
            <p:spPr>
              <a:xfrm rot="16200000">
                <a:off x="551279" y="4940692"/>
                <a:ext cx="855126" cy="1160407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118" name="Pie 117"/>
              <p:cNvSpPr/>
              <p:nvPr/>
            </p:nvSpPr>
            <p:spPr>
              <a:xfrm rot="5400000">
                <a:off x="678897" y="4829604"/>
                <a:ext cx="598587" cy="1160407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</p:grpSp>
        <p:grpSp>
          <p:nvGrpSpPr>
            <p:cNvPr id="13351" name="Group 118"/>
            <p:cNvGrpSpPr>
              <a:grpSpLocks/>
            </p:cNvGrpSpPr>
            <p:nvPr/>
          </p:nvGrpSpPr>
          <p:grpSpPr bwMode="auto">
            <a:xfrm rot="4606536">
              <a:off x="2656515" y="1160744"/>
              <a:ext cx="1270266" cy="412899"/>
              <a:chOff x="402914" y="4892498"/>
              <a:chExt cx="3257970" cy="1058999"/>
            </a:xfrm>
          </p:grpSpPr>
          <p:sp>
            <p:nvSpPr>
              <p:cNvPr id="120" name="Freeform 119"/>
              <p:cNvSpPr/>
              <p:nvPr/>
            </p:nvSpPr>
            <p:spPr>
              <a:xfrm>
                <a:off x="3048392" y="5380208"/>
                <a:ext cx="610805" cy="81432"/>
              </a:xfrm>
              <a:custGeom>
                <a:avLst/>
                <a:gdLst>
                  <a:gd name="connsiteX0" fmla="*/ 0 w 649797"/>
                  <a:gd name="connsiteY0" fmla="*/ 0 h 81719"/>
                  <a:gd name="connsiteX1" fmla="*/ 608938 w 649797"/>
                  <a:gd name="connsiteY1" fmla="*/ 0 h 81719"/>
                  <a:gd name="connsiteX2" fmla="*/ 649797 w 649797"/>
                  <a:gd name="connsiteY2" fmla="*/ 40860 h 81719"/>
                  <a:gd name="connsiteX3" fmla="*/ 608938 w 649797"/>
                  <a:gd name="connsiteY3" fmla="*/ 81719 h 81719"/>
                  <a:gd name="connsiteX4" fmla="*/ 0 w 649797"/>
                  <a:gd name="connsiteY4" fmla="*/ 81719 h 81719"/>
                  <a:gd name="connsiteX5" fmla="*/ 0 w 649797"/>
                  <a:gd name="connsiteY5" fmla="*/ 0 h 81719"/>
                  <a:gd name="connsiteX0" fmla="*/ 0 w 608937"/>
                  <a:gd name="connsiteY0" fmla="*/ 0 h 81719"/>
                  <a:gd name="connsiteX1" fmla="*/ 608938 w 608937"/>
                  <a:gd name="connsiteY1" fmla="*/ 0 h 81719"/>
                  <a:gd name="connsiteX2" fmla="*/ 602951 w 608937"/>
                  <a:gd name="connsiteY2" fmla="*/ 31413 h 81719"/>
                  <a:gd name="connsiteX3" fmla="*/ 608938 w 608937"/>
                  <a:gd name="connsiteY3" fmla="*/ 81719 h 81719"/>
                  <a:gd name="connsiteX4" fmla="*/ 0 w 608937"/>
                  <a:gd name="connsiteY4" fmla="*/ 81719 h 81719"/>
                  <a:gd name="connsiteX5" fmla="*/ 0 w 608937"/>
                  <a:gd name="connsiteY5" fmla="*/ 0 h 81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08937" h="81719">
                    <a:moveTo>
                      <a:pt x="0" y="0"/>
                    </a:moveTo>
                    <a:lnTo>
                      <a:pt x="608938" y="0"/>
                    </a:lnTo>
                    <a:lnTo>
                      <a:pt x="602951" y="31413"/>
                    </a:lnTo>
                    <a:lnTo>
                      <a:pt x="608938" y="81719"/>
                    </a:lnTo>
                    <a:lnTo>
                      <a:pt x="0" y="8171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2">
                      <a:lumMod val="50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solidFill>
                  <a:schemeClr val="bg2">
                    <a:lumMod val="50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819619" y="5312809"/>
                <a:ext cx="228034" cy="232083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51000">
                    <a:schemeClr val="bg2">
                      <a:lumMod val="90000"/>
                    </a:schemeClr>
                  </a:gs>
                  <a:gs pos="100000">
                    <a:schemeClr val="bg2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400100" y="5327299"/>
                <a:ext cx="2418789" cy="187294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47000">
                    <a:schemeClr val="bg1">
                      <a:lumMod val="8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ea typeface="ＭＳ Ｐゴシック" charset="-128"/>
                </a:endParaRPr>
              </a:p>
            </p:txBody>
          </p:sp>
          <p:sp>
            <p:nvSpPr>
              <p:cNvPr id="123" name="Pie 122"/>
              <p:cNvSpPr/>
              <p:nvPr/>
            </p:nvSpPr>
            <p:spPr>
              <a:xfrm rot="5400000">
                <a:off x="552817" y="4741423"/>
                <a:ext cx="859107" cy="1160532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124" name="Pie 123"/>
              <p:cNvSpPr/>
              <p:nvPr/>
            </p:nvSpPr>
            <p:spPr>
              <a:xfrm rot="16200000">
                <a:off x="550775" y="4945888"/>
                <a:ext cx="859110" cy="1160529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  <p:sp>
            <p:nvSpPr>
              <p:cNvPr id="125" name="Pie 124"/>
              <p:cNvSpPr/>
              <p:nvPr/>
            </p:nvSpPr>
            <p:spPr>
              <a:xfrm rot="5400000">
                <a:off x="681796" y="4827336"/>
                <a:ext cx="602597" cy="1160529"/>
              </a:xfrm>
              <a:prstGeom prst="pie">
                <a:avLst>
                  <a:gd name="adj1" fmla="val 5390094"/>
                  <a:gd name="adj2" fmla="val 16200000"/>
                </a:avLst>
              </a:prstGeom>
              <a:gradFill>
                <a:gsLst>
                  <a:gs pos="0">
                    <a:schemeClr val="bg1">
                      <a:lumMod val="65000"/>
                    </a:schemeClr>
                  </a:gs>
                  <a:gs pos="100000">
                    <a:schemeClr val="bg1">
                      <a:lumMod val="95000"/>
                    </a:schemeClr>
                  </a:gs>
                </a:gsLst>
                <a:lin ang="10800000" scaled="0"/>
              </a:gra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zh-CN">
                  <a:solidFill>
                    <a:schemeClr val="tx1"/>
                  </a:solidFill>
                  <a:ea typeface="ＭＳ Ｐゴシック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69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60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TZ-固定图形;XG-高光;KJ-3D;DH-静态</cp:keywords>
  <dc:description>PPTfans.cn</dc:description>
  <cp:revision>88</cp:revision>
  <dcterms:created xsi:type="dcterms:W3CDTF">2011-01-03T11:03:17Z</dcterms:created>
  <dcterms:modified xsi:type="dcterms:W3CDTF">2012-07-18T17:02:59Z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