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88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54276" name="Group 389"/>
          <p:cNvGrpSpPr>
            <a:grpSpLocks/>
          </p:cNvGrpSpPr>
          <p:nvPr/>
        </p:nvGrpSpPr>
        <p:grpSpPr bwMode="auto">
          <a:xfrm>
            <a:off x="985838" y="260350"/>
            <a:ext cx="7258050" cy="5905500"/>
            <a:chOff x="621" y="164"/>
            <a:chExt cx="4572" cy="3720"/>
          </a:xfrm>
        </p:grpSpPr>
        <p:pic>
          <p:nvPicPr>
            <p:cNvPr id="54277" name="Picture 381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164"/>
              <a:ext cx="1296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382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" y="1298"/>
              <a:ext cx="2214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9" name="Picture 383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0" y="2054"/>
              <a:ext cx="1326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0" name="Picture 384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1" y="1390"/>
              <a:ext cx="2352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1" name="Text Box 385"/>
            <p:cNvSpPr txBox="1">
              <a:spLocks noChangeArrowheads="1"/>
            </p:cNvSpPr>
            <p:nvPr/>
          </p:nvSpPr>
          <p:spPr bwMode="gray">
            <a:xfrm>
              <a:off x="3333" y="1888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282" name="Text Box 386"/>
            <p:cNvSpPr txBox="1">
              <a:spLocks noChangeArrowheads="1"/>
            </p:cNvSpPr>
            <p:nvPr/>
          </p:nvSpPr>
          <p:spPr bwMode="gray">
            <a:xfrm>
              <a:off x="2472" y="758"/>
              <a:ext cx="7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283" name="Text Box 387"/>
            <p:cNvSpPr txBox="1">
              <a:spLocks noChangeArrowheads="1"/>
            </p:cNvSpPr>
            <p:nvPr/>
          </p:nvSpPr>
          <p:spPr bwMode="gray">
            <a:xfrm>
              <a:off x="2473" y="2845"/>
              <a:ext cx="7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284" name="Text Box 376"/>
            <p:cNvSpPr txBox="1">
              <a:spLocks noChangeArrowheads="1"/>
            </p:cNvSpPr>
            <p:nvPr/>
          </p:nvSpPr>
          <p:spPr bwMode="gray">
            <a:xfrm>
              <a:off x="929" y="1884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4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