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57C6D3-D76A-478B-87EE-6F7066DEA6F1}" type="datetimeFigureOut">
              <a:rPr lang="zh-CN" altLang="en-US" smtClean="0"/>
              <a:t>2014/5/29 Thursday</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0A8FF2-82AD-46E0-BC55-32C01CCFC36C}" type="slidenum">
              <a:rPr lang="zh-CN" altLang="en-US" smtClean="0"/>
              <a:t>‹#›</a:t>
            </a:fld>
            <a:endParaRPr lang="zh-CN" altLang="en-US"/>
          </a:p>
        </p:txBody>
      </p:sp>
    </p:spTree>
    <p:extLst>
      <p:ext uri="{BB962C8B-B14F-4D97-AF65-F5344CB8AC3E}">
        <p14:creationId xmlns:p14="http://schemas.microsoft.com/office/powerpoint/2010/main" val="1628915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FCF2B9-95B1-4467-A3B1-EBF3FC9261B1}"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8367FE-A70C-4DA9-BA12-0E2A01B110B1}" type="datetimeFigureOut">
              <a:rPr lang="en-US" smtClean="0"/>
              <a:pPr/>
              <a:t>5/29/2014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7B63E-0773-47E4-B169-C2F44BFFBE4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8367FE-A70C-4DA9-BA12-0E2A01B110B1}" type="datetimeFigureOut">
              <a:rPr lang="en-US" smtClean="0"/>
              <a:pPr/>
              <a:t>5/29/2014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17B63E-0773-47E4-B169-C2F44BFFBE4A}" type="slidenum">
              <a:rPr lang="en-US" smtClean="0"/>
              <a:pPr/>
              <a:t>‹#›</a:t>
            </a:fld>
            <a:endParaRPr lang="en-US"/>
          </a:p>
        </p:txBody>
      </p:sp>
    </p:spTree>
    <p:extLst>
      <p:ext uri="{BB962C8B-B14F-4D97-AF65-F5344CB8AC3E}">
        <p14:creationId xmlns:p14="http://schemas.microsoft.com/office/powerpoint/2010/main" val="2454698993"/>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Прямоугольник 55"/>
          <p:cNvSpPr/>
          <p:nvPr/>
        </p:nvSpPr>
        <p:spPr>
          <a:xfrm flipV="1">
            <a:off x="0" y="0"/>
            <a:ext cx="9144000" cy="6858000"/>
          </a:xfrm>
          <a:prstGeom prst="rect">
            <a:avLst/>
          </a:prstGeom>
          <a:gradFill flip="none" rotWithShape="1">
            <a:gsLst>
              <a:gs pos="100000">
                <a:schemeClr val="tx1">
                  <a:lumMod val="85000"/>
                  <a:lumOff val="15000"/>
                </a:schemeClr>
              </a:gs>
              <a:gs pos="46000">
                <a:schemeClr val="bg1">
                  <a:lumMod val="5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050" dirty="0">
              <a:solidFill>
                <a:schemeClr val="bg1"/>
              </a:solidFill>
              <a:latin typeface="Arial" pitchFamily="34" charset="0"/>
              <a:cs typeface="Arial" pitchFamily="34" charset="0"/>
            </a:endParaRPr>
          </a:p>
        </p:txBody>
      </p:sp>
      <p:sp>
        <p:nvSpPr>
          <p:cNvPr id="36" name="TextBox 44"/>
          <p:cNvSpPr txBox="1">
            <a:spLocks noChangeArrowheads="1"/>
          </p:cNvSpPr>
          <p:nvPr/>
        </p:nvSpPr>
        <p:spPr bwMode="auto">
          <a:xfrm>
            <a:off x="242590" y="302980"/>
            <a:ext cx="3400716" cy="338554"/>
          </a:xfrm>
          <a:prstGeom prst="rect">
            <a:avLst/>
          </a:prstGeom>
          <a:noFill/>
          <a:ln w="9525">
            <a:noFill/>
            <a:miter lim="800000"/>
            <a:headEnd/>
            <a:tailEnd/>
          </a:ln>
        </p:spPr>
        <p:txBody>
          <a:bodyPr wrap="square">
            <a:spAutoFit/>
          </a:bodyPr>
          <a:lstStyle/>
          <a:p>
            <a:pPr marL="228600" indent="-228600"/>
            <a:r>
              <a:rPr lang="en-US" sz="1600" b="1" dirty="0" smtClean="0">
                <a:solidFill>
                  <a:schemeClr val="bg1"/>
                </a:solidFill>
                <a:latin typeface="Arial" pitchFamily="34" charset="0"/>
                <a:cs typeface="Arial" pitchFamily="34" charset="0"/>
              </a:rPr>
              <a:t>STOP SMOKING SIGNS</a:t>
            </a:r>
            <a:endParaRPr lang="ru-RU" sz="1600" b="1" dirty="0">
              <a:solidFill>
                <a:schemeClr val="bg1"/>
              </a:solidFill>
              <a:latin typeface="Arial" pitchFamily="34" charset="0"/>
              <a:cs typeface="Arial" pitchFamily="34" charset="0"/>
            </a:endParaRPr>
          </a:p>
        </p:txBody>
      </p:sp>
      <p:grpSp>
        <p:nvGrpSpPr>
          <p:cNvPr id="28" name="Group 27"/>
          <p:cNvGrpSpPr/>
          <p:nvPr/>
        </p:nvGrpSpPr>
        <p:grpSpPr>
          <a:xfrm>
            <a:off x="4195760" y="1521929"/>
            <a:ext cx="4314702" cy="4312134"/>
            <a:chOff x="3244850" y="982663"/>
            <a:chExt cx="2667000" cy="2665413"/>
          </a:xfrm>
          <a:effectLst>
            <a:outerShdw blurRad="76200" dir="18900000" sy="23000" kx="-1200000" algn="bl" rotWithShape="0">
              <a:prstClr val="black">
                <a:alpha val="20000"/>
              </a:prstClr>
            </a:outerShdw>
          </a:effectLst>
        </p:grpSpPr>
        <p:sp>
          <p:nvSpPr>
            <p:cNvPr id="29" name="Freeform 133"/>
            <p:cNvSpPr>
              <a:spLocks/>
            </p:cNvSpPr>
            <p:nvPr/>
          </p:nvSpPr>
          <p:spPr bwMode="auto">
            <a:xfrm>
              <a:off x="3303588" y="1041400"/>
              <a:ext cx="2551112" cy="2549525"/>
            </a:xfrm>
            <a:custGeom>
              <a:avLst/>
              <a:gdLst/>
              <a:ahLst/>
              <a:cxnLst>
                <a:cxn ang="0">
                  <a:pos x="804" y="0"/>
                </a:cxn>
                <a:cxn ang="0">
                  <a:pos x="825" y="3"/>
                </a:cxn>
                <a:cxn ang="0">
                  <a:pos x="846" y="12"/>
                </a:cxn>
                <a:cxn ang="0">
                  <a:pos x="865" y="26"/>
                </a:cxn>
                <a:cxn ang="0">
                  <a:pos x="1581" y="742"/>
                </a:cxn>
                <a:cxn ang="0">
                  <a:pos x="1595" y="761"/>
                </a:cxn>
                <a:cxn ang="0">
                  <a:pos x="1604" y="782"/>
                </a:cxn>
                <a:cxn ang="0">
                  <a:pos x="1607" y="804"/>
                </a:cxn>
                <a:cxn ang="0">
                  <a:pos x="1604" y="825"/>
                </a:cxn>
                <a:cxn ang="0">
                  <a:pos x="1595" y="846"/>
                </a:cxn>
                <a:cxn ang="0">
                  <a:pos x="1581" y="863"/>
                </a:cxn>
                <a:cxn ang="0">
                  <a:pos x="865" y="1581"/>
                </a:cxn>
                <a:cxn ang="0">
                  <a:pos x="846" y="1595"/>
                </a:cxn>
                <a:cxn ang="0">
                  <a:pos x="825" y="1603"/>
                </a:cxn>
                <a:cxn ang="0">
                  <a:pos x="804" y="1606"/>
                </a:cxn>
                <a:cxn ang="0">
                  <a:pos x="782" y="1603"/>
                </a:cxn>
                <a:cxn ang="0">
                  <a:pos x="761" y="1595"/>
                </a:cxn>
                <a:cxn ang="0">
                  <a:pos x="742" y="1581"/>
                </a:cxn>
                <a:cxn ang="0">
                  <a:pos x="26" y="863"/>
                </a:cxn>
                <a:cxn ang="0">
                  <a:pos x="12" y="846"/>
                </a:cxn>
                <a:cxn ang="0">
                  <a:pos x="3" y="825"/>
                </a:cxn>
                <a:cxn ang="0">
                  <a:pos x="0" y="804"/>
                </a:cxn>
                <a:cxn ang="0">
                  <a:pos x="3" y="782"/>
                </a:cxn>
                <a:cxn ang="0">
                  <a:pos x="12" y="761"/>
                </a:cxn>
                <a:cxn ang="0">
                  <a:pos x="26" y="742"/>
                </a:cxn>
                <a:cxn ang="0">
                  <a:pos x="742" y="26"/>
                </a:cxn>
                <a:cxn ang="0">
                  <a:pos x="761" y="12"/>
                </a:cxn>
                <a:cxn ang="0">
                  <a:pos x="782" y="3"/>
                </a:cxn>
                <a:cxn ang="0">
                  <a:pos x="804" y="0"/>
                </a:cxn>
              </a:cxnLst>
              <a:rect l="0" t="0" r="r" b="b"/>
              <a:pathLst>
                <a:path w="1607" h="1606">
                  <a:moveTo>
                    <a:pt x="804" y="0"/>
                  </a:moveTo>
                  <a:lnTo>
                    <a:pt x="825" y="3"/>
                  </a:lnTo>
                  <a:lnTo>
                    <a:pt x="846" y="12"/>
                  </a:lnTo>
                  <a:lnTo>
                    <a:pt x="865" y="26"/>
                  </a:lnTo>
                  <a:lnTo>
                    <a:pt x="1581" y="742"/>
                  </a:lnTo>
                  <a:lnTo>
                    <a:pt x="1595" y="761"/>
                  </a:lnTo>
                  <a:lnTo>
                    <a:pt x="1604" y="782"/>
                  </a:lnTo>
                  <a:lnTo>
                    <a:pt x="1607" y="804"/>
                  </a:lnTo>
                  <a:lnTo>
                    <a:pt x="1604" y="825"/>
                  </a:lnTo>
                  <a:lnTo>
                    <a:pt x="1595" y="846"/>
                  </a:lnTo>
                  <a:lnTo>
                    <a:pt x="1581" y="863"/>
                  </a:lnTo>
                  <a:lnTo>
                    <a:pt x="865" y="1581"/>
                  </a:lnTo>
                  <a:lnTo>
                    <a:pt x="846" y="1595"/>
                  </a:lnTo>
                  <a:lnTo>
                    <a:pt x="825" y="1603"/>
                  </a:lnTo>
                  <a:lnTo>
                    <a:pt x="804" y="1606"/>
                  </a:lnTo>
                  <a:lnTo>
                    <a:pt x="782" y="1603"/>
                  </a:lnTo>
                  <a:lnTo>
                    <a:pt x="761" y="1595"/>
                  </a:lnTo>
                  <a:lnTo>
                    <a:pt x="742" y="1581"/>
                  </a:lnTo>
                  <a:lnTo>
                    <a:pt x="26" y="863"/>
                  </a:lnTo>
                  <a:lnTo>
                    <a:pt x="12" y="846"/>
                  </a:lnTo>
                  <a:lnTo>
                    <a:pt x="3" y="825"/>
                  </a:lnTo>
                  <a:lnTo>
                    <a:pt x="0" y="804"/>
                  </a:lnTo>
                  <a:lnTo>
                    <a:pt x="3" y="782"/>
                  </a:lnTo>
                  <a:lnTo>
                    <a:pt x="12" y="761"/>
                  </a:lnTo>
                  <a:lnTo>
                    <a:pt x="26" y="742"/>
                  </a:lnTo>
                  <a:lnTo>
                    <a:pt x="742" y="26"/>
                  </a:lnTo>
                  <a:lnTo>
                    <a:pt x="761" y="12"/>
                  </a:lnTo>
                  <a:lnTo>
                    <a:pt x="782" y="3"/>
                  </a:lnTo>
                  <a:lnTo>
                    <a:pt x="804"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134"/>
            <p:cNvSpPr>
              <a:spLocks noEditPoints="1"/>
            </p:cNvSpPr>
            <p:nvPr/>
          </p:nvSpPr>
          <p:spPr bwMode="auto">
            <a:xfrm>
              <a:off x="3244850" y="982663"/>
              <a:ext cx="2667000" cy="2665413"/>
            </a:xfrm>
            <a:custGeom>
              <a:avLst/>
              <a:gdLst/>
              <a:ahLst/>
              <a:cxnLst>
                <a:cxn ang="0">
                  <a:pos x="834" y="75"/>
                </a:cxn>
                <a:cxn ang="0">
                  <a:pos x="819" y="79"/>
                </a:cxn>
                <a:cxn ang="0">
                  <a:pos x="807" y="89"/>
                </a:cxn>
                <a:cxn ang="0">
                  <a:pos x="89" y="805"/>
                </a:cxn>
                <a:cxn ang="0">
                  <a:pos x="81" y="816"/>
                </a:cxn>
                <a:cxn ang="0">
                  <a:pos x="77" y="827"/>
                </a:cxn>
                <a:cxn ang="0">
                  <a:pos x="75" y="841"/>
                </a:cxn>
                <a:cxn ang="0">
                  <a:pos x="77" y="853"/>
                </a:cxn>
                <a:cxn ang="0">
                  <a:pos x="81" y="864"/>
                </a:cxn>
                <a:cxn ang="0">
                  <a:pos x="89" y="875"/>
                </a:cxn>
                <a:cxn ang="0">
                  <a:pos x="807" y="1591"/>
                </a:cxn>
                <a:cxn ang="0">
                  <a:pos x="819" y="1600"/>
                </a:cxn>
                <a:cxn ang="0">
                  <a:pos x="834" y="1604"/>
                </a:cxn>
                <a:cxn ang="0">
                  <a:pos x="847" y="1604"/>
                </a:cxn>
                <a:cxn ang="0">
                  <a:pos x="862" y="1600"/>
                </a:cxn>
                <a:cxn ang="0">
                  <a:pos x="875" y="1591"/>
                </a:cxn>
                <a:cxn ang="0">
                  <a:pos x="1592" y="875"/>
                </a:cxn>
                <a:cxn ang="0">
                  <a:pos x="1602" y="862"/>
                </a:cxn>
                <a:cxn ang="0">
                  <a:pos x="1606" y="847"/>
                </a:cxn>
                <a:cxn ang="0">
                  <a:pos x="1606" y="832"/>
                </a:cxn>
                <a:cxn ang="0">
                  <a:pos x="1602" y="817"/>
                </a:cxn>
                <a:cxn ang="0">
                  <a:pos x="1592" y="805"/>
                </a:cxn>
                <a:cxn ang="0">
                  <a:pos x="875" y="89"/>
                </a:cxn>
                <a:cxn ang="0">
                  <a:pos x="862" y="79"/>
                </a:cxn>
                <a:cxn ang="0">
                  <a:pos x="847" y="75"/>
                </a:cxn>
                <a:cxn ang="0">
                  <a:pos x="834" y="75"/>
                </a:cxn>
                <a:cxn ang="0">
                  <a:pos x="827" y="0"/>
                </a:cxn>
                <a:cxn ang="0">
                  <a:pos x="854" y="0"/>
                </a:cxn>
                <a:cxn ang="0">
                  <a:pos x="880" y="7"/>
                </a:cxn>
                <a:cxn ang="0">
                  <a:pos x="906" y="18"/>
                </a:cxn>
                <a:cxn ang="0">
                  <a:pos x="928" y="36"/>
                </a:cxn>
                <a:cxn ang="0">
                  <a:pos x="1644" y="753"/>
                </a:cxn>
                <a:cxn ang="0">
                  <a:pos x="1662" y="775"/>
                </a:cxn>
                <a:cxn ang="0">
                  <a:pos x="1673" y="800"/>
                </a:cxn>
                <a:cxn ang="0">
                  <a:pos x="1680" y="827"/>
                </a:cxn>
                <a:cxn ang="0">
                  <a:pos x="1680" y="853"/>
                </a:cxn>
                <a:cxn ang="0">
                  <a:pos x="1673" y="880"/>
                </a:cxn>
                <a:cxn ang="0">
                  <a:pos x="1662" y="904"/>
                </a:cxn>
                <a:cxn ang="0">
                  <a:pos x="1644" y="926"/>
                </a:cxn>
                <a:cxn ang="0">
                  <a:pos x="928" y="1644"/>
                </a:cxn>
                <a:cxn ang="0">
                  <a:pos x="906" y="1662"/>
                </a:cxn>
                <a:cxn ang="0">
                  <a:pos x="880" y="1672"/>
                </a:cxn>
                <a:cxn ang="0">
                  <a:pos x="854" y="1679"/>
                </a:cxn>
                <a:cxn ang="0">
                  <a:pos x="827" y="1679"/>
                </a:cxn>
                <a:cxn ang="0">
                  <a:pos x="801" y="1672"/>
                </a:cxn>
                <a:cxn ang="0">
                  <a:pos x="775" y="1662"/>
                </a:cxn>
                <a:cxn ang="0">
                  <a:pos x="753" y="1644"/>
                </a:cxn>
                <a:cxn ang="0">
                  <a:pos x="37" y="926"/>
                </a:cxn>
                <a:cxn ang="0">
                  <a:pos x="22" y="907"/>
                </a:cxn>
                <a:cxn ang="0">
                  <a:pos x="10" y="887"/>
                </a:cxn>
                <a:cxn ang="0">
                  <a:pos x="3" y="865"/>
                </a:cxn>
                <a:cxn ang="0">
                  <a:pos x="0" y="841"/>
                </a:cxn>
                <a:cxn ang="0">
                  <a:pos x="3" y="816"/>
                </a:cxn>
                <a:cxn ang="0">
                  <a:pos x="10" y="793"/>
                </a:cxn>
                <a:cxn ang="0">
                  <a:pos x="22" y="772"/>
                </a:cxn>
                <a:cxn ang="0">
                  <a:pos x="37" y="753"/>
                </a:cxn>
                <a:cxn ang="0">
                  <a:pos x="753" y="36"/>
                </a:cxn>
                <a:cxn ang="0">
                  <a:pos x="775" y="18"/>
                </a:cxn>
                <a:cxn ang="0">
                  <a:pos x="801" y="7"/>
                </a:cxn>
                <a:cxn ang="0">
                  <a:pos x="827" y="0"/>
                </a:cxn>
              </a:cxnLst>
              <a:rect l="0" t="0" r="r" b="b"/>
              <a:pathLst>
                <a:path w="1680" h="1679">
                  <a:moveTo>
                    <a:pt x="834" y="75"/>
                  </a:moveTo>
                  <a:lnTo>
                    <a:pt x="819" y="79"/>
                  </a:lnTo>
                  <a:lnTo>
                    <a:pt x="807" y="89"/>
                  </a:lnTo>
                  <a:lnTo>
                    <a:pt x="89" y="805"/>
                  </a:lnTo>
                  <a:lnTo>
                    <a:pt x="81" y="816"/>
                  </a:lnTo>
                  <a:lnTo>
                    <a:pt x="77" y="827"/>
                  </a:lnTo>
                  <a:lnTo>
                    <a:pt x="75" y="841"/>
                  </a:lnTo>
                  <a:lnTo>
                    <a:pt x="77" y="853"/>
                  </a:lnTo>
                  <a:lnTo>
                    <a:pt x="81" y="864"/>
                  </a:lnTo>
                  <a:lnTo>
                    <a:pt x="89" y="875"/>
                  </a:lnTo>
                  <a:lnTo>
                    <a:pt x="807" y="1591"/>
                  </a:lnTo>
                  <a:lnTo>
                    <a:pt x="819" y="1600"/>
                  </a:lnTo>
                  <a:lnTo>
                    <a:pt x="834" y="1604"/>
                  </a:lnTo>
                  <a:lnTo>
                    <a:pt x="847" y="1604"/>
                  </a:lnTo>
                  <a:lnTo>
                    <a:pt x="862" y="1600"/>
                  </a:lnTo>
                  <a:lnTo>
                    <a:pt x="875" y="1591"/>
                  </a:lnTo>
                  <a:lnTo>
                    <a:pt x="1592" y="875"/>
                  </a:lnTo>
                  <a:lnTo>
                    <a:pt x="1602" y="862"/>
                  </a:lnTo>
                  <a:lnTo>
                    <a:pt x="1606" y="847"/>
                  </a:lnTo>
                  <a:lnTo>
                    <a:pt x="1606" y="832"/>
                  </a:lnTo>
                  <a:lnTo>
                    <a:pt x="1602" y="817"/>
                  </a:lnTo>
                  <a:lnTo>
                    <a:pt x="1592" y="805"/>
                  </a:lnTo>
                  <a:lnTo>
                    <a:pt x="875" y="89"/>
                  </a:lnTo>
                  <a:lnTo>
                    <a:pt x="862" y="79"/>
                  </a:lnTo>
                  <a:lnTo>
                    <a:pt x="847" y="75"/>
                  </a:lnTo>
                  <a:lnTo>
                    <a:pt x="834" y="75"/>
                  </a:lnTo>
                  <a:close/>
                  <a:moveTo>
                    <a:pt x="827" y="0"/>
                  </a:moveTo>
                  <a:lnTo>
                    <a:pt x="854" y="0"/>
                  </a:lnTo>
                  <a:lnTo>
                    <a:pt x="880" y="7"/>
                  </a:lnTo>
                  <a:lnTo>
                    <a:pt x="906" y="18"/>
                  </a:lnTo>
                  <a:lnTo>
                    <a:pt x="928" y="36"/>
                  </a:lnTo>
                  <a:lnTo>
                    <a:pt x="1644" y="753"/>
                  </a:lnTo>
                  <a:lnTo>
                    <a:pt x="1662" y="775"/>
                  </a:lnTo>
                  <a:lnTo>
                    <a:pt x="1673" y="800"/>
                  </a:lnTo>
                  <a:lnTo>
                    <a:pt x="1680" y="827"/>
                  </a:lnTo>
                  <a:lnTo>
                    <a:pt x="1680" y="853"/>
                  </a:lnTo>
                  <a:lnTo>
                    <a:pt x="1673" y="880"/>
                  </a:lnTo>
                  <a:lnTo>
                    <a:pt x="1662" y="904"/>
                  </a:lnTo>
                  <a:lnTo>
                    <a:pt x="1644" y="926"/>
                  </a:lnTo>
                  <a:lnTo>
                    <a:pt x="928" y="1644"/>
                  </a:lnTo>
                  <a:lnTo>
                    <a:pt x="906" y="1662"/>
                  </a:lnTo>
                  <a:lnTo>
                    <a:pt x="880" y="1672"/>
                  </a:lnTo>
                  <a:lnTo>
                    <a:pt x="854" y="1679"/>
                  </a:lnTo>
                  <a:lnTo>
                    <a:pt x="827" y="1679"/>
                  </a:lnTo>
                  <a:lnTo>
                    <a:pt x="801" y="1672"/>
                  </a:lnTo>
                  <a:lnTo>
                    <a:pt x="775" y="1662"/>
                  </a:lnTo>
                  <a:lnTo>
                    <a:pt x="753" y="1644"/>
                  </a:lnTo>
                  <a:lnTo>
                    <a:pt x="37" y="926"/>
                  </a:lnTo>
                  <a:lnTo>
                    <a:pt x="22" y="907"/>
                  </a:lnTo>
                  <a:lnTo>
                    <a:pt x="10" y="887"/>
                  </a:lnTo>
                  <a:lnTo>
                    <a:pt x="3" y="865"/>
                  </a:lnTo>
                  <a:lnTo>
                    <a:pt x="0" y="841"/>
                  </a:lnTo>
                  <a:lnTo>
                    <a:pt x="3" y="816"/>
                  </a:lnTo>
                  <a:lnTo>
                    <a:pt x="10" y="793"/>
                  </a:lnTo>
                  <a:lnTo>
                    <a:pt x="22" y="772"/>
                  </a:lnTo>
                  <a:lnTo>
                    <a:pt x="37" y="753"/>
                  </a:lnTo>
                  <a:lnTo>
                    <a:pt x="753" y="36"/>
                  </a:lnTo>
                  <a:lnTo>
                    <a:pt x="775" y="18"/>
                  </a:lnTo>
                  <a:lnTo>
                    <a:pt x="801" y="7"/>
                  </a:lnTo>
                  <a:lnTo>
                    <a:pt x="827"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135"/>
            <p:cNvSpPr>
              <a:spLocks noEditPoints="1"/>
            </p:cNvSpPr>
            <p:nvPr/>
          </p:nvSpPr>
          <p:spPr bwMode="auto">
            <a:xfrm>
              <a:off x="3279775" y="1017588"/>
              <a:ext cx="2598737" cy="2595563"/>
            </a:xfrm>
            <a:custGeom>
              <a:avLst/>
              <a:gdLst/>
              <a:ahLst/>
              <a:cxnLst>
                <a:cxn ang="0">
                  <a:pos x="808" y="33"/>
                </a:cxn>
                <a:cxn ang="0">
                  <a:pos x="787" y="38"/>
                </a:cxn>
                <a:cxn ang="0">
                  <a:pos x="770" y="52"/>
                </a:cxn>
                <a:cxn ang="0">
                  <a:pos x="52" y="768"/>
                </a:cxn>
                <a:cxn ang="0">
                  <a:pos x="41" y="783"/>
                </a:cxn>
                <a:cxn ang="0">
                  <a:pos x="34" y="799"/>
                </a:cxn>
                <a:cxn ang="0">
                  <a:pos x="31" y="819"/>
                </a:cxn>
                <a:cxn ang="0">
                  <a:pos x="34" y="836"/>
                </a:cxn>
                <a:cxn ang="0">
                  <a:pos x="41" y="853"/>
                </a:cxn>
                <a:cxn ang="0">
                  <a:pos x="52" y="868"/>
                </a:cxn>
                <a:cxn ang="0">
                  <a:pos x="770" y="1584"/>
                </a:cxn>
                <a:cxn ang="0">
                  <a:pos x="787" y="1597"/>
                </a:cxn>
                <a:cxn ang="0">
                  <a:pos x="808" y="1603"/>
                </a:cxn>
                <a:cxn ang="0">
                  <a:pos x="829" y="1603"/>
                </a:cxn>
                <a:cxn ang="0">
                  <a:pos x="850" y="1597"/>
                </a:cxn>
                <a:cxn ang="0">
                  <a:pos x="868" y="1584"/>
                </a:cxn>
                <a:cxn ang="0">
                  <a:pos x="1585" y="868"/>
                </a:cxn>
                <a:cxn ang="0">
                  <a:pos x="1599" y="850"/>
                </a:cxn>
                <a:cxn ang="0">
                  <a:pos x="1604" y="828"/>
                </a:cxn>
                <a:cxn ang="0">
                  <a:pos x="1604" y="808"/>
                </a:cxn>
                <a:cxn ang="0">
                  <a:pos x="1599" y="786"/>
                </a:cxn>
                <a:cxn ang="0">
                  <a:pos x="1585" y="768"/>
                </a:cxn>
                <a:cxn ang="0">
                  <a:pos x="868" y="52"/>
                </a:cxn>
                <a:cxn ang="0">
                  <a:pos x="850" y="38"/>
                </a:cxn>
                <a:cxn ang="0">
                  <a:pos x="829" y="33"/>
                </a:cxn>
                <a:cxn ang="0">
                  <a:pos x="808" y="33"/>
                </a:cxn>
                <a:cxn ang="0">
                  <a:pos x="808" y="0"/>
                </a:cxn>
                <a:cxn ang="0">
                  <a:pos x="829" y="0"/>
                </a:cxn>
                <a:cxn ang="0">
                  <a:pos x="851" y="4"/>
                </a:cxn>
                <a:cxn ang="0">
                  <a:pos x="873" y="14"/>
                </a:cxn>
                <a:cxn ang="0">
                  <a:pos x="891" y="29"/>
                </a:cxn>
                <a:cxn ang="0">
                  <a:pos x="1607" y="746"/>
                </a:cxn>
                <a:cxn ang="0">
                  <a:pos x="1623" y="768"/>
                </a:cxn>
                <a:cxn ang="0">
                  <a:pos x="1633" y="793"/>
                </a:cxn>
                <a:cxn ang="0">
                  <a:pos x="1637" y="817"/>
                </a:cxn>
                <a:cxn ang="0">
                  <a:pos x="1633" y="843"/>
                </a:cxn>
                <a:cxn ang="0">
                  <a:pos x="1623" y="868"/>
                </a:cxn>
                <a:cxn ang="0">
                  <a:pos x="1607" y="889"/>
                </a:cxn>
                <a:cxn ang="0">
                  <a:pos x="891" y="1607"/>
                </a:cxn>
                <a:cxn ang="0">
                  <a:pos x="873" y="1622"/>
                </a:cxn>
                <a:cxn ang="0">
                  <a:pos x="851" y="1631"/>
                </a:cxn>
                <a:cxn ang="0">
                  <a:pos x="829" y="1635"/>
                </a:cxn>
                <a:cxn ang="0">
                  <a:pos x="808" y="1635"/>
                </a:cxn>
                <a:cxn ang="0">
                  <a:pos x="786" y="1631"/>
                </a:cxn>
                <a:cxn ang="0">
                  <a:pos x="764" y="1622"/>
                </a:cxn>
                <a:cxn ang="0">
                  <a:pos x="746" y="1607"/>
                </a:cxn>
                <a:cxn ang="0">
                  <a:pos x="30" y="889"/>
                </a:cxn>
                <a:cxn ang="0">
                  <a:pos x="14" y="869"/>
                </a:cxn>
                <a:cxn ang="0">
                  <a:pos x="4" y="844"/>
                </a:cxn>
                <a:cxn ang="0">
                  <a:pos x="0" y="819"/>
                </a:cxn>
                <a:cxn ang="0">
                  <a:pos x="4" y="791"/>
                </a:cxn>
                <a:cxn ang="0">
                  <a:pos x="14" y="768"/>
                </a:cxn>
                <a:cxn ang="0">
                  <a:pos x="30" y="746"/>
                </a:cxn>
                <a:cxn ang="0">
                  <a:pos x="746" y="29"/>
                </a:cxn>
                <a:cxn ang="0">
                  <a:pos x="764" y="14"/>
                </a:cxn>
                <a:cxn ang="0">
                  <a:pos x="786" y="4"/>
                </a:cxn>
                <a:cxn ang="0">
                  <a:pos x="808" y="0"/>
                </a:cxn>
              </a:cxnLst>
              <a:rect l="0" t="0" r="r" b="b"/>
              <a:pathLst>
                <a:path w="1637" h="1635">
                  <a:moveTo>
                    <a:pt x="808" y="33"/>
                  </a:moveTo>
                  <a:lnTo>
                    <a:pt x="787" y="38"/>
                  </a:lnTo>
                  <a:lnTo>
                    <a:pt x="770" y="52"/>
                  </a:lnTo>
                  <a:lnTo>
                    <a:pt x="52" y="768"/>
                  </a:lnTo>
                  <a:lnTo>
                    <a:pt x="41" y="783"/>
                  </a:lnTo>
                  <a:lnTo>
                    <a:pt x="34" y="799"/>
                  </a:lnTo>
                  <a:lnTo>
                    <a:pt x="31" y="819"/>
                  </a:lnTo>
                  <a:lnTo>
                    <a:pt x="34" y="836"/>
                  </a:lnTo>
                  <a:lnTo>
                    <a:pt x="41" y="853"/>
                  </a:lnTo>
                  <a:lnTo>
                    <a:pt x="52" y="868"/>
                  </a:lnTo>
                  <a:lnTo>
                    <a:pt x="770" y="1584"/>
                  </a:lnTo>
                  <a:lnTo>
                    <a:pt x="787" y="1597"/>
                  </a:lnTo>
                  <a:lnTo>
                    <a:pt x="808" y="1603"/>
                  </a:lnTo>
                  <a:lnTo>
                    <a:pt x="829" y="1603"/>
                  </a:lnTo>
                  <a:lnTo>
                    <a:pt x="850" y="1597"/>
                  </a:lnTo>
                  <a:lnTo>
                    <a:pt x="868" y="1584"/>
                  </a:lnTo>
                  <a:lnTo>
                    <a:pt x="1585" y="868"/>
                  </a:lnTo>
                  <a:lnTo>
                    <a:pt x="1599" y="850"/>
                  </a:lnTo>
                  <a:lnTo>
                    <a:pt x="1604" y="828"/>
                  </a:lnTo>
                  <a:lnTo>
                    <a:pt x="1604" y="808"/>
                  </a:lnTo>
                  <a:lnTo>
                    <a:pt x="1599" y="786"/>
                  </a:lnTo>
                  <a:lnTo>
                    <a:pt x="1585" y="768"/>
                  </a:lnTo>
                  <a:lnTo>
                    <a:pt x="868" y="52"/>
                  </a:lnTo>
                  <a:lnTo>
                    <a:pt x="850" y="38"/>
                  </a:lnTo>
                  <a:lnTo>
                    <a:pt x="829" y="33"/>
                  </a:lnTo>
                  <a:lnTo>
                    <a:pt x="808" y="33"/>
                  </a:lnTo>
                  <a:close/>
                  <a:moveTo>
                    <a:pt x="808" y="0"/>
                  </a:moveTo>
                  <a:lnTo>
                    <a:pt x="829" y="0"/>
                  </a:lnTo>
                  <a:lnTo>
                    <a:pt x="851" y="4"/>
                  </a:lnTo>
                  <a:lnTo>
                    <a:pt x="873" y="14"/>
                  </a:lnTo>
                  <a:lnTo>
                    <a:pt x="891" y="29"/>
                  </a:lnTo>
                  <a:lnTo>
                    <a:pt x="1607" y="746"/>
                  </a:lnTo>
                  <a:lnTo>
                    <a:pt x="1623" y="768"/>
                  </a:lnTo>
                  <a:lnTo>
                    <a:pt x="1633" y="793"/>
                  </a:lnTo>
                  <a:lnTo>
                    <a:pt x="1637" y="817"/>
                  </a:lnTo>
                  <a:lnTo>
                    <a:pt x="1633" y="843"/>
                  </a:lnTo>
                  <a:lnTo>
                    <a:pt x="1623" y="868"/>
                  </a:lnTo>
                  <a:lnTo>
                    <a:pt x="1607" y="889"/>
                  </a:lnTo>
                  <a:lnTo>
                    <a:pt x="891" y="1607"/>
                  </a:lnTo>
                  <a:lnTo>
                    <a:pt x="873" y="1622"/>
                  </a:lnTo>
                  <a:lnTo>
                    <a:pt x="851" y="1631"/>
                  </a:lnTo>
                  <a:lnTo>
                    <a:pt x="829" y="1635"/>
                  </a:lnTo>
                  <a:lnTo>
                    <a:pt x="808" y="1635"/>
                  </a:lnTo>
                  <a:lnTo>
                    <a:pt x="786" y="1631"/>
                  </a:lnTo>
                  <a:lnTo>
                    <a:pt x="764" y="1622"/>
                  </a:lnTo>
                  <a:lnTo>
                    <a:pt x="746" y="1607"/>
                  </a:lnTo>
                  <a:lnTo>
                    <a:pt x="30" y="889"/>
                  </a:lnTo>
                  <a:lnTo>
                    <a:pt x="14" y="869"/>
                  </a:lnTo>
                  <a:lnTo>
                    <a:pt x="4" y="844"/>
                  </a:lnTo>
                  <a:lnTo>
                    <a:pt x="0" y="819"/>
                  </a:lnTo>
                  <a:lnTo>
                    <a:pt x="4" y="791"/>
                  </a:lnTo>
                  <a:lnTo>
                    <a:pt x="14" y="768"/>
                  </a:lnTo>
                  <a:lnTo>
                    <a:pt x="30" y="746"/>
                  </a:lnTo>
                  <a:lnTo>
                    <a:pt x="746" y="29"/>
                  </a:lnTo>
                  <a:lnTo>
                    <a:pt x="764" y="14"/>
                  </a:lnTo>
                  <a:lnTo>
                    <a:pt x="786" y="4"/>
                  </a:lnTo>
                  <a:lnTo>
                    <a:pt x="80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136"/>
            <p:cNvSpPr>
              <a:spLocks/>
            </p:cNvSpPr>
            <p:nvPr/>
          </p:nvSpPr>
          <p:spPr bwMode="auto">
            <a:xfrm>
              <a:off x="5227638" y="2211388"/>
              <a:ext cx="117475" cy="152400"/>
            </a:xfrm>
            <a:custGeom>
              <a:avLst/>
              <a:gdLst/>
              <a:ahLst/>
              <a:cxnLst>
                <a:cxn ang="0">
                  <a:pos x="36" y="0"/>
                </a:cxn>
                <a:cxn ang="0">
                  <a:pos x="74" y="80"/>
                </a:cxn>
                <a:cxn ang="0">
                  <a:pos x="38" y="96"/>
                </a:cxn>
                <a:cxn ang="0">
                  <a:pos x="0" y="16"/>
                </a:cxn>
                <a:cxn ang="0">
                  <a:pos x="36" y="0"/>
                </a:cxn>
              </a:cxnLst>
              <a:rect l="0" t="0" r="r" b="b"/>
              <a:pathLst>
                <a:path w="74" h="96">
                  <a:moveTo>
                    <a:pt x="36" y="0"/>
                  </a:moveTo>
                  <a:lnTo>
                    <a:pt x="74" y="80"/>
                  </a:lnTo>
                  <a:lnTo>
                    <a:pt x="38" y="96"/>
                  </a:lnTo>
                  <a:lnTo>
                    <a:pt x="0" y="16"/>
                  </a:lnTo>
                  <a:lnTo>
                    <a:pt x="36"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Freeform 137"/>
            <p:cNvSpPr>
              <a:spLocks/>
            </p:cNvSpPr>
            <p:nvPr/>
          </p:nvSpPr>
          <p:spPr bwMode="auto">
            <a:xfrm>
              <a:off x="5310188" y="2170113"/>
              <a:ext cx="115887" cy="155575"/>
            </a:xfrm>
            <a:custGeom>
              <a:avLst/>
              <a:gdLst/>
              <a:ahLst/>
              <a:cxnLst>
                <a:cxn ang="0">
                  <a:pos x="35" y="0"/>
                </a:cxn>
                <a:cxn ang="0">
                  <a:pos x="73" y="82"/>
                </a:cxn>
                <a:cxn ang="0">
                  <a:pos x="38" y="98"/>
                </a:cxn>
                <a:cxn ang="0">
                  <a:pos x="0" y="18"/>
                </a:cxn>
                <a:cxn ang="0">
                  <a:pos x="35" y="0"/>
                </a:cxn>
              </a:cxnLst>
              <a:rect l="0" t="0" r="r" b="b"/>
              <a:pathLst>
                <a:path w="73" h="98">
                  <a:moveTo>
                    <a:pt x="35" y="0"/>
                  </a:moveTo>
                  <a:lnTo>
                    <a:pt x="73" y="82"/>
                  </a:lnTo>
                  <a:lnTo>
                    <a:pt x="38" y="98"/>
                  </a:lnTo>
                  <a:lnTo>
                    <a:pt x="0" y="18"/>
                  </a:lnTo>
                  <a:lnTo>
                    <a:pt x="35"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 name="Freeform 138"/>
            <p:cNvSpPr>
              <a:spLocks/>
            </p:cNvSpPr>
            <p:nvPr/>
          </p:nvSpPr>
          <p:spPr bwMode="auto">
            <a:xfrm>
              <a:off x="3821113" y="2211388"/>
              <a:ext cx="115887" cy="152400"/>
            </a:xfrm>
            <a:custGeom>
              <a:avLst/>
              <a:gdLst/>
              <a:ahLst/>
              <a:cxnLst>
                <a:cxn ang="0">
                  <a:pos x="38" y="0"/>
                </a:cxn>
                <a:cxn ang="0">
                  <a:pos x="73" y="16"/>
                </a:cxn>
                <a:cxn ang="0">
                  <a:pos x="34" y="96"/>
                </a:cxn>
                <a:cxn ang="0">
                  <a:pos x="0" y="80"/>
                </a:cxn>
                <a:cxn ang="0">
                  <a:pos x="38" y="0"/>
                </a:cxn>
              </a:cxnLst>
              <a:rect l="0" t="0" r="r" b="b"/>
              <a:pathLst>
                <a:path w="73" h="96">
                  <a:moveTo>
                    <a:pt x="38" y="0"/>
                  </a:moveTo>
                  <a:lnTo>
                    <a:pt x="73" y="16"/>
                  </a:lnTo>
                  <a:lnTo>
                    <a:pt x="34" y="96"/>
                  </a:lnTo>
                  <a:lnTo>
                    <a:pt x="0" y="80"/>
                  </a:lnTo>
                  <a:lnTo>
                    <a:pt x="38"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Freeform 139"/>
            <p:cNvSpPr>
              <a:spLocks/>
            </p:cNvSpPr>
            <p:nvPr/>
          </p:nvSpPr>
          <p:spPr bwMode="auto">
            <a:xfrm>
              <a:off x="3738563" y="2170113"/>
              <a:ext cx="115887" cy="155575"/>
            </a:xfrm>
            <a:custGeom>
              <a:avLst/>
              <a:gdLst/>
              <a:ahLst/>
              <a:cxnLst>
                <a:cxn ang="0">
                  <a:pos x="38" y="0"/>
                </a:cxn>
                <a:cxn ang="0">
                  <a:pos x="73" y="18"/>
                </a:cxn>
                <a:cxn ang="0">
                  <a:pos x="34" y="98"/>
                </a:cxn>
                <a:cxn ang="0">
                  <a:pos x="0" y="82"/>
                </a:cxn>
                <a:cxn ang="0">
                  <a:pos x="38" y="0"/>
                </a:cxn>
              </a:cxnLst>
              <a:rect l="0" t="0" r="r" b="b"/>
              <a:pathLst>
                <a:path w="73" h="98">
                  <a:moveTo>
                    <a:pt x="38" y="0"/>
                  </a:moveTo>
                  <a:lnTo>
                    <a:pt x="73" y="18"/>
                  </a:lnTo>
                  <a:lnTo>
                    <a:pt x="34" y="98"/>
                  </a:lnTo>
                  <a:lnTo>
                    <a:pt x="0" y="82"/>
                  </a:lnTo>
                  <a:lnTo>
                    <a:pt x="38"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Freeform 140"/>
            <p:cNvSpPr>
              <a:spLocks/>
            </p:cNvSpPr>
            <p:nvPr/>
          </p:nvSpPr>
          <p:spPr bwMode="auto">
            <a:xfrm>
              <a:off x="4125913" y="1716088"/>
              <a:ext cx="914400" cy="1092200"/>
            </a:xfrm>
            <a:custGeom>
              <a:avLst/>
              <a:gdLst/>
              <a:ahLst/>
              <a:cxnLst>
                <a:cxn ang="0">
                  <a:pos x="287" y="0"/>
                </a:cxn>
                <a:cxn ang="0">
                  <a:pos x="333" y="3"/>
                </a:cxn>
                <a:cxn ang="0">
                  <a:pos x="378" y="12"/>
                </a:cxn>
                <a:cxn ang="0">
                  <a:pos x="419" y="27"/>
                </a:cxn>
                <a:cxn ang="0">
                  <a:pos x="457" y="46"/>
                </a:cxn>
                <a:cxn ang="0">
                  <a:pos x="491" y="71"/>
                </a:cxn>
                <a:cxn ang="0">
                  <a:pos x="520" y="98"/>
                </a:cxn>
                <a:cxn ang="0">
                  <a:pos x="543" y="129"/>
                </a:cxn>
                <a:cxn ang="0">
                  <a:pos x="561" y="163"/>
                </a:cxn>
                <a:cxn ang="0">
                  <a:pos x="572" y="201"/>
                </a:cxn>
                <a:cxn ang="0">
                  <a:pos x="576" y="240"/>
                </a:cxn>
                <a:cxn ang="0">
                  <a:pos x="572" y="276"/>
                </a:cxn>
                <a:cxn ang="0">
                  <a:pos x="562" y="312"/>
                </a:cxn>
                <a:cxn ang="0">
                  <a:pos x="547" y="344"/>
                </a:cxn>
                <a:cxn ang="0">
                  <a:pos x="525" y="376"/>
                </a:cxn>
                <a:cxn ang="0">
                  <a:pos x="499" y="403"/>
                </a:cxn>
                <a:cxn ang="0">
                  <a:pos x="468" y="426"/>
                </a:cxn>
                <a:cxn ang="0">
                  <a:pos x="468" y="587"/>
                </a:cxn>
                <a:cxn ang="0">
                  <a:pos x="277" y="688"/>
                </a:cxn>
                <a:cxn ang="0">
                  <a:pos x="103" y="587"/>
                </a:cxn>
                <a:cxn ang="0">
                  <a:pos x="103" y="423"/>
                </a:cxn>
                <a:cxn ang="0">
                  <a:pos x="73" y="400"/>
                </a:cxn>
                <a:cxn ang="0">
                  <a:pos x="49" y="373"/>
                </a:cxn>
                <a:cxn ang="0">
                  <a:pos x="28" y="343"/>
                </a:cxn>
                <a:cxn ang="0">
                  <a:pos x="12" y="310"/>
                </a:cxn>
                <a:cxn ang="0">
                  <a:pos x="2" y="276"/>
                </a:cxn>
                <a:cxn ang="0">
                  <a:pos x="0" y="240"/>
                </a:cxn>
                <a:cxn ang="0">
                  <a:pos x="4" y="201"/>
                </a:cxn>
                <a:cxn ang="0">
                  <a:pos x="15" y="163"/>
                </a:cxn>
                <a:cxn ang="0">
                  <a:pos x="32" y="129"/>
                </a:cxn>
                <a:cxn ang="0">
                  <a:pos x="55" y="98"/>
                </a:cxn>
                <a:cxn ang="0">
                  <a:pos x="84" y="71"/>
                </a:cxn>
                <a:cxn ang="0">
                  <a:pos x="118" y="46"/>
                </a:cxn>
                <a:cxn ang="0">
                  <a:pos x="155" y="27"/>
                </a:cxn>
                <a:cxn ang="0">
                  <a:pos x="197" y="12"/>
                </a:cxn>
                <a:cxn ang="0">
                  <a:pos x="241" y="3"/>
                </a:cxn>
                <a:cxn ang="0">
                  <a:pos x="287" y="0"/>
                </a:cxn>
              </a:cxnLst>
              <a:rect l="0" t="0" r="r" b="b"/>
              <a:pathLst>
                <a:path w="576" h="688">
                  <a:moveTo>
                    <a:pt x="287" y="0"/>
                  </a:moveTo>
                  <a:lnTo>
                    <a:pt x="333" y="3"/>
                  </a:lnTo>
                  <a:lnTo>
                    <a:pt x="378" y="12"/>
                  </a:lnTo>
                  <a:lnTo>
                    <a:pt x="419" y="27"/>
                  </a:lnTo>
                  <a:lnTo>
                    <a:pt x="457" y="46"/>
                  </a:lnTo>
                  <a:lnTo>
                    <a:pt x="491" y="71"/>
                  </a:lnTo>
                  <a:lnTo>
                    <a:pt x="520" y="98"/>
                  </a:lnTo>
                  <a:lnTo>
                    <a:pt x="543" y="129"/>
                  </a:lnTo>
                  <a:lnTo>
                    <a:pt x="561" y="163"/>
                  </a:lnTo>
                  <a:lnTo>
                    <a:pt x="572" y="201"/>
                  </a:lnTo>
                  <a:lnTo>
                    <a:pt x="576" y="240"/>
                  </a:lnTo>
                  <a:lnTo>
                    <a:pt x="572" y="276"/>
                  </a:lnTo>
                  <a:lnTo>
                    <a:pt x="562" y="312"/>
                  </a:lnTo>
                  <a:lnTo>
                    <a:pt x="547" y="344"/>
                  </a:lnTo>
                  <a:lnTo>
                    <a:pt x="525" y="376"/>
                  </a:lnTo>
                  <a:lnTo>
                    <a:pt x="499" y="403"/>
                  </a:lnTo>
                  <a:lnTo>
                    <a:pt x="468" y="426"/>
                  </a:lnTo>
                  <a:lnTo>
                    <a:pt x="468" y="587"/>
                  </a:lnTo>
                  <a:lnTo>
                    <a:pt x="277" y="688"/>
                  </a:lnTo>
                  <a:lnTo>
                    <a:pt x="103" y="587"/>
                  </a:lnTo>
                  <a:lnTo>
                    <a:pt x="103" y="423"/>
                  </a:lnTo>
                  <a:lnTo>
                    <a:pt x="73" y="400"/>
                  </a:lnTo>
                  <a:lnTo>
                    <a:pt x="49" y="373"/>
                  </a:lnTo>
                  <a:lnTo>
                    <a:pt x="28" y="343"/>
                  </a:lnTo>
                  <a:lnTo>
                    <a:pt x="12" y="310"/>
                  </a:lnTo>
                  <a:lnTo>
                    <a:pt x="2" y="276"/>
                  </a:lnTo>
                  <a:lnTo>
                    <a:pt x="0" y="240"/>
                  </a:lnTo>
                  <a:lnTo>
                    <a:pt x="4" y="201"/>
                  </a:lnTo>
                  <a:lnTo>
                    <a:pt x="15" y="163"/>
                  </a:lnTo>
                  <a:lnTo>
                    <a:pt x="32" y="129"/>
                  </a:lnTo>
                  <a:lnTo>
                    <a:pt x="55" y="98"/>
                  </a:lnTo>
                  <a:lnTo>
                    <a:pt x="84" y="71"/>
                  </a:lnTo>
                  <a:lnTo>
                    <a:pt x="118" y="46"/>
                  </a:lnTo>
                  <a:lnTo>
                    <a:pt x="155" y="27"/>
                  </a:lnTo>
                  <a:lnTo>
                    <a:pt x="197" y="12"/>
                  </a:lnTo>
                  <a:lnTo>
                    <a:pt x="241" y="3"/>
                  </a:lnTo>
                  <a:lnTo>
                    <a:pt x="287"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9" name="Freeform 141"/>
            <p:cNvSpPr>
              <a:spLocks noEditPoints="1"/>
            </p:cNvSpPr>
            <p:nvPr/>
          </p:nvSpPr>
          <p:spPr bwMode="auto">
            <a:xfrm>
              <a:off x="4103688" y="1697038"/>
              <a:ext cx="955675" cy="1131888"/>
            </a:xfrm>
            <a:custGeom>
              <a:avLst/>
              <a:gdLst/>
              <a:ahLst/>
              <a:cxnLst>
                <a:cxn ang="0">
                  <a:pos x="252" y="30"/>
                </a:cxn>
                <a:cxn ang="0">
                  <a:pos x="163" y="57"/>
                </a:cxn>
                <a:cxn ang="0">
                  <a:pos x="91" y="106"/>
                </a:cxn>
                <a:cxn ang="0">
                  <a:pos x="45" y="173"/>
                </a:cxn>
                <a:cxn ang="0">
                  <a:pos x="27" y="252"/>
                </a:cxn>
                <a:cxn ang="0">
                  <a:pos x="44" y="329"/>
                </a:cxn>
                <a:cxn ang="0">
                  <a:pos x="90" y="396"/>
                </a:cxn>
                <a:cxn ang="0">
                  <a:pos x="127" y="427"/>
                </a:cxn>
                <a:cxn ang="0">
                  <a:pos x="129" y="591"/>
                </a:cxn>
                <a:cxn ang="0">
                  <a:pos x="147" y="600"/>
                </a:cxn>
                <a:cxn ang="0">
                  <a:pos x="200" y="632"/>
                </a:cxn>
                <a:cxn ang="0">
                  <a:pos x="241" y="655"/>
                </a:cxn>
                <a:cxn ang="0">
                  <a:pos x="274" y="675"/>
                </a:cxn>
                <a:cxn ang="0">
                  <a:pos x="291" y="685"/>
                </a:cxn>
                <a:cxn ang="0">
                  <a:pos x="310" y="675"/>
                </a:cxn>
                <a:cxn ang="0">
                  <a:pos x="347" y="655"/>
                </a:cxn>
                <a:cxn ang="0">
                  <a:pos x="391" y="632"/>
                </a:cxn>
                <a:cxn ang="0">
                  <a:pos x="433" y="610"/>
                </a:cxn>
                <a:cxn ang="0">
                  <a:pos x="463" y="595"/>
                </a:cxn>
                <a:cxn ang="0">
                  <a:pos x="470" y="435"/>
                </a:cxn>
                <a:cxn ang="0">
                  <a:pos x="475" y="427"/>
                </a:cxn>
                <a:cxn ang="0">
                  <a:pos x="530" y="377"/>
                </a:cxn>
                <a:cxn ang="0">
                  <a:pos x="564" y="318"/>
                </a:cxn>
                <a:cxn ang="0">
                  <a:pos x="576" y="252"/>
                </a:cxn>
                <a:cxn ang="0">
                  <a:pos x="558" y="173"/>
                </a:cxn>
                <a:cxn ang="0">
                  <a:pos x="511" y="106"/>
                </a:cxn>
                <a:cxn ang="0">
                  <a:pos x="440" y="57"/>
                </a:cxn>
                <a:cxn ang="0">
                  <a:pos x="350" y="30"/>
                </a:cxn>
                <a:cxn ang="0">
                  <a:pos x="301" y="0"/>
                </a:cxn>
                <a:cxn ang="0">
                  <a:pos x="396" y="12"/>
                </a:cxn>
                <a:cxn ang="0">
                  <a:pos x="478" y="49"/>
                </a:cxn>
                <a:cxn ang="0">
                  <a:pos x="543" y="103"/>
                </a:cxn>
                <a:cxn ang="0">
                  <a:pos x="587" y="173"/>
                </a:cxn>
                <a:cxn ang="0">
                  <a:pos x="602" y="252"/>
                </a:cxn>
                <a:cxn ang="0">
                  <a:pos x="590" y="324"/>
                </a:cxn>
                <a:cxn ang="0">
                  <a:pos x="553" y="389"/>
                </a:cxn>
                <a:cxn ang="0">
                  <a:pos x="496" y="445"/>
                </a:cxn>
                <a:cxn ang="0">
                  <a:pos x="494" y="606"/>
                </a:cxn>
                <a:cxn ang="0">
                  <a:pos x="298" y="712"/>
                </a:cxn>
                <a:cxn ang="0">
                  <a:pos x="291" y="713"/>
                </a:cxn>
                <a:cxn ang="0">
                  <a:pos x="285" y="710"/>
                </a:cxn>
                <a:cxn ang="0">
                  <a:pos x="108" y="608"/>
                </a:cxn>
                <a:cxn ang="0">
                  <a:pos x="103" y="602"/>
                </a:cxn>
                <a:cxn ang="0">
                  <a:pos x="74" y="416"/>
                </a:cxn>
                <a:cxn ang="0">
                  <a:pos x="27" y="356"/>
                </a:cxn>
                <a:cxn ang="0">
                  <a:pos x="3" y="288"/>
                </a:cxn>
                <a:cxn ang="0">
                  <a:pos x="4" y="211"/>
                </a:cxn>
                <a:cxn ang="0">
                  <a:pos x="34" y="136"/>
                </a:cxn>
                <a:cxn ang="0">
                  <a:pos x="89" y="73"/>
                </a:cxn>
                <a:cxn ang="0">
                  <a:pos x="163" y="28"/>
                </a:cxn>
                <a:cxn ang="0">
                  <a:pos x="252" y="2"/>
                </a:cxn>
              </a:cxnLst>
              <a:rect l="0" t="0" r="r" b="b"/>
              <a:pathLst>
                <a:path w="602" h="713">
                  <a:moveTo>
                    <a:pt x="301" y="26"/>
                  </a:moveTo>
                  <a:lnTo>
                    <a:pt x="252" y="30"/>
                  </a:lnTo>
                  <a:lnTo>
                    <a:pt x="206" y="39"/>
                  </a:lnTo>
                  <a:lnTo>
                    <a:pt x="163" y="57"/>
                  </a:lnTo>
                  <a:lnTo>
                    <a:pt x="125" y="79"/>
                  </a:lnTo>
                  <a:lnTo>
                    <a:pt x="91" y="106"/>
                  </a:lnTo>
                  <a:lnTo>
                    <a:pt x="64" y="139"/>
                  </a:lnTo>
                  <a:lnTo>
                    <a:pt x="45" y="173"/>
                  </a:lnTo>
                  <a:lnTo>
                    <a:pt x="31" y="211"/>
                  </a:lnTo>
                  <a:lnTo>
                    <a:pt x="27" y="252"/>
                  </a:lnTo>
                  <a:lnTo>
                    <a:pt x="31" y="291"/>
                  </a:lnTo>
                  <a:lnTo>
                    <a:pt x="44" y="329"/>
                  </a:lnTo>
                  <a:lnTo>
                    <a:pt x="64" y="365"/>
                  </a:lnTo>
                  <a:lnTo>
                    <a:pt x="90" y="396"/>
                  </a:lnTo>
                  <a:lnTo>
                    <a:pt x="124" y="425"/>
                  </a:lnTo>
                  <a:lnTo>
                    <a:pt x="127" y="427"/>
                  </a:lnTo>
                  <a:lnTo>
                    <a:pt x="129" y="433"/>
                  </a:lnTo>
                  <a:lnTo>
                    <a:pt x="129" y="591"/>
                  </a:lnTo>
                  <a:lnTo>
                    <a:pt x="136" y="595"/>
                  </a:lnTo>
                  <a:lnTo>
                    <a:pt x="147" y="600"/>
                  </a:lnTo>
                  <a:lnTo>
                    <a:pt x="162" y="610"/>
                  </a:lnTo>
                  <a:lnTo>
                    <a:pt x="200" y="632"/>
                  </a:lnTo>
                  <a:lnTo>
                    <a:pt x="221" y="644"/>
                  </a:lnTo>
                  <a:lnTo>
                    <a:pt x="241" y="655"/>
                  </a:lnTo>
                  <a:lnTo>
                    <a:pt x="259" y="666"/>
                  </a:lnTo>
                  <a:lnTo>
                    <a:pt x="274" y="675"/>
                  </a:lnTo>
                  <a:lnTo>
                    <a:pt x="286" y="681"/>
                  </a:lnTo>
                  <a:lnTo>
                    <a:pt x="291" y="685"/>
                  </a:lnTo>
                  <a:lnTo>
                    <a:pt x="298" y="681"/>
                  </a:lnTo>
                  <a:lnTo>
                    <a:pt x="310" y="675"/>
                  </a:lnTo>
                  <a:lnTo>
                    <a:pt x="327" y="666"/>
                  </a:lnTo>
                  <a:lnTo>
                    <a:pt x="347" y="655"/>
                  </a:lnTo>
                  <a:lnTo>
                    <a:pt x="369" y="644"/>
                  </a:lnTo>
                  <a:lnTo>
                    <a:pt x="391" y="632"/>
                  </a:lnTo>
                  <a:lnTo>
                    <a:pt x="413" y="621"/>
                  </a:lnTo>
                  <a:lnTo>
                    <a:pt x="433" y="610"/>
                  </a:lnTo>
                  <a:lnTo>
                    <a:pt x="451" y="600"/>
                  </a:lnTo>
                  <a:lnTo>
                    <a:pt x="463" y="595"/>
                  </a:lnTo>
                  <a:lnTo>
                    <a:pt x="470" y="591"/>
                  </a:lnTo>
                  <a:lnTo>
                    <a:pt x="470" y="435"/>
                  </a:lnTo>
                  <a:lnTo>
                    <a:pt x="473" y="430"/>
                  </a:lnTo>
                  <a:lnTo>
                    <a:pt x="475" y="427"/>
                  </a:lnTo>
                  <a:lnTo>
                    <a:pt x="505" y="404"/>
                  </a:lnTo>
                  <a:lnTo>
                    <a:pt x="530" y="377"/>
                  </a:lnTo>
                  <a:lnTo>
                    <a:pt x="550" y="348"/>
                  </a:lnTo>
                  <a:lnTo>
                    <a:pt x="564" y="318"/>
                  </a:lnTo>
                  <a:lnTo>
                    <a:pt x="573" y="286"/>
                  </a:lnTo>
                  <a:lnTo>
                    <a:pt x="576" y="252"/>
                  </a:lnTo>
                  <a:lnTo>
                    <a:pt x="572" y="211"/>
                  </a:lnTo>
                  <a:lnTo>
                    <a:pt x="558" y="173"/>
                  </a:lnTo>
                  <a:lnTo>
                    <a:pt x="538" y="139"/>
                  </a:lnTo>
                  <a:lnTo>
                    <a:pt x="511" y="106"/>
                  </a:lnTo>
                  <a:lnTo>
                    <a:pt x="478" y="79"/>
                  </a:lnTo>
                  <a:lnTo>
                    <a:pt x="440" y="57"/>
                  </a:lnTo>
                  <a:lnTo>
                    <a:pt x="396" y="39"/>
                  </a:lnTo>
                  <a:lnTo>
                    <a:pt x="350" y="30"/>
                  </a:lnTo>
                  <a:lnTo>
                    <a:pt x="301" y="26"/>
                  </a:lnTo>
                  <a:close/>
                  <a:moveTo>
                    <a:pt x="301" y="0"/>
                  </a:moveTo>
                  <a:lnTo>
                    <a:pt x="350" y="2"/>
                  </a:lnTo>
                  <a:lnTo>
                    <a:pt x="396" y="12"/>
                  </a:lnTo>
                  <a:lnTo>
                    <a:pt x="440" y="28"/>
                  </a:lnTo>
                  <a:lnTo>
                    <a:pt x="478" y="49"/>
                  </a:lnTo>
                  <a:lnTo>
                    <a:pt x="513" y="73"/>
                  </a:lnTo>
                  <a:lnTo>
                    <a:pt x="543" y="103"/>
                  </a:lnTo>
                  <a:lnTo>
                    <a:pt x="568" y="136"/>
                  </a:lnTo>
                  <a:lnTo>
                    <a:pt x="587" y="173"/>
                  </a:lnTo>
                  <a:lnTo>
                    <a:pt x="598" y="211"/>
                  </a:lnTo>
                  <a:lnTo>
                    <a:pt x="602" y="252"/>
                  </a:lnTo>
                  <a:lnTo>
                    <a:pt x="599" y="288"/>
                  </a:lnTo>
                  <a:lnTo>
                    <a:pt x="590" y="324"/>
                  </a:lnTo>
                  <a:lnTo>
                    <a:pt x="575" y="358"/>
                  </a:lnTo>
                  <a:lnTo>
                    <a:pt x="553" y="389"/>
                  </a:lnTo>
                  <a:lnTo>
                    <a:pt x="527" y="419"/>
                  </a:lnTo>
                  <a:lnTo>
                    <a:pt x="496" y="445"/>
                  </a:lnTo>
                  <a:lnTo>
                    <a:pt x="496" y="603"/>
                  </a:lnTo>
                  <a:lnTo>
                    <a:pt x="494" y="606"/>
                  </a:lnTo>
                  <a:lnTo>
                    <a:pt x="489" y="611"/>
                  </a:lnTo>
                  <a:lnTo>
                    <a:pt x="298" y="712"/>
                  </a:lnTo>
                  <a:lnTo>
                    <a:pt x="296" y="713"/>
                  </a:lnTo>
                  <a:lnTo>
                    <a:pt x="291" y="713"/>
                  </a:lnTo>
                  <a:lnTo>
                    <a:pt x="287" y="712"/>
                  </a:lnTo>
                  <a:lnTo>
                    <a:pt x="285" y="710"/>
                  </a:lnTo>
                  <a:lnTo>
                    <a:pt x="110" y="610"/>
                  </a:lnTo>
                  <a:lnTo>
                    <a:pt x="108" y="608"/>
                  </a:lnTo>
                  <a:lnTo>
                    <a:pt x="105" y="606"/>
                  </a:lnTo>
                  <a:lnTo>
                    <a:pt x="103" y="602"/>
                  </a:lnTo>
                  <a:lnTo>
                    <a:pt x="103" y="442"/>
                  </a:lnTo>
                  <a:lnTo>
                    <a:pt x="74" y="416"/>
                  </a:lnTo>
                  <a:lnTo>
                    <a:pt x="48" y="388"/>
                  </a:lnTo>
                  <a:lnTo>
                    <a:pt x="27" y="356"/>
                  </a:lnTo>
                  <a:lnTo>
                    <a:pt x="12" y="324"/>
                  </a:lnTo>
                  <a:lnTo>
                    <a:pt x="3" y="288"/>
                  </a:lnTo>
                  <a:lnTo>
                    <a:pt x="0" y="252"/>
                  </a:lnTo>
                  <a:lnTo>
                    <a:pt x="4" y="211"/>
                  </a:lnTo>
                  <a:lnTo>
                    <a:pt x="15" y="173"/>
                  </a:lnTo>
                  <a:lnTo>
                    <a:pt x="34" y="136"/>
                  </a:lnTo>
                  <a:lnTo>
                    <a:pt x="59" y="103"/>
                  </a:lnTo>
                  <a:lnTo>
                    <a:pt x="89" y="73"/>
                  </a:lnTo>
                  <a:lnTo>
                    <a:pt x="124" y="49"/>
                  </a:lnTo>
                  <a:lnTo>
                    <a:pt x="163" y="28"/>
                  </a:lnTo>
                  <a:lnTo>
                    <a:pt x="207" y="12"/>
                  </a:lnTo>
                  <a:lnTo>
                    <a:pt x="252" y="2"/>
                  </a:lnTo>
                  <a:lnTo>
                    <a:pt x="301"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142"/>
            <p:cNvSpPr>
              <a:spLocks/>
            </p:cNvSpPr>
            <p:nvPr/>
          </p:nvSpPr>
          <p:spPr bwMode="auto">
            <a:xfrm>
              <a:off x="4308475" y="2106613"/>
              <a:ext cx="233362" cy="231775"/>
            </a:xfrm>
            <a:custGeom>
              <a:avLst/>
              <a:gdLst/>
              <a:ahLst/>
              <a:cxnLst>
                <a:cxn ang="0">
                  <a:pos x="74" y="0"/>
                </a:cxn>
                <a:cxn ang="0">
                  <a:pos x="97" y="5"/>
                </a:cxn>
                <a:cxn ang="0">
                  <a:pos x="117" y="14"/>
                </a:cxn>
                <a:cxn ang="0">
                  <a:pos x="134" y="30"/>
                </a:cxn>
                <a:cxn ang="0">
                  <a:pos x="143" y="51"/>
                </a:cxn>
                <a:cxn ang="0">
                  <a:pos x="147" y="74"/>
                </a:cxn>
                <a:cxn ang="0">
                  <a:pos x="143" y="97"/>
                </a:cxn>
                <a:cxn ang="0">
                  <a:pos x="134" y="116"/>
                </a:cxn>
                <a:cxn ang="0">
                  <a:pos x="117" y="133"/>
                </a:cxn>
                <a:cxn ang="0">
                  <a:pos x="97" y="142"/>
                </a:cxn>
                <a:cxn ang="0">
                  <a:pos x="74" y="146"/>
                </a:cxn>
                <a:cxn ang="0">
                  <a:pos x="51" y="142"/>
                </a:cxn>
                <a:cxn ang="0">
                  <a:pos x="30" y="133"/>
                </a:cxn>
                <a:cxn ang="0">
                  <a:pos x="14" y="116"/>
                </a:cxn>
                <a:cxn ang="0">
                  <a:pos x="4" y="97"/>
                </a:cxn>
                <a:cxn ang="0">
                  <a:pos x="0" y="74"/>
                </a:cxn>
                <a:cxn ang="0">
                  <a:pos x="4" y="51"/>
                </a:cxn>
                <a:cxn ang="0">
                  <a:pos x="14" y="30"/>
                </a:cxn>
                <a:cxn ang="0">
                  <a:pos x="30" y="14"/>
                </a:cxn>
                <a:cxn ang="0">
                  <a:pos x="51" y="5"/>
                </a:cxn>
                <a:cxn ang="0">
                  <a:pos x="74" y="0"/>
                </a:cxn>
              </a:cxnLst>
              <a:rect l="0" t="0" r="r" b="b"/>
              <a:pathLst>
                <a:path w="147" h="146">
                  <a:moveTo>
                    <a:pt x="74" y="0"/>
                  </a:moveTo>
                  <a:lnTo>
                    <a:pt x="97" y="5"/>
                  </a:lnTo>
                  <a:lnTo>
                    <a:pt x="117" y="14"/>
                  </a:lnTo>
                  <a:lnTo>
                    <a:pt x="134" y="30"/>
                  </a:lnTo>
                  <a:lnTo>
                    <a:pt x="143" y="51"/>
                  </a:lnTo>
                  <a:lnTo>
                    <a:pt x="147" y="74"/>
                  </a:lnTo>
                  <a:lnTo>
                    <a:pt x="143" y="97"/>
                  </a:lnTo>
                  <a:lnTo>
                    <a:pt x="134" y="116"/>
                  </a:lnTo>
                  <a:lnTo>
                    <a:pt x="117" y="133"/>
                  </a:lnTo>
                  <a:lnTo>
                    <a:pt x="97" y="142"/>
                  </a:lnTo>
                  <a:lnTo>
                    <a:pt x="74" y="146"/>
                  </a:lnTo>
                  <a:lnTo>
                    <a:pt x="51" y="142"/>
                  </a:lnTo>
                  <a:lnTo>
                    <a:pt x="30" y="133"/>
                  </a:lnTo>
                  <a:lnTo>
                    <a:pt x="14" y="116"/>
                  </a:lnTo>
                  <a:lnTo>
                    <a:pt x="4" y="97"/>
                  </a:lnTo>
                  <a:lnTo>
                    <a:pt x="0" y="74"/>
                  </a:lnTo>
                  <a:lnTo>
                    <a:pt x="4" y="51"/>
                  </a:lnTo>
                  <a:lnTo>
                    <a:pt x="14" y="30"/>
                  </a:lnTo>
                  <a:lnTo>
                    <a:pt x="30" y="14"/>
                  </a:lnTo>
                  <a:lnTo>
                    <a:pt x="51" y="5"/>
                  </a:lnTo>
                  <a:lnTo>
                    <a:pt x="74"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143"/>
            <p:cNvSpPr>
              <a:spLocks/>
            </p:cNvSpPr>
            <p:nvPr/>
          </p:nvSpPr>
          <p:spPr bwMode="auto">
            <a:xfrm>
              <a:off x="4622800" y="2106613"/>
              <a:ext cx="231775" cy="231775"/>
            </a:xfrm>
            <a:custGeom>
              <a:avLst/>
              <a:gdLst/>
              <a:ahLst/>
              <a:cxnLst>
                <a:cxn ang="0">
                  <a:pos x="73" y="0"/>
                </a:cxn>
                <a:cxn ang="0">
                  <a:pos x="97" y="5"/>
                </a:cxn>
                <a:cxn ang="0">
                  <a:pos x="116" y="14"/>
                </a:cxn>
                <a:cxn ang="0">
                  <a:pos x="132" y="30"/>
                </a:cxn>
                <a:cxn ang="0">
                  <a:pos x="141" y="51"/>
                </a:cxn>
                <a:cxn ang="0">
                  <a:pos x="146" y="74"/>
                </a:cxn>
                <a:cxn ang="0">
                  <a:pos x="141" y="97"/>
                </a:cxn>
                <a:cxn ang="0">
                  <a:pos x="132" y="116"/>
                </a:cxn>
                <a:cxn ang="0">
                  <a:pos x="116" y="133"/>
                </a:cxn>
                <a:cxn ang="0">
                  <a:pos x="97" y="142"/>
                </a:cxn>
                <a:cxn ang="0">
                  <a:pos x="73" y="146"/>
                </a:cxn>
                <a:cxn ang="0">
                  <a:pos x="50" y="142"/>
                </a:cxn>
                <a:cxn ang="0">
                  <a:pos x="30" y="133"/>
                </a:cxn>
                <a:cxn ang="0">
                  <a:pos x="13" y="116"/>
                </a:cxn>
                <a:cxn ang="0">
                  <a:pos x="4" y="97"/>
                </a:cxn>
                <a:cxn ang="0">
                  <a:pos x="0" y="74"/>
                </a:cxn>
                <a:cxn ang="0">
                  <a:pos x="4" y="51"/>
                </a:cxn>
                <a:cxn ang="0">
                  <a:pos x="13" y="30"/>
                </a:cxn>
                <a:cxn ang="0">
                  <a:pos x="30" y="14"/>
                </a:cxn>
                <a:cxn ang="0">
                  <a:pos x="50" y="5"/>
                </a:cxn>
                <a:cxn ang="0">
                  <a:pos x="73" y="0"/>
                </a:cxn>
              </a:cxnLst>
              <a:rect l="0" t="0" r="r" b="b"/>
              <a:pathLst>
                <a:path w="146" h="146">
                  <a:moveTo>
                    <a:pt x="73" y="0"/>
                  </a:moveTo>
                  <a:lnTo>
                    <a:pt x="97" y="5"/>
                  </a:lnTo>
                  <a:lnTo>
                    <a:pt x="116" y="14"/>
                  </a:lnTo>
                  <a:lnTo>
                    <a:pt x="132" y="30"/>
                  </a:lnTo>
                  <a:lnTo>
                    <a:pt x="141" y="51"/>
                  </a:lnTo>
                  <a:lnTo>
                    <a:pt x="146" y="74"/>
                  </a:lnTo>
                  <a:lnTo>
                    <a:pt x="141" y="97"/>
                  </a:lnTo>
                  <a:lnTo>
                    <a:pt x="132" y="116"/>
                  </a:lnTo>
                  <a:lnTo>
                    <a:pt x="116" y="133"/>
                  </a:lnTo>
                  <a:lnTo>
                    <a:pt x="97" y="142"/>
                  </a:lnTo>
                  <a:lnTo>
                    <a:pt x="73" y="146"/>
                  </a:lnTo>
                  <a:lnTo>
                    <a:pt x="50" y="142"/>
                  </a:lnTo>
                  <a:lnTo>
                    <a:pt x="30" y="133"/>
                  </a:lnTo>
                  <a:lnTo>
                    <a:pt x="13" y="116"/>
                  </a:lnTo>
                  <a:lnTo>
                    <a:pt x="4" y="97"/>
                  </a:lnTo>
                  <a:lnTo>
                    <a:pt x="0" y="74"/>
                  </a:lnTo>
                  <a:lnTo>
                    <a:pt x="4" y="51"/>
                  </a:lnTo>
                  <a:lnTo>
                    <a:pt x="13" y="30"/>
                  </a:lnTo>
                  <a:lnTo>
                    <a:pt x="30" y="14"/>
                  </a:lnTo>
                  <a:lnTo>
                    <a:pt x="50" y="5"/>
                  </a:lnTo>
                  <a:lnTo>
                    <a:pt x="73"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144"/>
            <p:cNvSpPr>
              <a:spLocks/>
            </p:cNvSpPr>
            <p:nvPr/>
          </p:nvSpPr>
          <p:spPr bwMode="auto">
            <a:xfrm>
              <a:off x="4505325" y="2332038"/>
              <a:ext cx="153987" cy="153988"/>
            </a:xfrm>
            <a:custGeom>
              <a:avLst/>
              <a:gdLst/>
              <a:ahLst/>
              <a:cxnLst>
                <a:cxn ang="0">
                  <a:pos x="47" y="0"/>
                </a:cxn>
                <a:cxn ang="0">
                  <a:pos x="97" y="97"/>
                </a:cxn>
                <a:cxn ang="0">
                  <a:pos x="0" y="97"/>
                </a:cxn>
                <a:cxn ang="0">
                  <a:pos x="47" y="0"/>
                </a:cxn>
              </a:cxnLst>
              <a:rect l="0" t="0" r="r" b="b"/>
              <a:pathLst>
                <a:path w="97" h="97">
                  <a:moveTo>
                    <a:pt x="47" y="0"/>
                  </a:moveTo>
                  <a:lnTo>
                    <a:pt x="97" y="97"/>
                  </a:lnTo>
                  <a:lnTo>
                    <a:pt x="0" y="97"/>
                  </a:lnTo>
                  <a:lnTo>
                    <a:pt x="4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145"/>
            <p:cNvSpPr>
              <a:spLocks/>
            </p:cNvSpPr>
            <p:nvPr/>
          </p:nvSpPr>
          <p:spPr bwMode="auto">
            <a:xfrm>
              <a:off x="5245100" y="1843088"/>
              <a:ext cx="114300" cy="311150"/>
            </a:xfrm>
            <a:custGeom>
              <a:avLst/>
              <a:gdLst/>
              <a:ahLst/>
              <a:cxnLst>
                <a:cxn ang="0">
                  <a:pos x="30" y="0"/>
                </a:cxn>
                <a:cxn ang="0">
                  <a:pos x="38" y="3"/>
                </a:cxn>
                <a:cxn ang="0">
                  <a:pos x="57" y="21"/>
                </a:cxn>
                <a:cxn ang="0">
                  <a:pos x="68" y="38"/>
                </a:cxn>
                <a:cxn ang="0">
                  <a:pos x="72" y="56"/>
                </a:cxn>
                <a:cxn ang="0">
                  <a:pos x="70" y="70"/>
                </a:cxn>
                <a:cxn ang="0">
                  <a:pos x="61" y="81"/>
                </a:cxn>
                <a:cxn ang="0">
                  <a:pos x="49" y="92"/>
                </a:cxn>
                <a:cxn ang="0">
                  <a:pos x="38" y="98"/>
                </a:cxn>
                <a:cxn ang="0">
                  <a:pos x="31" y="105"/>
                </a:cxn>
                <a:cxn ang="0">
                  <a:pos x="29" y="109"/>
                </a:cxn>
                <a:cxn ang="0">
                  <a:pos x="27" y="113"/>
                </a:cxn>
                <a:cxn ang="0">
                  <a:pos x="27" y="120"/>
                </a:cxn>
                <a:cxn ang="0">
                  <a:pos x="31" y="128"/>
                </a:cxn>
                <a:cxn ang="0">
                  <a:pos x="37" y="138"/>
                </a:cxn>
                <a:cxn ang="0">
                  <a:pos x="45" y="150"/>
                </a:cxn>
                <a:cxn ang="0">
                  <a:pos x="53" y="164"/>
                </a:cxn>
                <a:cxn ang="0">
                  <a:pos x="57" y="181"/>
                </a:cxn>
                <a:cxn ang="0">
                  <a:pos x="57" y="185"/>
                </a:cxn>
                <a:cxn ang="0">
                  <a:pos x="56" y="190"/>
                </a:cxn>
                <a:cxn ang="0">
                  <a:pos x="55" y="192"/>
                </a:cxn>
                <a:cxn ang="0">
                  <a:pos x="50" y="195"/>
                </a:cxn>
                <a:cxn ang="0">
                  <a:pos x="46" y="196"/>
                </a:cxn>
                <a:cxn ang="0">
                  <a:pos x="42" y="196"/>
                </a:cxn>
                <a:cxn ang="0">
                  <a:pos x="38" y="195"/>
                </a:cxn>
                <a:cxn ang="0">
                  <a:pos x="35" y="194"/>
                </a:cxn>
                <a:cxn ang="0">
                  <a:pos x="33" y="191"/>
                </a:cxn>
                <a:cxn ang="0">
                  <a:pos x="31" y="187"/>
                </a:cxn>
                <a:cxn ang="0">
                  <a:pos x="25" y="168"/>
                </a:cxn>
                <a:cxn ang="0">
                  <a:pos x="15" y="151"/>
                </a:cxn>
                <a:cxn ang="0">
                  <a:pos x="8" y="142"/>
                </a:cxn>
                <a:cxn ang="0">
                  <a:pos x="0" y="120"/>
                </a:cxn>
                <a:cxn ang="0">
                  <a:pos x="0" y="108"/>
                </a:cxn>
                <a:cxn ang="0">
                  <a:pos x="6" y="96"/>
                </a:cxn>
                <a:cxn ang="0">
                  <a:pos x="18" y="82"/>
                </a:cxn>
                <a:cxn ang="0">
                  <a:pos x="40" y="66"/>
                </a:cxn>
                <a:cxn ang="0">
                  <a:pos x="42" y="62"/>
                </a:cxn>
                <a:cxn ang="0">
                  <a:pos x="45" y="59"/>
                </a:cxn>
                <a:cxn ang="0">
                  <a:pos x="45" y="55"/>
                </a:cxn>
                <a:cxn ang="0">
                  <a:pos x="42" y="47"/>
                </a:cxn>
                <a:cxn ang="0">
                  <a:pos x="35" y="37"/>
                </a:cxn>
                <a:cxn ang="0">
                  <a:pos x="22" y="25"/>
                </a:cxn>
                <a:cxn ang="0">
                  <a:pos x="19" y="22"/>
                </a:cxn>
                <a:cxn ang="0">
                  <a:pos x="16" y="14"/>
                </a:cxn>
                <a:cxn ang="0">
                  <a:pos x="19" y="6"/>
                </a:cxn>
                <a:cxn ang="0">
                  <a:pos x="22" y="3"/>
                </a:cxn>
                <a:cxn ang="0">
                  <a:pos x="30" y="0"/>
                </a:cxn>
              </a:cxnLst>
              <a:rect l="0" t="0" r="r" b="b"/>
              <a:pathLst>
                <a:path w="72" h="196">
                  <a:moveTo>
                    <a:pt x="30" y="0"/>
                  </a:moveTo>
                  <a:lnTo>
                    <a:pt x="38" y="3"/>
                  </a:lnTo>
                  <a:lnTo>
                    <a:pt x="57" y="21"/>
                  </a:lnTo>
                  <a:lnTo>
                    <a:pt x="68" y="38"/>
                  </a:lnTo>
                  <a:lnTo>
                    <a:pt x="72" y="56"/>
                  </a:lnTo>
                  <a:lnTo>
                    <a:pt x="70" y="70"/>
                  </a:lnTo>
                  <a:lnTo>
                    <a:pt x="61" y="81"/>
                  </a:lnTo>
                  <a:lnTo>
                    <a:pt x="49" y="92"/>
                  </a:lnTo>
                  <a:lnTo>
                    <a:pt x="38" y="98"/>
                  </a:lnTo>
                  <a:lnTo>
                    <a:pt x="31" y="105"/>
                  </a:lnTo>
                  <a:lnTo>
                    <a:pt x="29" y="109"/>
                  </a:lnTo>
                  <a:lnTo>
                    <a:pt x="27" y="113"/>
                  </a:lnTo>
                  <a:lnTo>
                    <a:pt x="27" y="120"/>
                  </a:lnTo>
                  <a:lnTo>
                    <a:pt x="31" y="128"/>
                  </a:lnTo>
                  <a:lnTo>
                    <a:pt x="37" y="138"/>
                  </a:lnTo>
                  <a:lnTo>
                    <a:pt x="45" y="150"/>
                  </a:lnTo>
                  <a:lnTo>
                    <a:pt x="53" y="164"/>
                  </a:lnTo>
                  <a:lnTo>
                    <a:pt x="57" y="181"/>
                  </a:lnTo>
                  <a:lnTo>
                    <a:pt x="57" y="185"/>
                  </a:lnTo>
                  <a:lnTo>
                    <a:pt x="56" y="190"/>
                  </a:lnTo>
                  <a:lnTo>
                    <a:pt x="55" y="192"/>
                  </a:lnTo>
                  <a:lnTo>
                    <a:pt x="50" y="195"/>
                  </a:lnTo>
                  <a:lnTo>
                    <a:pt x="46" y="196"/>
                  </a:lnTo>
                  <a:lnTo>
                    <a:pt x="42" y="196"/>
                  </a:lnTo>
                  <a:lnTo>
                    <a:pt x="38" y="195"/>
                  </a:lnTo>
                  <a:lnTo>
                    <a:pt x="35" y="194"/>
                  </a:lnTo>
                  <a:lnTo>
                    <a:pt x="33" y="191"/>
                  </a:lnTo>
                  <a:lnTo>
                    <a:pt x="31" y="187"/>
                  </a:lnTo>
                  <a:lnTo>
                    <a:pt x="25" y="168"/>
                  </a:lnTo>
                  <a:lnTo>
                    <a:pt x="15" y="151"/>
                  </a:lnTo>
                  <a:lnTo>
                    <a:pt x="8" y="142"/>
                  </a:lnTo>
                  <a:lnTo>
                    <a:pt x="0" y="120"/>
                  </a:lnTo>
                  <a:lnTo>
                    <a:pt x="0" y="108"/>
                  </a:lnTo>
                  <a:lnTo>
                    <a:pt x="6" y="96"/>
                  </a:lnTo>
                  <a:lnTo>
                    <a:pt x="18" y="82"/>
                  </a:lnTo>
                  <a:lnTo>
                    <a:pt x="40" y="66"/>
                  </a:lnTo>
                  <a:lnTo>
                    <a:pt x="42" y="62"/>
                  </a:lnTo>
                  <a:lnTo>
                    <a:pt x="45" y="59"/>
                  </a:lnTo>
                  <a:lnTo>
                    <a:pt x="45" y="55"/>
                  </a:lnTo>
                  <a:lnTo>
                    <a:pt x="42" y="47"/>
                  </a:lnTo>
                  <a:lnTo>
                    <a:pt x="35" y="37"/>
                  </a:lnTo>
                  <a:lnTo>
                    <a:pt x="22" y="25"/>
                  </a:lnTo>
                  <a:lnTo>
                    <a:pt x="19" y="22"/>
                  </a:lnTo>
                  <a:lnTo>
                    <a:pt x="16" y="14"/>
                  </a:lnTo>
                  <a:lnTo>
                    <a:pt x="19" y="6"/>
                  </a:lnTo>
                  <a:lnTo>
                    <a:pt x="22" y="3"/>
                  </a:lnTo>
                  <a:lnTo>
                    <a:pt x="30"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146"/>
            <p:cNvSpPr>
              <a:spLocks/>
            </p:cNvSpPr>
            <p:nvPr/>
          </p:nvSpPr>
          <p:spPr bwMode="auto">
            <a:xfrm>
              <a:off x="5087938" y="1727200"/>
              <a:ext cx="158750" cy="468313"/>
            </a:xfrm>
            <a:custGeom>
              <a:avLst/>
              <a:gdLst/>
              <a:ahLst/>
              <a:cxnLst>
                <a:cxn ang="0">
                  <a:pos x="68" y="1"/>
                </a:cxn>
                <a:cxn ang="0">
                  <a:pos x="76" y="5"/>
                </a:cxn>
                <a:cxn ang="0">
                  <a:pos x="79" y="13"/>
                </a:cxn>
                <a:cxn ang="0">
                  <a:pos x="77" y="22"/>
                </a:cxn>
                <a:cxn ang="0">
                  <a:pos x="72" y="26"/>
                </a:cxn>
                <a:cxn ang="0">
                  <a:pos x="62" y="27"/>
                </a:cxn>
                <a:cxn ang="0">
                  <a:pos x="39" y="27"/>
                </a:cxn>
                <a:cxn ang="0">
                  <a:pos x="27" y="38"/>
                </a:cxn>
                <a:cxn ang="0">
                  <a:pos x="31" y="56"/>
                </a:cxn>
                <a:cxn ang="0">
                  <a:pos x="65" y="75"/>
                </a:cxn>
                <a:cxn ang="0">
                  <a:pos x="87" y="102"/>
                </a:cxn>
                <a:cxn ang="0">
                  <a:pos x="83" y="126"/>
                </a:cxn>
                <a:cxn ang="0">
                  <a:pos x="68" y="147"/>
                </a:cxn>
                <a:cxn ang="0">
                  <a:pos x="50" y="170"/>
                </a:cxn>
                <a:cxn ang="0">
                  <a:pos x="42" y="192"/>
                </a:cxn>
                <a:cxn ang="0">
                  <a:pos x="50" y="205"/>
                </a:cxn>
                <a:cxn ang="0">
                  <a:pos x="76" y="224"/>
                </a:cxn>
                <a:cxn ang="0">
                  <a:pos x="92" y="246"/>
                </a:cxn>
                <a:cxn ang="0">
                  <a:pos x="100" y="282"/>
                </a:cxn>
                <a:cxn ang="0">
                  <a:pos x="96" y="290"/>
                </a:cxn>
                <a:cxn ang="0">
                  <a:pos x="88" y="295"/>
                </a:cxn>
                <a:cxn ang="0">
                  <a:pos x="80" y="293"/>
                </a:cxn>
                <a:cxn ang="0">
                  <a:pos x="75" y="286"/>
                </a:cxn>
                <a:cxn ang="0">
                  <a:pos x="72" y="265"/>
                </a:cxn>
                <a:cxn ang="0">
                  <a:pos x="61" y="245"/>
                </a:cxn>
                <a:cxn ang="0">
                  <a:pos x="43" y="233"/>
                </a:cxn>
                <a:cxn ang="0">
                  <a:pos x="27" y="219"/>
                </a:cxn>
                <a:cxn ang="0">
                  <a:pos x="17" y="201"/>
                </a:cxn>
                <a:cxn ang="0">
                  <a:pos x="20" y="175"/>
                </a:cxn>
                <a:cxn ang="0">
                  <a:pos x="36" y="143"/>
                </a:cxn>
                <a:cxn ang="0">
                  <a:pos x="54" y="122"/>
                </a:cxn>
                <a:cxn ang="0">
                  <a:pos x="61" y="107"/>
                </a:cxn>
                <a:cxn ang="0">
                  <a:pos x="55" y="101"/>
                </a:cxn>
                <a:cxn ang="0">
                  <a:pos x="31" y="87"/>
                </a:cxn>
                <a:cxn ang="0">
                  <a:pos x="5" y="64"/>
                </a:cxn>
                <a:cxn ang="0">
                  <a:pos x="1" y="30"/>
                </a:cxn>
                <a:cxn ang="0">
                  <a:pos x="12" y="12"/>
                </a:cxn>
                <a:cxn ang="0">
                  <a:pos x="35" y="1"/>
                </a:cxn>
              </a:cxnLst>
              <a:rect l="0" t="0" r="r" b="b"/>
              <a:pathLst>
                <a:path w="100" h="295">
                  <a:moveTo>
                    <a:pt x="50" y="0"/>
                  </a:moveTo>
                  <a:lnTo>
                    <a:pt x="68" y="1"/>
                  </a:lnTo>
                  <a:lnTo>
                    <a:pt x="72" y="2"/>
                  </a:lnTo>
                  <a:lnTo>
                    <a:pt x="76" y="5"/>
                  </a:lnTo>
                  <a:lnTo>
                    <a:pt x="77" y="8"/>
                  </a:lnTo>
                  <a:lnTo>
                    <a:pt x="79" y="13"/>
                  </a:lnTo>
                  <a:lnTo>
                    <a:pt x="79" y="17"/>
                  </a:lnTo>
                  <a:lnTo>
                    <a:pt x="77" y="22"/>
                  </a:lnTo>
                  <a:lnTo>
                    <a:pt x="75" y="24"/>
                  </a:lnTo>
                  <a:lnTo>
                    <a:pt x="72" y="26"/>
                  </a:lnTo>
                  <a:lnTo>
                    <a:pt x="66" y="27"/>
                  </a:lnTo>
                  <a:lnTo>
                    <a:pt x="62" y="27"/>
                  </a:lnTo>
                  <a:lnTo>
                    <a:pt x="50" y="26"/>
                  </a:lnTo>
                  <a:lnTo>
                    <a:pt x="39" y="27"/>
                  </a:lnTo>
                  <a:lnTo>
                    <a:pt x="31" y="31"/>
                  </a:lnTo>
                  <a:lnTo>
                    <a:pt x="27" y="38"/>
                  </a:lnTo>
                  <a:lnTo>
                    <a:pt x="27" y="46"/>
                  </a:lnTo>
                  <a:lnTo>
                    <a:pt x="31" y="56"/>
                  </a:lnTo>
                  <a:lnTo>
                    <a:pt x="42" y="64"/>
                  </a:lnTo>
                  <a:lnTo>
                    <a:pt x="65" y="75"/>
                  </a:lnTo>
                  <a:lnTo>
                    <a:pt x="80" y="88"/>
                  </a:lnTo>
                  <a:lnTo>
                    <a:pt x="87" y="102"/>
                  </a:lnTo>
                  <a:lnTo>
                    <a:pt x="87" y="114"/>
                  </a:lnTo>
                  <a:lnTo>
                    <a:pt x="83" y="126"/>
                  </a:lnTo>
                  <a:lnTo>
                    <a:pt x="76" y="136"/>
                  </a:lnTo>
                  <a:lnTo>
                    <a:pt x="68" y="147"/>
                  </a:lnTo>
                  <a:lnTo>
                    <a:pt x="58" y="158"/>
                  </a:lnTo>
                  <a:lnTo>
                    <a:pt x="50" y="170"/>
                  </a:lnTo>
                  <a:lnTo>
                    <a:pt x="45" y="184"/>
                  </a:lnTo>
                  <a:lnTo>
                    <a:pt x="42" y="192"/>
                  </a:lnTo>
                  <a:lnTo>
                    <a:pt x="45" y="199"/>
                  </a:lnTo>
                  <a:lnTo>
                    <a:pt x="50" y="205"/>
                  </a:lnTo>
                  <a:lnTo>
                    <a:pt x="66" y="216"/>
                  </a:lnTo>
                  <a:lnTo>
                    <a:pt x="76" y="224"/>
                  </a:lnTo>
                  <a:lnTo>
                    <a:pt x="85" y="234"/>
                  </a:lnTo>
                  <a:lnTo>
                    <a:pt x="92" y="246"/>
                  </a:lnTo>
                  <a:lnTo>
                    <a:pt x="98" y="263"/>
                  </a:lnTo>
                  <a:lnTo>
                    <a:pt x="100" y="282"/>
                  </a:lnTo>
                  <a:lnTo>
                    <a:pt x="99" y="287"/>
                  </a:lnTo>
                  <a:lnTo>
                    <a:pt x="96" y="290"/>
                  </a:lnTo>
                  <a:lnTo>
                    <a:pt x="94" y="294"/>
                  </a:lnTo>
                  <a:lnTo>
                    <a:pt x="88" y="295"/>
                  </a:lnTo>
                  <a:lnTo>
                    <a:pt x="84" y="295"/>
                  </a:lnTo>
                  <a:lnTo>
                    <a:pt x="80" y="293"/>
                  </a:lnTo>
                  <a:lnTo>
                    <a:pt x="77" y="290"/>
                  </a:lnTo>
                  <a:lnTo>
                    <a:pt x="75" y="286"/>
                  </a:lnTo>
                  <a:lnTo>
                    <a:pt x="75" y="282"/>
                  </a:lnTo>
                  <a:lnTo>
                    <a:pt x="72" y="265"/>
                  </a:lnTo>
                  <a:lnTo>
                    <a:pt x="68" y="254"/>
                  </a:lnTo>
                  <a:lnTo>
                    <a:pt x="61" y="245"/>
                  </a:lnTo>
                  <a:lnTo>
                    <a:pt x="53" y="238"/>
                  </a:lnTo>
                  <a:lnTo>
                    <a:pt x="43" y="233"/>
                  </a:lnTo>
                  <a:lnTo>
                    <a:pt x="34" y="226"/>
                  </a:lnTo>
                  <a:lnTo>
                    <a:pt x="27" y="219"/>
                  </a:lnTo>
                  <a:lnTo>
                    <a:pt x="21" y="211"/>
                  </a:lnTo>
                  <a:lnTo>
                    <a:pt x="17" y="201"/>
                  </a:lnTo>
                  <a:lnTo>
                    <a:pt x="17" y="189"/>
                  </a:lnTo>
                  <a:lnTo>
                    <a:pt x="20" y="175"/>
                  </a:lnTo>
                  <a:lnTo>
                    <a:pt x="27" y="158"/>
                  </a:lnTo>
                  <a:lnTo>
                    <a:pt x="36" y="143"/>
                  </a:lnTo>
                  <a:lnTo>
                    <a:pt x="47" y="130"/>
                  </a:lnTo>
                  <a:lnTo>
                    <a:pt x="54" y="122"/>
                  </a:lnTo>
                  <a:lnTo>
                    <a:pt x="60" y="114"/>
                  </a:lnTo>
                  <a:lnTo>
                    <a:pt x="61" y="107"/>
                  </a:lnTo>
                  <a:lnTo>
                    <a:pt x="60" y="105"/>
                  </a:lnTo>
                  <a:lnTo>
                    <a:pt x="55" y="101"/>
                  </a:lnTo>
                  <a:lnTo>
                    <a:pt x="46" y="95"/>
                  </a:lnTo>
                  <a:lnTo>
                    <a:pt x="31" y="87"/>
                  </a:lnTo>
                  <a:lnTo>
                    <a:pt x="16" y="77"/>
                  </a:lnTo>
                  <a:lnTo>
                    <a:pt x="5" y="64"/>
                  </a:lnTo>
                  <a:lnTo>
                    <a:pt x="0" y="47"/>
                  </a:lnTo>
                  <a:lnTo>
                    <a:pt x="1" y="30"/>
                  </a:lnTo>
                  <a:lnTo>
                    <a:pt x="5" y="22"/>
                  </a:lnTo>
                  <a:lnTo>
                    <a:pt x="12" y="12"/>
                  </a:lnTo>
                  <a:lnTo>
                    <a:pt x="23" y="5"/>
                  </a:lnTo>
                  <a:lnTo>
                    <a:pt x="35" y="1"/>
                  </a:lnTo>
                  <a:lnTo>
                    <a:pt x="50"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147"/>
            <p:cNvSpPr>
              <a:spLocks/>
            </p:cNvSpPr>
            <p:nvPr/>
          </p:nvSpPr>
          <p:spPr bwMode="auto">
            <a:xfrm>
              <a:off x="3792538" y="1843088"/>
              <a:ext cx="114300" cy="311150"/>
            </a:xfrm>
            <a:custGeom>
              <a:avLst/>
              <a:gdLst/>
              <a:ahLst/>
              <a:cxnLst>
                <a:cxn ang="0">
                  <a:pos x="42" y="0"/>
                </a:cxn>
                <a:cxn ang="0">
                  <a:pos x="45" y="2"/>
                </a:cxn>
                <a:cxn ang="0">
                  <a:pos x="49" y="3"/>
                </a:cxn>
                <a:cxn ang="0">
                  <a:pos x="53" y="6"/>
                </a:cxn>
                <a:cxn ang="0">
                  <a:pos x="56" y="14"/>
                </a:cxn>
                <a:cxn ang="0">
                  <a:pos x="53" y="22"/>
                </a:cxn>
                <a:cxn ang="0">
                  <a:pos x="50" y="25"/>
                </a:cxn>
                <a:cxn ang="0">
                  <a:pos x="37" y="37"/>
                </a:cxn>
                <a:cxn ang="0">
                  <a:pos x="28" y="47"/>
                </a:cxn>
                <a:cxn ang="0">
                  <a:pos x="26" y="55"/>
                </a:cxn>
                <a:cxn ang="0">
                  <a:pos x="27" y="59"/>
                </a:cxn>
                <a:cxn ang="0">
                  <a:pos x="28" y="62"/>
                </a:cxn>
                <a:cxn ang="0">
                  <a:pos x="37" y="70"/>
                </a:cxn>
                <a:cxn ang="0">
                  <a:pos x="54" y="82"/>
                </a:cxn>
                <a:cxn ang="0">
                  <a:pos x="65" y="96"/>
                </a:cxn>
                <a:cxn ang="0">
                  <a:pos x="71" y="108"/>
                </a:cxn>
                <a:cxn ang="0">
                  <a:pos x="72" y="120"/>
                </a:cxn>
                <a:cxn ang="0">
                  <a:pos x="64" y="142"/>
                </a:cxn>
                <a:cxn ang="0">
                  <a:pos x="57" y="151"/>
                </a:cxn>
                <a:cxn ang="0">
                  <a:pos x="50" y="162"/>
                </a:cxn>
                <a:cxn ang="0">
                  <a:pos x="43" y="175"/>
                </a:cxn>
                <a:cxn ang="0">
                  <a:pos x="41" y="187"/>
                </a:cxn>
                <a:cxn ang="0">
                  <a:pos x="39" y="191"/>
                </a:cxn>
                <a:cxn ang="0">
                  <a:pos x="37" y="194"/>
                </a:cxn>
                <a:cxn ang="0">
                  <a:pos x="28" y="196"/>
                </a:cxn>
                <a:cxn ang="0">
                  <a:pos x="24" y="196"/>
                </a:cxn>
                <a:cxn ang="0">
                  <a:pos x="19" y="195"/>
                </a:cxn>
                <a:cxn ang="0">
                  <a:pos x="13" y="187"/>
                </a:cxn>
                <a:cxn ang="0">
                  <a:pos x="13" y="181"/>
                </a:cxn>
                <a:cxn ang="0">
                  <a:pos x="19" y="164"/>
                </a:cxn>
                <a:cxn ang="0">
                  <a:pos x="27" y="150"/>
                </a:cxn>
                <a:cxn ang="0">
                  <a:pos x="34" y="138"/>
                </a:cxn>
                <a:cxn ang="0">
                  <a:pos x="41" y="128"/>
                </a:cxn>
                <a:cxn ang="0">
                  <a:pos x="45" y="120"/>
                </a:cxn>
                <a:cxn ang="0">
                  <a:pos x="45" y="113"/>
                </a:cxn>
                <a:cxn ang="0">
                  <a:pos x="43" y="109"/>
                </a:cxn>
                <a:cxn ang="0">
                  <a:pos x="33" y="98"/>
                </a:cxn>
                <a:cxn ang="0">
                  <a:pos x="23" y="92"/>
                </a:cxn>
                <a:cxn ang="0">
                  <a:pos x="11" y="81"/>
                </a:cxn>
                <a:cxn ang="0">
                  <a:pos x="3" y="70"/>
                </a:cxn>
                <a:cxn ang="0">
                  <a:pos x="0" y="56"/>
                </a:cxn>
                <a:cxn ang="0">
                  <a:pos x="3" y="38"/>
                </a:cxn>
                <a:cxn ang="0">
                  <a:pos x="15" y="21"/>
                </a:cxn>
                <a:cxn ang="0">
                  <a:pos x="34" y="3"/>
                </a:cxn>
                <a:cxn ang="0">
                  <a:pos x="42" y="0"/>
                </a:cxn>
              </a:cxnLst>
              <a:rect l="0" t="0" r="r" b="b"/>
              <a:pathLst>
                <a:path w="72" h="196">
                  <a:moveTo>
                    <a:pt x="42" y="0"/>
                  </a:moveTo>
                  <a:lnTo>
                    <a:pt x="45" y="2"/>
                  </a:lnTo>
                  <a:lnTo>
                    <a:pt x="49" y="3"/>
                  </a:lnTo>
                  <a:lnTo>
                    <a:pt x="53" y="6"/>
                  </a:lnTo>
                  <a:lnTo>
                    <a:pt x="56" y="14"/>
                  </a:lnTo>
                  <a:lnTo>
                    <a:pt x="53" y="22"/>
                  </a:lnTo>
                  <a:lnTo>
                    <a:pt x="50" y="25"/>
                  </a:lnTo>
                  <a:lnTo>
                    <a:pt x="37" y="37"/>
                  </a:lnTo>
                  <a:lnTo>
                    <a:pt x="28" y="47"/>
                  </a:lnTo>
                  <a:lnTo>
                    <a:pt x="26" y="55"/>
                  </a:lnTo>
                  <a:lnTo>
                    <a:pt x="27" y="59"/>
                  </a:lnTo>
                  <a:lnTo>
                    <a:pt x="28" y="62"/>
                  </a:lnTo>
                  <a:lnTo>
                    <a:pt x="37" y="70"/>
                  </a:lnTo>
                  <a:lnTo>
                    <a:pt x="54" y="82"/>
                  </a:lnTo>
                  <a:lnTo>
                    <a:pt x="65" y="96"/>
                  </a:lnTo>
                  <a:lnTo>
                    <a:pt x="71" y="108"/>
                  </a:lnTo>
                  <a:lnTo>
                    <a:pt x="72" y="120"/>
                  </a:lnTo>
                  <a:lnTo>
                    <a:pt x="64" y="142"/>
                  </a:lnTo>
                  <a:lnTo>
                    <a:pt x="57" y="151"/>
                  </a:lnTo>
                  <a:lnTo>
                    <a:pt x="50" y="162"/>
                  </a:lnTo>
                  <a:lnTo>
                    <a:pt x="43" y="175"/>
                  </a:lnTo>
                  <a:lnTo>
                    <a:pt x="41" y="187"/>
                  </a:lnTo>
                  <a:lnTo>
                    <a:pt x="39" y="191"/>
                  </a:lnTo>
                  <a:lnTo>
                    <a:pt x="37" y="194"/>
                  </a:lnTo>
                  <a:lnTo>
                    <a:pt x="28" y="196"/>
                  </a:lnTo>
                  <a:lnTo>
                    <a:pt x="24" y="196"/>
                  </a:lnTo>
                  <a:lnTo>
                    <a:pt x="19" y="195"/>
                  </a:lnTo>
                  <a:lnTo>
                    <a:pt x="13" y="187"/>
                  </a:lnTo>
                  <a:lnTo>
                    <a:pt x="13" y="181"/>
                  </a:lnTo>
                  <a:lnTo>
                    <a:pt x="19" y="164"/>
                  </a:lnTo>
                  <a:lnTo>
                    <a:pt x="27" y="150"/>
                  </a:lnTo>
                  <a:lnTo>
                    <a:pt x="34" y="138"/>
                  </a:lnTo>
                  <a:lnTo>
                    <a:pt x="41" y="128"/>
                  </a:lnTo>
                  <a:lnTo>
                    <a:pt x="45" y="120"/>
                  </a:lnTo>
                  <a:lnTo>
                    <a:pt x="45" y="113"/>
                  </a:lnTo>
                  <a:lnTo>
                    <a:pt x="43" y="109"/>
                  </a:lnTo>
                  <a:lnTo>
                    <a:pt x="33" y="98"/>
                  </a:lnTo>
                  <a:lnTo>
                    <a:pt x="23" y="92"/>
                  </a:lnTo>
                  <a:lnTo>
                    <a:pt x="11" y="81"/>
                  </a:lnTo>
                  <a:lnTo>
                    <a:pt x="3" y="70"/>
                  </a:lnTo>
                  <a:lnTo>
                    <a:pt x="0" y="56"/>
                  </a:lnTo>
                  <a:lnTo>
                    <a:pt x="3" y="38"/>
                  </a:lnTo>
                  <a:lnTo>
                    <a:pt x="15" y="21"/>
                  </a:lnTo>
                  <a:lnTo>
                    <a:pt x="34" y="3"/>
                  </a:lnTo>
                  <a:lnTo>
                    <a:pt x="42"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148"/>
            <p:cNvSpPr>
              <a:spLocks/>
            </p:cNvSpPr>
            <p:nvPr/>
          </p:nvSpPr>
          <p:spPr bwMode="auto">
            <a:xfrm>
              <a:off x="3905250" y="1727200"/>
              <a:ext cx="157162" cy="468313"/>
            </a:xfrm>
            <a:custGeom>
              <a:avLst/>
              <a:gdLst/>
              <a:ahLst/>
              <a:cxnLst>
                <a:cxn ang="0">
                  <a:pos x="70" y="2"/>
                </a:cxn>
                <a:cxn ang="0">
                  <a:pos x="92" y="19"/>
                </a:cxn>
                <a:cxn ang="0">
                  <a:pos x="99" y="47"/>
                </a:cxn>
                <a:cxn ang="0">
                  <a:pos x="84" y="77"/>
                </a:cxn>
                <a:cxn ang="0">
                  <a:pos x="53" y="95"/>
                </a:cxn>
                <a:cxn ang="0">
                  <a:pos x="41" y="105"/>
                </a:cxn>
                <a:cxn ang="0">
                  <a:pos x="41" y="114"/>
                </a:cxn>
                <a:cxn ang="0">
                  <a:pos x="53" y="130"/>
                </a:cxn>
                <a:cxn ang="0">
                  <a:pos x="72" y="158"/>
                </a:cxn>
                <a:cxn ang="0">
                  <a:pos x="83" y="189"/>
                </a:cxn>
                <a:cxn ang="0">
                  <a:pos x="79" y="211"/>
                </a:cxn>
                <a:cxn ang="0">
                  <a:pos x="65" y="226"/>
                </a:cxn>
                <a:cxn ang="0">
                  <a:pos x="47" y="238"/>
                </a:cxn>
                <a:cxn ang="0">
                  <a:pos x="32" y="254"/>
                </a:cxn>
                <a:cxn ang="0">
                  <a:pos x="26" y="282"/>
                </a:cxn>
                <a:cxn ang="0">
                  <a:pos x="20" y="293"/>
                </a:cxn>
                <a:cxn ang="0">
                  <a:pos x="12" y="295"/>
                </a:cxn>
                <a:cxn ang="0">
                  <a:pos x="4" y="291"/>
                </a:cxn>
                <a:cxn ang="0">
                  <a:pos x="0" y="286"/>
                </a:cxn>
                <a:cxn ang="0">
                  <a:pos x="2" y="263"/>
                </a:cxn>
                <a:cxn ang="0">
                  <a:pos x="15" y="234"/>
                </a:cxn>
                <a:cxn ang="0">
                  <a:pos x="49" y="205"/>
                </a:cxn>
                <a:cxn ang="0">
                  <a:pos x="57" y="192"/>
                </a:cxn>
                <a:cxn ang="0">
                  <a:pos x="49" y="170"/>
                </a:cxn>
                <a:cxn ang="0">
                  <a:pos x="24" y="136"/>
                </a:cxn>
                <a:cxn ang="0">
                  <a:pos x="13" y="114"/>
                </a:cxn>
                <a:cxn ang="0">
                  <a:pos x="20" y="88"/>
                </a:cxn>
                <a:cxn ang="0">
                  <a:pos x="58" y="64"/>
                </a:cxn>
                <a:cxn ang="0">
                  <a:pos x="73" y="46"/>
                </a:cxn>
                <a:cxn ang="0">
                  <a:pos x="68" y="31"/>
                </a:cxn>
                <a:cxn ang="0">
                  <a:pos x="50" y="26"/>
                </a:cxn>
                <a:cxn ang="0">
                  <a:pos x="32" y="27"/>
                </a:cxn>
                <a:cxn ang="0">
                  <a:pos x="26" y="24"/>
                </a:cxn>
                <a:cxn ang="0">
                  <a:pos x="21" y="17"/>
                </a:cxn>
                <a:cxn ang="0">
                  <a:pos x="23" y="8"/>
                </a:cxn>
                <a:cxn ang="0">
                  <a:pos x="27" y="2"/>
                </a:cxn>
                <a:cxn ang="0">
                  <a:pos x="53" y="0"/>
                </a:cxn>
              </a:cxnLst>
              <a:rect l="0" t="0" r="r" b="b"/>
              <a:pathLst>
                <a:path w="99" h="295">
                  <a:moveTo>
                    <a:pt x="53" y="0"/>
                  </a:moveTo>
                  <a:lnTo>
                    <a:pt x="70" y="2"/>
                  </a:lnTo>
                  <a:lnTo>
                    <a:pt x="83" y="9"/>
                  </a:lnTo>
                  <a:lnTo>
                    <a:pt x="92" y="19"/>
                  </a:lnTo>
                  <a:lnTo>
                    <a:pt x="98" y="30"/>
                  </a:lnTo>
                  <a:lnTo>
                    <a:pt x="99" y="47"/>
                  </a:lnTo>
                  <a:lnTo>
                    <a:pt x="95" y="64"/>
                  </a:lnTo>
                  <a:lnTo>
                    <a:pt x="84" y="77"/>
                  </a:lnTo>
                  <a:lnTo>
                    <a:pt x="68" y="87"/>
                  </a:lnTo>
                  <a:lnTo>
                    <a:pt x="53" y="95"/>
                  </a:lnTo>
                  <a:lnTo>
                    <a:pt x="45" y="101"/>
                  </a:lnTo>
                  <a:lnTo>
                    <a:pt x="41" y="105"/>
                  </a:lnTo>
                  <a:lnTo>
                    <a:pt x="39" y="107"/>
                  </a:lnTo>
                  <a:lnTo>
                    <a:pt x="41" y="114"/>
                  </a:lnTo>
                  <a:lnTo>
                    <a:pt x="46" y="122"/>
                  </a:lnTo>
                  <a:lnTo>
                    <a:pt x="53" y="130"/>
                  </a:lnTo>
                  <a:lnTo>
                    <a:pt x="62" y="143"/>
                  </a:lnTo>
                  <a:lnTo>
                    <a:pt x="72" y="158"/>
                  </a:lnTo>
                  <a:lnTo>
                    <a:pt x="80" y="175"/>
                  </a:lnTo>
                  <a:lnTo>
                    <a:pt x="83" y="189"/>
                  </a:lnTo>
                  <a:lnTo>
                    <a:pt x="83" y="201"/>
                  </a:lnTo>
                  <a:lnTo>
                    <a:pt x="79" y="211"/>
                  </a:lnTo>
                  <a:lnTo>
                    <a:pt x="73" y="219"/>
                  </a:lnTo>
                  <a:lnTo>
                    <a:pt x="65" y="226"/>
                  </a:lnTo>
                  <a:lnTo>
                    <a:pt x="56" y="233"/>
                  </a:lnTo>
                  <a:lnTo>
                    <a:pt x="47" y="238"/>
                  </a:lnTo>
                  <a:lnTo>
                    <a:pt x="39" y="245"/>
                  </a:lnTo>
                  <a:lnTo>
                    <a:pt x="32" y="254"/>
                  </a:lnTo>
                  <a:lnTo>
                    <a:pt x="28" y="265"/>
                  </a:lnTo>
                  <a:lnTo>
                    <a:pt x="26" y="282"/>
                  </a:lnTo>
                  <a:lnTo>
                    <a:pt x="23" y="290"/>
                  </a:lnTo>
                  <a:lnTo>
                    <a:pt x="20" y="293"/>
                  </a:lnTo>
                  <a:lnTo>
                    <a:pt x="16" y="295"/>
                  </a:lnTo>
                  <a:lnTo>
                    <a:pt x="12" y="295"/>
                  </a:lnTo>
                  <a:lnTo>
                    <a:pt x="8" y="294"/>
                  </a:lnTo>
                  <a:lnTo>
                    <a:pt x="4" y="291"/>
                  </a:lnTo>
                  <a:lnTo>
                    <a:pt x="1" y="288"/>
                  </a:lnTo>
                  <a:lnTo>
                    <a:pt x="0" y="286"/>
                  </a:lnTo>
                  <a:lnTo>
                    <a:pt x="0" y="282"/>
                  </a:lnTo>
                  <a:lnTo>
                    <a:pt x="2" y="263"/>
                  </a:lnTo>
                  <a:lnTo>
                    <a:pt x="8" y="246"/>
                  </a:lnTo>
                  <a:lnTo>
                    <a:pt x="15" y="234"/>
                  </a:lnTo>
                  <a:lnTo>
                    <a:pt x="32" y="216"/>
                  </a:lnTo>
                  <a:lnTo>
                    <a:pt x="49" y="205"/>
                  </a:lnTo>
                  <a:lnTo>
                    <a:pt x="54" y="199"/>
                  </a:lnTo>
                  <a:lnTo>
                    <a:pt x="57" y="192"/>
                  </a:lnTo>
                  <a:lnTo>
                    <a:pt x="54" y="184"/>
                  </a:lnTo>
                  <a:lnTo>
                    <a:pt x="49" y="170"/>
                  </a:lnTo>
                  <a:lnTo>
                    <a:pt x="41" y="158"/>
                  </a:lnTo>
                  <a:lnTo>
                    <a:pt x="24" y="136"/>
                  </a:lnTo>
                  <a:lnTo>
                    <a:pt x="16" y="126"/>
                  </a:lnTo>
                  <a:lnTo>
                    <a:pt x="13" y="114"/>
                  </a:lnTo>
                  <a:lnTo>
                    <a:pt x="13" y="102"/>
                  </a:lnTo>
                  <a:lnTo>
                    <a:pt x="20" y="88"/>
                  </a:lnTo>
                  <a:lnTo>
                    <a:pt x="35" y="75"/>
                  </a:lnTo>
                  <a:lnTo>
                    <a:pt x="58" y="64"/>
                  </a:lnTo>
                  <a:lnTo>
                    <a:pt x="68" y="56"/>
                  </a:lnTo>
                  <a:lnTo>
                    <a:pt x="73" y="46"/>
                  </a:lnTo>
                  <a:lnTo>
                    <a:pt x="73" y="38"/>
                  </a:lnTo>
                  <a:lnTo>
                    <a:pt x="68" y="31"/>
                  </a:lnTo>
                  <a:lnTo>
                    <a:pt x="61" y="27"/>
                  </a:lnTo>
                  <a:lnTo>
                    <a:pt x="50" y="26"/>
                  </a:lnTo>
                  <a:lnTo>
                    <a:pt x="36" y="27"/>
                  </a:lnTo>
                  <a:lnTo>
                    <a:pt x="32" y="27"/>
                  </a:lnTo>
                  <a:lnTo>
                    <a:pt x="28" y="26"/>
                  </a:lnTo>
                  <a:lnTo>
                    <a:pt x="26" y="24"/>
                  </a:lnTo>
                  <a:lnTo>
                    <a:pt x="23" y="22"/>
                  </a:lnTo>
                  <a:lnTo>
                    <a:pt x="21" y="17"/>
                  </a:lnTo>
                  <a:lnTo>
                    <a:pt x="21" y="13"/>
                  </a:lnTo>
                  <a:lnTo>
                    <a:pt x="23" y="8"/>
                  </a:lnTo>
                  <a:lnTo>
                    <a:pt x="24" y="5"/>
                  </a:lnTo>
                  <a:lnTo>
                    <a:pt x="27" y="2"/>
                  </a:lnTo>
                  <a:lnTo>
                    <a:pt x="31" y="1"/>
                  </a:lnTo>
                  <a:lnTo>
                    <a:pt x="53"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149"/>
            <p:cNvSpPr>
              <a:spLocks/>
            </p:cNvSpPr>
            <p:nvPr/>
          </p:nvSpPr>
          <p:spPr bwMode="auto">
            <a:xfrm>
              <a:off x="3994150" y="2678113"/>
              <a:ext cx="454025" cy="269875"/>
            </a:xfrm>
            <a:custGeom>
              <a:avLst/>
              <a:gdLst/>
              <a:ahLst/>
              <a:cxnLst>
                <a:cxn ang="0">
                  <a:pos x="192" y="0"/>
                </a:cxn>
                <a:cxn ang="0">
                  <a:pos x="286" y="54"/>
                </a:cxn>
                <a:cxn ang="0">
                  <a:pos x="38" y="170"/>
                </a:cxn>
                <a:cxn ang="0">
                  <a:pos x="0" y="90"/>
                </a:cxn>
                <a:cxn ang="0">
                  <a:pos x="192" y="0"/>
                </a:cxn>
              </a:cxnLst>
              <a:rect l="0" t="0" r="r" b="b"/>
              <a:pathLst>
                <a:path w="286" h="170">
                  <a:moveTo>
                    <a:pt x="192" y="0"/>
                  </a:moveTo>
                  <a:lnTo>
                    <a:pt x="286" y="54"/>
                  </a:lnTo>
                  <a:lnTo>
                    <a:pt x="38" y="170"/>
                  </a:lnTo>
                  <a:lnTo>
                    <a:pt x="0" y="90"/>
                  </a:lnTo>
                  <a:lnTo>
                    <a:pt x="192"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150"/>
            <p:cNvSpPr>
              <a:spLocks/>
            </p:cNvSpPr>
            <p:nvPr/>
          </p:nvSpPr>
          <p:spPr bwMode="auto">
            <a:xfrm>
              <a:off x="4891088" y="2247900"/>
              <a:ext cx="376237" cy="306388"/>
            </a:xfrm>
            <a:custGeom>
              <a:avLst/>
              <a:gdLst/>
              <a:ahLst/>
              <a:cxnLst>
                <a:cxn ang="0">
                  <a:pos x="197" y="0"/>
                </a:cxn>
                <a:cxn ang="0">
                  <a:pos x="237" y="80"/>
                </a:cxn>
                <a:cxn ang="0">
                  <a:pos x="0" y="193"/>
                </a:cxn>
                <a:cxn ang="0">
                  <a:pos x="0" y="98"/>
                </a:cxn>
                <a:cxn ang="0">
                  <a:pos x="5" y="94"/>
                </a:cxn>
                <a:cxn ang="0">
                  <a:pos x="9" y="90"/>
                </a:cxn>
                <a:cxn ang="0">
                  <a:pos x="15" y="87"/>
                </a:cxn>
                <a:cxn ang="0">
                  <a:pos x="197" y="0"/>
                </a:cxn>
              </a:cxnLst>
              <a:rect l="0" t="0" r="r" b="b"/>
              <a:pathLst>
                <a:path w="237" h="193">
                  <a:moveTo>
                    <a:pt x="197" y="0"/>
                  </a:moveTo>
                  <a:lnTo>
                    <a:pt x="237" y="80"/>
                  </a:lnTo>
                  <a:lnTo>
                    <a:pt x="0" y="193"/>
                  </a:lnTo>
                  <a:lnTo>
                    <a:pt x="0" y="98"/>
                  </a:lnTo>
                  <a:lnTo>
                    <a:pt x="5" y="94"/>
                  </a:lnTo>
                  <a:lnTo>
                    <a:pt x="9" y="90"/>
                  </a:lnTo>
                  <a:lnTo>
                    <a:pt x="15" y="87"/>
                  </a:lnTo>
                  <a:lnTo>
                    <a:pt x="197"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Freeform 151"/>
            <p:cNvSpPr>
              <a:spLocks/>
            </p:cNvSpPr>
            <p:nvPr/>
          </p:nvSpPr>
          <p:spPr bwMode="auto">
            <a:xfrm>
              <a:off x="4705350" y="2676525"/>
              <a:ext cx="466725" cy="271463"/>
            </a:xfrm>
            <a:custGeom>
              <a:avLst/>
              <a:gdLst/>
              <a:ahLst/>
              <a:cxnLst>
                <a:cxn ang="0">
                  <a:pos x="99" y="0"/>
                </a:cxn>
                <a:cxn ang="0">
                  <a:pos x="294" y="91"/>
                </a:cxn>
                <a:cxn ang="0">
                  <a:pos x="254" y="171"/>
                </a:cxn>
                <a:cxn ang="0">
                  <a:pos x="0" y="51"/>
                </a:cxn>
                <a:cxn ang="0">
                  <a:pos x="99" y="0"/>
                </a:cxn>
              </a:cxnLst>
              <a:rect l="0" t="0" r="r" b="b"/>
              <a:pathLst>
                <a:path w="294" h="171">
                  <a:moveTo>
                    <a:pt x="99" y="0"/>
                  </a:moveTo>
                  <a:lnTo>
                    <a:pt x="294" y="91"/>
                  </a:lnTo>
                  <a:lnTo>
                    <a:pt x="254" y="171"/>
                  </a:lnTo>
                  <a:lnTo>
                    <a:pt x="0" y="51"/>
                  </a:lnTo>
                  <a:lnTo>
                    <a:pt x="99"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0" name="Freeform 152"/>
            <p:cNvSpPr>
              <a:spLocks/>
            </p:cNvSpPr>
            <p:nvPr/>
          </p:nvSpPr>
          <p:spPr bwMode="auto">
            <a:xfrm>
              <a:off x="3898900" y="2247900"/>
              <a:ext cx="368300" cy="303213"/>
            </a:xfrm>
            <a:custGeom>
              <a:avLst/>
              <a:gdLst/>
              <a:ahLst/>
              <a:cxnLst>
                <a:cxn ang="0">
                  <a:pos x="39" y="0"/>
                </a:cxn>
                <a:cxn ang="0">
                  <a:pos x="222" y="87"/>
                </a:cxn>
                <a:cxn ang="0">
                  <a:pos x="232" y="95"/>
                </a:cxn>
                <a:cxn ang="0">
                  <a:pos x="232" y="191"/>
                </a:cxn>
                <a:cxn ang="0">
                  <a:pos x="0" y="80"/>
                </a:cxn>
                <a:cxn ang="0">
                  <a:pos x="39" y="0"/>
                </a:cxn>
              </a:cxnLst>
              <a:rect l="0" t="0" r="r" b="b"/>
              <a:pathLst>
                <a:path w="232" h="191">
                  <a:moveTo>
                    <a:pt x="39" y="0"/>
                  </a:moveTo>
                  <a:lnTo>
                    <a:pt x="222" y="87"/>
                  </a:lnTo>
                  <a:lnTo>
                    <a:pt x="232" y="95"/>
                  </a:lnTo>
                  <a:lnTo>
                    <a:pt x="232" y="191"/>
                  </a:lnTo>
                  <a:lnTo>
                    <a:pt x="0" y="80"/>
                  </a:lnTo>
                  <a:lnTo>
                    <a:pt x="39"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51" name="Прямоугольник 47"/>
          <p:cNvSpPr/>
          <p:nvPr/>
        </p:nvSpPr>
        <p:spPr>
          <a:xfrm>
            <a:off x="690535" y="1395398"/>
            <a:ext cx="2928958" cy="4576795"/>
          </a:xfrm>
          <a:prstGeom prst="rect">
            <a:avLst/>
          </a:prstGeom>
          <a:gradFill>
            <a:gsLst>
              <a:gs pos="0">
                <a:schemeClr val="bg1">
                  <a:lumMod val="85000"/>
                </a:schemeClr>
              </a:gs>
              <a:gs pos="74000">
                <a:schemeClr val="bg1">
                  <a:lumMod val="75000"/>
                </a:schemeClr>
              </a:gs>
            </a:gsLst>
            <a:lin ang="5400000" scaled="0"/>
          </a:gra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ru-RU" dirty="0"/>
          </a:p>
        </p:txBody>
      </p:sp>
      <p:sp>
        <p:nvSpPr>
          <p:cNvPr id="52" name="Прямоугольник 48"/>
          <p:cNvSpPr/>
          <p:nvPr/>
        </p:nvSpPr>
        <p:spPr>
          <a:xfrm>
            <a:off x="690535" y="1395400"/>
            <a:ext cx="2928958" cy="285751"/>
          </a:xfrm>
          <a:prstGeom prst="rect">
            <a:avLst/>
          </a:prstGeom>
          <a:gradFill flip="none" rotWithShape="1">
            <a:gsLst>
              <a:gs pos="25000">
                <a:schemeClr val="accent5"/>
              </a:gs>
              <a:gs pos="100000">
                <a:schemeClr val="accent6"/>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4" name="Прямоугольник 121"/>
          <p:cNvSpPr/>
          <p:nvPr/>
        </p:nvSpPr>
        <p:spPr>
          <a:xfrm>
            <a:off x="890561" y="1972228"/>
            <a:ext cx="2481280" cy="3785652"/>
          </a:xfrm>
          <a:prstGeom prst="rect">
            <a:avLst/>
          </a:prstGeom>
        </p:spPr>
        <p:txBody>
          <a:bodyPr wrap="square">
            <a:spAutoFit/>
          </a:bodyPr>
          <a:lstStyle/>
          <a:p>
            <a:r>
              <a:rPr lang="en-US" sz="1200" dirty="0" smtClean="0">
                <a:latin typeface="Arial" pitchFamily="34" charset="0"/>
                <a:cs typeface="Arial" pitchFamily="34" charset="0"/>
              </a:rPr>
              <a:t>This is an example text.</a:t>
            </a:r>
          </a:p>
          <a:p>
            <a:r>
              <a:rPr lang="en-US" sz="1200" dirty="0" smtClean="0">
                <a:latin typeface="Arial" pitchFamily="34" charset="0"/>
                <a:cs typeface="Arial" pitchFamily="34" charset="0"/>
              </a:rPr>
              <a:t> Go ahead and replace it with your own text. This is an example text. This is an example text.</a:t>
            </a:r>
            <a:r>
              <a:rPr lang="ru-RU" sz="1200" dirty="0" smtClean="0">
                <a:latin typeface="Arial" pitchFamily="34" charset="0"/>
                <a:cs typeface="Arial" pitchFamily="34" charset="0"/>
              </a:rPr>
              <a:t> </a:t>
            </a:r>
            <a:r>
              <a:rPr lang="en-US" sz="1200" dirty="0" smtClean="0">
                <a:latin typeface="Arial" pitchFamily="34" charset="0"/>
                <a:cs typeface="Arial" pitchFamily="34" charset="0"/>
              </a:rPr>
              <a:t>Go ahead and replace it with your own text. This is an example text. This is an example text.</a:t>
            </a:r>
          </a:p>
          <a:p>
            <a:r>
              <a:rPr lang="en-US" sz="1200" dirty="0" smtClean="0">
                <a:latin typeface="Arial" pitchFamily="34" charset="0"/>
                <a:cs typeface="Arial" pitchFamily="34" charset="0"/>
              </a:rPr>
              <a:t> Go ahead and replace it with your own text. This is an example text. This is an example text.</a:t>
            </a:r>
            <a:r>
              <a:rPr lang="ru-RU" sz="1200" dirty="0" smtClean="0">
                <a:latin typeface="Arial" pitchFamily="34" charset="0"/>
                <a:cs typeface="Arial" pitchFamily="34" charset="0"/>
              </a:rPr>
              <a:t> </a:t>
            </a:r>
            <a:r>
              <a:rPr lang="en-US" sz="1200" dirty="0" smtClean="0">
                <a:latin typeface="Arial" pitchFamily="34" charset="0"/>
                <a:cs typeface="Arial" pitchFamily="34" charset="0"/>
              </a:rPr>
              <a:t>Go ahead and replace it with your own text. This is an example text. This is an example text.</a:t>
            </a:r>
            <a:r>
              <a:rPr lang="ru-RU" sz="1200" dirty="0" smtClean="0">
                <a:latin typeface="Arial" pitchFamily="34" charset="0"/>
                <a:cs typeface="Arial" pitchFamily="34" charset="0"/>
              </a:rPr>
              <a:t> </a:t>
            </a:r>
            <a:r>
              <a:rPr lang="en-US" sz="1200" dirty="0" smtClean="0">
                <a:latin typeface="Arial" pitchFamily="34" charset="0"/>
                <a:cs typeface="Arial" pitchFamily="34" charset="0"/>
              </a:rPr>
              <a:t>Go ahead and replace it with your own text. This is an example text. Go ahead and replace it with your own text. This is an example text. This is an example text.</a:t>
            </a:r>
            <a:r>
              <a:rPr lang="ru-RU" sz="1200" dirty="0" smtClean="0">
                <a:latin typeface="Arial" pitchFamily="34" charset="0"/>
                <a:cs typeface="Arial" pitchFamily="34" charset="0"/>
              </a:rPr>
              <a:t> </a:t>
            </a:r>
            <a:r>
              <a:rPr lang="en-US" sz="1200" dirty="0" smtClean="0">
                <a:latin typeface="Arial" pitchFamily="34" charset="0"/>
                <a:cs typeface="Arial" pitchFamily="34" charset="0"/>
              </a:rPr>
              <a:t>Go ahead and replace it with your own text. This is an example text.</a:t>
            </a:r>
            <a:endParaRPr lang="ru-RU" sz="1200" dirty="0" smtClean="0">
              <a:latin typeface="Arial" pitchFamily="34" charset="0"/>
              <a:cs typeface="Arial" pitchFamily="34" charset="0"/>
            </a:endParaRPr>
          </a:p>
        </p:txBody>
      </p:sp>
      <p:sp>
        <p:nvSpPr>
          <p:cNvPr id="55" name="Прямоугольник 121"/>
          <p:cNvSpPr/>
          <p:nvPr/>
        </p:nvSpPr>
        <p:spPr>
          <a:xfrm>
            <a:off x="1519216" y="1395399"/>
            <a:ext cx="1177512" cy="276999"/>
          </a:xfrm>
          <a:prstGeom prst="rect">
            <a:avLst/>
          </a:prstGeom>
        </p:spPr>
        <p:txBody>
          <a:bodyPr wrap="square">
            <a:spAutoFit/>
          </a:bodyPr>
          <a:lstStyle/>
          <a:p>
            <a:r>
              <a:rPr lang="en-US" sz="1200" b="1" dirty="0" smtClean="0">
                <a:latin typeface="Arial" pitchFamily="34" charset="0"/>
                <a:cs typeface="Arial" pitchFamily="34" charset="0"/>
              </a:rPr>
              <a:t>Example text</a:t>
            </a:r>
          </a:p>
        </p:txBody>
      </p:sp>
    </p:spTree>
    <p:extLst>
      <p:ext uri="{BB962C8B-B14F-4D97-AF65-F5344CB8AC3E}">
        <p14:creationId xmlns:p14="http://schemas.microsoft.com/office/powerpoint/2010/main" val="9427531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mycolors">
      <a:dk1>
        <a:sysClr val="windowText" lastClr="000000"/>
      </a:dk1>
      <a:lt1>
        <a:sysClr val="window" lastClr="FFFFFF"/>
      </a:lt1>
      <a:dk2>
        <a:srgbClr val="0070C0"/>
      </a:dk2>
      <a:lt2>
        <a:srgbClr val="4EE7FC"/>
      </a:lt2>
      <a:accent1>
        <a:srgbClr val="A00000"/>
      </a:accent1>
      <a:accent2>
        <a:srgbClr val="FF0000"/>
      </a:accent2>
      <a:accent3>
        <a:srgbClr val="127D12"/>
      </a:accent3>
      <a:accent4>
        <a:srgbClr val="28D728"/>
      </a:accent4>
      <a:accent5>
        <a:srgbClr val="FF9900"/>
      </a:accent5>
      <a:accent6>
        <a:srgbClr val="FFFF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156</Words>
  <Application>Microsoft Office PowerPoint</Application>
  <PresentationFormat>全屏显示(4:3)</PresentationFormat>
  <Paragraphs>6</Paragraphs>
  <Slides>1</Slides>
  <Notes>1</Notes>
  <HiddenSlides>0</HiddenSlides>
  <MMClips>0</MMClips>
  <ScaleCrop>false</ScaleCrop>
  <HeadingPairs>
    <vt:vector size="4" baseType="variant">
      <vt:variant>
        <vt:lpstr>主题</vt:lpstr>
      </vt:variant>
      <vt:variant>
        <vt:i4>1</vt:i4>
      </vt:variant>
      <vt:variant>
        <vt:lpstr>幻灯片标题</vt:lpstr>
      </vt:variant>
      <vt:variant>
        <vt:i4>1</vt:i4>
      </vt:variant>
    </vt:vector>
  </HeadingPairs>
  <TitlesOfParts>
    <vt:vector size="2" baseType="lpstr">
      <vt:lpstr>Office Theme</vt:lpstr>
      <vt:lpstr>PowerPoint 演示文稿</vt:lpstr>
    </vt:vector>
  </TitlesOfParts>
  <Company>CtrlSoft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PPTfans网素材pptfans.cn</dc:title>
  <dc:creator>pptfans.cn</dc:creator>
  <dc:description/>
  <cp:lastModifiedBy>k</cp:lastModifiedBy>
  <cp:revision>32</cp:revision>
  <dcterms:created xsi:type="dcterms:W3CDTF">2010-11-26T09:48:13Z</dcterms:created>
  <dcterms:modified xsi:type="dcterms:W3CDTF">2014-05-29T06:16:23Z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PPTfans网素材pptfans.cn</vt:lpwstr>
  </property>
  <property fmtid="{D5CDD505-2E9C-101B-9397-08002B2CF9AE}" pid="3" name="SlideDescription">
    <vt:lpwstr/>
  </property>
</Properties>
</file>