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embeddedFontLst>
    <p:embeddedFont>
      <p:font typeface="굴림" pitchFamily="34" charset="-127"/>
      <p:regular r:id="rId3"/>
    </p:embeddedFont>
  </p:embeddedFont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font" Target="fonts/font1.fntdata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321714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528539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130" name="Picture 43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8131" name="Rectangle 2"/>
          <p:cNvSpPr>
            <a:spLocks noGrp="1" noChangeArrowheads="1"/>
          </p:cNvSpPr>
          <p:nvPr>
            <p:ph type="ctrTitle" idx="4294967295"/>
          </p:nvPr>
        </p:nvSpPr>
        <p:spPr bwMode="auto">
          <a:xfrm>
            <a:off x="107950" y="6237288"/>
            <a:ext cx="2808288" cy="43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l"/>
            <a:r>
              <a:rPr lang="en-US" altLang="ko-KR" sz="4000" b="1" smtClean="0">
                <a:solidFill>
                  <a:srgbClr val="98B6FF"/>
                </a:solidFill>
                <a:latin typeface="Times New Roman" pitchFamily="18" charset="0"/>
              </a:rPr>
              <a:t>DIAGRAM</a:t>
            </a:r>
          </a:p>
        </p:txBody>
      </p:sp>
      <p:grpSp>
        <p:nvGrpSpPr>
          <p:cNvPr id="48132" name="Group 357"/>
          <p:cNvGrpSpPr>
            <a:grpSpLocks/>
          </p:cNvGrpSpPr>
          <p:nvPr/>
        </p:nvGrpSpPr>
        <p:grpSpPr bwMode="auto">
          <a:xfrm>
            <a:off x="179388" y="233363"/>
            <a:ext cx="8785225" cy="5954712"/>
            <a:chOff x="113" y="147"/>
            <a:chExt cx="5534" cy="3751"/>
          </a:xfrm>
        </p:grpSpPr>
        <p:pic>
          <p:nvPicPr>
            <p:cNvPr id="48133" name="Picture 350" descr="Untitled-1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4" y="1718"/>
              <a:ext cx="1122" cy="11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8134" name="Picture 351" descr="Untitled-1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96" y="848"/>
              <a:ext cx="1920" cy="19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8135" name="Picture 352" descr="Untitled-1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63" y="147"/>
              <a:ext cx="2784" cy="27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8136" name="Picture 353" descr="Untitled-1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" y="2704"/>
              <a:ext cx="5460" cy="1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8137" name="Text Box 342"/>
            <p:cNvSpPr txBox="1">
              <a:spLocks noChangeArrowheads="1"/>
            </p:cNvSpPr>
            <p:nvPr/>
          </p:nvSpPr>
          <p:spPr bwMode="gray">
            <a:xfrm>
              <a:off x="385" y="2069"/>
              <a:ext cx="726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9pPr>
            </a:lstStyle>
            <a:p>
              <a:pPr algn="ctr" latinLnBrk="0"/>
              <a:r>
                <a:rPr kumimoji="0" lang="en-US" altLang="ko-KR">
                  <a:solidFill>
                    <a:schemeClr val="bg1"/>
                  </a:solidFill>
                  <a:latin typeface="Arial" charset="0"/>
                </a:rPr>
                <a:t>Click to</a:t>
              </a:r>
            </a:p>
            <a:p>
              <a:pPr algn="ctr" latinLnBrk="0"/>
              <a:r>
                <a:rPr kumimoji="0" lang="en-US" altLang="ko-KR">
                  <a:solidFill>
                    <a:schemeClr val="bg1"/>
                  </a:solidFill>
                  <a:latin typeface="Arial" charset="0"/>
                </a:rPr>
                <a:t>add text</a:t>
              </a:r>
              <a:endParaRPr kumimoji="0" lang="en-US" altLang="ko-KR" b="0">
                <a:solidFill>
                  <a:schemeClr val="bg1"/>
                </a:solidFill>
                <a:latin typeface="Arial" charset="0"/>
              </a:endParaRPr>
            </a:p>
          </p:txBody>
        </p:sp>
        <p:sp>
          <p:nvSpPr>
            <p:cNvPr id="48138" name="Text Box 354"/>
            <p:cNvSpPr txBox="1">
              <a:spLocks noChangeArrowheads="1"/>
            </p:cNvSpPr>
            <p:nvPr/>
          </p:nvSpPr>
          <p:spPr bwMode="gray">
            <a:xfrm>
              <a:off x="1292" y="1752"/>
              <a:ext cx="1497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9pPr>
            </a:lstStyle>
            <a:p>
              <a:pPr algn="ctr" latinLnBrk="0"/>
              <a:r>
                <a:rPr kumimoji="0" lang="en-US" altLang="ko-KR">
                  <a:solidFill>
                    <a:schemeClr val="bg1"/>
                  </a:solidFill>
                  <a:latin typeface="Arial" charset="0"/>
                </a:rPr>
                <a:t>Click to add text</a:t>
              </a:r>
              <a:endParaRPr kumimoji="0" lang="en-US" altLang="ko-KR" b="0">
                <a:solidFill>
                  <a:schemeClr val="bg1"/>
                </a:solidFill>
                <a:latin typeface="Arial" charset="0"/>
              </a:endParaRPr>
            </a:p>
          </p:txBody>
        </p:sp>
        <p:sp>
          <p:nvSpPr>
            <p:cNvPr id="48139" name="Text Box 355"/>
            <p:cNvSpPr txBox="1">
              <a:spLocks noChangeArrowheads="1"/>
            </p:cNvSpPr>
            <p:nvPr/>
          </p:nvSpPr>
          <p:spPr bwMode="gray">
            <a:xfrm>
              <a:off x="3515" y="1434"/>
              <a:ext cx="145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9pPr>
            </a:lstStyle>
            <a:p>
              <a:pPr algn="ctr" latinLnBrk="0"/>
              <a:r>
                <a:rPr kumimoji="0" lang="en-US" altLang="ko-KR">
                  <a:solidFill>
                    <a:schemeClr val="bg1"/>
                  </a:solidFill>
                  <a:latin typeface="Arial" charset="0"/>
                </a:rPr>
                <a:t>Click to add text</a:t>
              </a:r>
              <a:endParaRPr kumimoji="0" lang="en-US" altLang="ko-KR" b="0">
                <a:solidFill>
                  <a:schemeClr val="bg1"/>
                </a:solidFill>
                <a:latin typeface="Arial" charset="0"/>
              </a:endParaRPr>
            </a:p>
          </p:txBody>
        </p:sp>
        <p:sp>
          <p:nvSpPr>
            <p:cNvPr id="48140" name="Text Box 356"/>
            <p:cNvSpPr txBox="1">
              <a:spLocks noChangeArrowheads="1"/>
            </p:cNvSpPr>
            <p:nvPr/>
          </p:nvSpPr>
          <p:spPr bwMode="gray">
            <a:xfrm>
              <a:off x="2200" y="3158"/>
              <a:ext cx="145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9pPr>
            </a:lstStyle>
            <a:p>
              <a:pPr algn="ctr" latinLnBrk="0"/>
              <a:r>
                <a:rPr kumimoji="0" lang="en-US" altLang="ko-KR">
                  <a:solidFill>
                    <a:schemeClr val="bg1"/>
                  </a:solidFill>
                  <a:latin typeface="Arial" charset="0"/>
                </a:rPr>
                <a:t>Click to add text</a:t>
              </a:r>
              <a:endParaRPr kumimoji="0" lang="en-US" altLang="ko-KR" b="0">
                <a:solidFill>
                  <a:schemeClr val="bg1"/>
                </a:solidFill>
                <a:latin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05855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기본 디자인">
  <a:themeElements>
    <a:clrScheme name="기본 디자인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기본 디자인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굴림" charset="-127"/>
            <a:ea typeface="굴림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굴림" charset="-127"/>
            <a:ea typeface="굴림" charset="-127"/>
          </a:defRPr>
        </a:defPPr>
      </a:lstStyle>
    </a:lnDef>
  </a:objectDefaults>
  <a:extraClrSchemeLst>
    <a:extraClrScheme>
      <a:clrScheme name="기본 디자인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17</Words>
  <Application>Microsoft Office PowerPoint</Application>
  <PresentationFormat>全屏显示(4:3)</PresentationFormat>
  <Paragraphs>6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5" baseType="lpstr">
      <vt:lpstr>Arial</vt:lpstr>
      <vt:lpstr>굴림</vt:lpstr>
      <vt:lpstr>Times New Roman</vt:lpstr>
      <vt:lpstr>기본 디자인</vt:lpstr>
      <vt:lpstr>DIAGRAM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DIAGRAM</dc:title>
  <dc:creator>pptfans.cn</dc:creator>
  <dc:description>DIAGRAM</dc:description>
  <cp:lastModifiedBy>k</cp:lastModifiedBy>
  <cp:revision>48</cp:revision>
  <dcterms:created xsi:type="dcterms:W3CDTF">2006-04-18T12:10:43Z</dcterms:created>
  <dcterms:modified xsi:type="dcterms:W3CDTF">2014-06-03T06:30:40Z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DIAGRAM</vt:lpwstr>
  </property>
  <property fmtid="{D5CDD505-2E9C-101B-9397-08002B2CF9AE}" pid="3" name="SlideDescription">
    <vt:lpwstr>DIAGRAM</vt:lpwstr>
  </property>
</Properties>
</file>