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9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1285852" y="3500438"/>
            <a:ext cx="1458128" cy="1454148"/>
            <a:chOff x="2371725" y="2324100"/>
            <a:chExt cx="1744663" cy="1739900"/>
          </a:xfrm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/>
          <p:nvPr/>
        </p:nvGrpSpPr>
        <p:grpSpPr>
          <a:xfrm>
            <a:off x="1714480" y="1357298"/>
            <a:ext cx="1458128" cy="1454148"/>
            <a:chOff x="2371725" y="2324100"/>
            <a:chExt cx="1744663" cy="1739900"/>
          </a:xfrm>
        </p:grpSpPr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1"/>
          <p:cNvGrpSpPr/>
          <p:nvPr/>
        </p:nvGrpSpPr>
        <p:grpSpPr>
          <a:xfrm>
            <a:off x="4357686" y="285728"/>
            <a:ext cx="1458128" cy="1454148"/>
            <a:chOff x="2371725" y="2324100"/>
            <a:chExt cx="1744663" cy="1739900"/>
          </a:xfrm>
        </p:grpSpPr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1471591" y="4214818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44"/>
          <p:cNvSpPr txBox="1">
            <a:spLocks noChangeArrowheads="1"/>
          </p:cNvSpPr>
          <p:nvPr/>
        </p:nvSpPr>
        <p:spPr bwMode="auto">
          <a:xfrm>
            <a:off x="4543425" y="990583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44"/>
          <p:cNvSpPr txBox="1">
            <a:spLocks noChangeArrowheads="1"/>
          </p:cNvSpPr>
          <p:nvPr/>
        </p:nvSpPr>
        <p:spPr bwMode="auto">
          <a:xfrm>
            <a:off x="1909744" y="2071678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12"/>
          <p:cNvGrpSpPr/>
          <p:nvPr/>
        </p:nvGrpSpPr>
        <p:grpSpPr>
          <a:xfrm>
            <a:off x="6153161" y="4543433"/>
            <a:ext cx="1458128" cy="1454148"/>
            <a:chOff x="2371725" y="2324100"/>
            <a:chExt cx="1744663" cy="1739900"/>
          </a:xfrm>
        </p:grpSpPr>
        <p:sp>
          <p:nvSpPr>
            <p:cNvPr id="34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6325405" y="5257813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15"/>
          <p:cNvGrpSpPr/>
          <p:nvPr/>
        </p:nvGrpSpPr>
        <p:grpSpPr>
          <a:xfrm>
            <a:off x="6500826" y="2143116"/>
            <a:ext cx="1458128" cy="1454148"/>
            <a:chOff x="2371725" y="2324100"/>
            <a:chExt cx="1744663" cy="1739900"/>
          </a:xfrm>
        </p:grpSpPr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" name="TextBox 44"/>
          <p:cNvSpPr txBox="1">
            <a:spLocks noChangeArrowheads="1"/>
          </p:cNvSpPr>
          <p:nvPr/>
        </p:nvSpPr>
        <p:spPr bwMode="auto">
          <a:xfrm>
            <a:off x="6686565" y="2857496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18"/>
          <p:cNvGrpSpPr/>
          <p:nvPr/>
        </p:nvGrpSpPr>
        <p:grpSpPr>
          <a:xfrm>
            <a:off x="3185310" y="5000636"/>
            <a:ext cx="1458128" cy="1454148"/>
            <a:chOff x="2371725" y="2324100"/>
            <a:chExt cx="1744663" cy="1739900"/>
          </a:xfrm>
        </p:grpSpPr>
        <p:sp>
          <p:nvSpPr>
            <p:cNvPr id="38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3380574" y="5715016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Up Arrow 44"/>
          <p:cNvSpPr/>
          <p:nvPr/>
        </p:nvSpPr>
        <p:spPr>
          <a:xfrm rot="18088926">
            <a:off x="3212034" y="2291630"/>
            <a:ext cx="571504" cy="996521"/>
          </a:xfrm>
          <a:prstGeom prst="upArrow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Up Arrow 45"/>
          <p:cNvSpPr/>
          <p:nvPr/>
        </p:nvSpPr>
        <p:spPr>
          <a:xfrm rot="206543">
            <a:off x="4731496" y="1771361"/>
            <a:ext cx="571504" cy="996521"/>
          </a:xfrm>
          <a:prstGeom prst="upArrow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Up Arrow 46"/>
          <p:cNvSpPr/>
          <p:nvPr/>
        </p:nvSpPr>
        <p:spPr>
          <a:xfrm rot="4431432">
            <a:off x="5757023" y="2803473"/>
            <a:ext cx="571504" cy="996521"/>
          </a:xfrm>
          <a:prstGeom prst="upArrow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Up Arrow 47"/>
          <p:cNvSpPr/>
          <p:nvPr/>
        </p:nvSpPr>
        <p:spPr>
          <a:xfrm rot="7518290">
            <a:off x="5562872" y="4023401"/>
            <a:ext cx="571504" cy="996521"/>
          </a:xfrm>
          <a:prstGeom prst="upArrow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Up Arrow 48"/>
          <p:cNvSpPr/>
          <p:nvPr/>
        </p:nvSpPr>
        <p:spPr>
          <a:xfrm rot="11906022">
            <a:off x="4181488" y="4432011"/>
            <a:ext cx="571504" cy="996521"/>
          </a:xfrm>
          <a:prstGeom prst="upArrow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Up Arrow 49"/>
          <p:cNvSpPr/>
          <p:nvPr/>
        </p:nvSpPr>
        <p:spPr>
          <a:xfrm rot="14632186">
            <a:off x="3002045" y="3406727"/>
            <a:ext cx="571504" cy="996521"/>
          </a:xfrm>
          <a:prstGeom prst="upArrow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3467078" y="2285992"/>
            <a:ext cx="2605120" cy="2487508"/>
            <a:chOff x="3071802" y="4643446"/>
            <a:chExt cx="2109788" cy="2014538"/>
          </a:xfrm>
        </p:grpSpPr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3071802" y="4643446"/>
              <a:ext cx="2109788" cy="2014538"/>
            </a:xfrm>
            <a:custGeom>
              <a:avLst/>
              <a:gdLst/>
              <a:ahLst/>
              <a:cxnLst>
                <a:cxn ang="0">
                  <a:pos x="540" y="15"/>
                </a:cxn>
                <a:cxn ang="0">
                  <a:pos x="640" y="55"/>
                </a:cxn>
                <a:cxn ang="0">
                  <a:pos x="713" y="48"/>
                </a:cxn>
                <a:cxn ang="0">
                  <a:pos x="813" y="6"/>
                </a:cxn>
                <a:cxn ang="0">
                  <a:pos x="880" y="7"/>
                </a:cxn>
                <a:cxn ang="0">
                  <a:pos x="927" y="57"/>
                </a:cxn>
                <a:cxn ang="0">
                  <a:pos x="973" y="134"/>
                </a:cxn>
                <a:cxn ang="0">
                  <a:pos x="1022" y="178"/>
                </a:cxn>
                <a:cxn ang="0">
                  <a:pos x="1102" y="200"/>
                </a:cxn>
                <a:cxn ang="0">
                  <a:pos x="1179" y="224"/>
                </a:cxn>
                <a:cxn ang="0">
                  <a:pos x="1215" y="274"/>
                </a:cxn>
                <a:cxn ang="0">
                  <a:pos x="1214" y="346"/>
                </a:cxn>
                <a:cxn ang="0">
                  <a:pos x="1209" y="434"/>
                </a:cxn>
                <a:cxn ang="0">
                  <a:pos x="1237" y="498"/>
                </a:cxn>
                <a:cxn ang="0">
                  <a:pos x="1301" y="568"/>
                </a:cxn>
                <a:cxn ang="0">
                  <a:pos x="1329" y="634"/>
                </a:cxn>
                <a:cxn ang="0">
                  <a:pos x="1301" y="701"/>
                </a:cxn>
                <a:cxn ang="0">
                  <a:pos x="1237" y="771"/>
                </a:cxn>
                <a:cxn ang="0">
                  <a:pos x="1209" y="835"/>
                </a:cxn>
                <a:cxn ang="0">
                  <a:pos x="1217" y="948"/>
                </a:cxn>
                <a:cxn ang="0">
                  <a:pos x="1207" y="1015"/>
                </a:cxn>
                <a:cxn ang="0">
                  <a:pos x="1159" y="1054"/>
                </a:cxn>
                <a:cxn ang="0">
                  <a:pos x="1066" y="1076"/>
                </a:cxn>
                <a:cxn ang="0">
                  <a:pos x="1003" y="1101"/>
                </a:cxn>
                <a:cxn ang="0">
                  <a:pos x="960" y="1156"/>
                </a:cxn>
                <a:cxn ang="0">
                  <a:pos x="913" y="1232"/>
                </a:cxn>
                <a:cxn ang="0">
                  <a:pos x="859" y="1268"/>
                </a:cxn>
                <a:cxn ang="0">
                  <a:pos x="788" y="1254"/>
                </a:cxn>
                <a:cxn ang="0">
                  <a:pos x="688" y="1213"/>
                </a:cxn>
                <a:cxn ang="0">
                  <a:pos x="615" y="1221"/>
                </a:cxn>
                <a:cxn ang="0">
                  <a:pos x="516" y="1263"/>
                </a:cxn>
                <a:cxn ang="0">
                  <a:pos x="449" y="1261"/>
                </a:cxn>
                <a:cxn ang="0">
                  <a:pos x="401" y="1212"/>
                </a:cxn>
                <a:cxn ang="0">
                  <a:pos x="356" y="1135"/>
                </a:cxn>
                <a:cxn ang="0">
                  <a:pos x="307" y="1090"/>
                </a:cxn>
                <a:cxn ang="0">
                  <a:pos x="238" y="1072"/>
                </a:cxn>
                <a:cxn ang="0">
                  <a:pos x="169" y="1054"/>
                </a:cxn>
                <a:cxn ang="0">
                  <a:pos x="121" y="1015"/>
                </a:cxn>
                <a:cxn ang="0">
                  <a:pos x="112" y="948"/>
                </a:cxn>
                <a:cxn ang="0">
                  <a:pos x="120" y="835"/>
                </a:cxn>
                <a:cxn ang="0">
                  <a:pos x="91" y="771"/>
                </a:cxn>
                <a:cxn ang="0">
                  <a:pos x="28" y="701"/>
                </a:cxn>
                <a:cxn ang="0">
                  <a:pos x="0" y="634"/>
                </a:cxn>
                <a:cxn ang="0">
                  <a:pos x="28" y="568"/>
                </a:cxn>
                <a:cxn ang="0">
                  <a:pos x="91" y="498"/>
                </a:cxn>
                <a:cxn ang="0">
                  <a:pos x="120" y="434"/>
                </a:cxn>
                <a:cxn ang="0">
                  <a:pos x="114" y="346"/>
                </a:cxn>
                <a:cxn ang="0">
                  <a:pos x="114" y="274"/>
                </a:cxn>
                <a:cxn ang="0">
                  <a:pos x="149" y="224"/>
                </a:cxn>
                <a:cxn ang="0">
                  <a:pos x="214" y="202"/>
                </a:cxn>
                <a:cxn ang="0">
                  <a:pos x="286" y="186"/>
                </a:cxn>
                <a:cxn ang="0">
                  <a:pos x="341" y="153"/>
                </a:cxn>
                <a:cxn ang="0">
                  <a:pos x="388" y="79"/>
                </a:cxn>
                <a:cxn ang="0">
                  <a:pos x="431" y="20"/>
                </a:cxn>
              </a:cxnLst>
              <a:rect l="0" t="0" r="r" b="b"/>
              <a:pathLst>
                <a:path w="1329" h="1269">
                  <a:moveTo>
                    <a:pt x="481" y="0"/>
                  </a:moveTo>
                  <a:lnTo>
                    <a:pt x="492" y="1"/>
                  </a:lnTo>
                  <a:lnTo>
                    <a:pt x="504" y="3"/>
                  </a:lnTo>
                  <a:lnTo>
                    <a:pt x="516" y="6"/>
                  </a:lnTo>
                  <a:lnTo>
                    <a:pt x="528" y="10"/>
                  </a:lnTo>
                  <a:lnTo>
                    <a:pt x="540" y="15"/>
                  </a:lnTo>
                  <a:lnTo>
                    <a:pt x="565" y="26"/>
                  </a:lnTo>
                  <a:lnTo>
                    <a:pt x="590" y="38"/>
                  </a:lnTo>
                  <a:lnTo>
                    <a:pt x="603" y="43"/>
                  </a:lnTo>
                  <a:lnTo>
                    <a:pt x="615" y="48"/>
                  </a:lnTo>
                  <a:lnTo>
                    <a:pt x="628" y="52"/>
                  </a:lnTo>
                  <a:lnTo>
                    <a:pt x="640" y="55"/>
                  </a:lnTo>
                  <a:lnTo>
                    <a:pt x="652" y="57"/>
                  </a:lnTo>
                  <a:lnTo>
                    <a:pt x="664" y="58"/>
                  </a:lnTo>
                  <a:lnTo>
                    <a:pt x="676" y="57"/>
                  </a:lnTo>
                  <a:lnTo>
                    <a:pt x="688" y="55"/>
                  </a:lnTo>
                  <a:lnTo>
                    <a:pt x="701" y="52"/>
                  </a:lnTo>
                  <a:lnTo>
                    <a:pt x="713" y="48"/>
                  </a:lnTo>
                  <a:lnTo>
                    <a:pt x="725" y="43"/>
                  </a:lnTo>
                  <a:lnTo>
                    <a:pt x="738" y="38"/>
                  </a:lnTo>
                  <a:lnTo>
                    <a:pt x="763" y="26"/>
                  </a:lnTo>
                  <a:lnTo>
                    <a:pt x="788" y="15"/>
                  </a:lnTo>
                  <a:lnTo>
                    <a:pt x="800" y="10"/>
                  </a:lnTo>
                  <a:lnTo>
                    <a:pt x="813" y="6"/>
                  </a:lnTo>
                  <a:lnTo>
                    <a:pt x="825" y="3"/>
                  </a:lnTo>
                  <a:lnTo>
                    <a:pt x="836" y="1"/>
                  </a:lnTo>
                  <a:lnTo>
                    <a:pt x="848" y="0"/>
                  </a:lnTo>
                  <a:lnTo>
                    <a:pt x="859" y="1"/>
                  </a:lnTo>
                  <a:lnTo>
                    <a:pt x="870" y="3"/>
                  </a:lnTo>
                  <a:lnTo>
                    <a:pt x="880" y="7"/>
                  </a:lnTo>
                  <a:lnTo>
                    <a:pt x="889" y="13"/>
                  </a:lnTo>
                  <a:lnTo>
                    <a:pt x="898" y="20"/>
                  </a:lnTo>
                  <a:lnTo>
                    <a:pt x="906" y="28"/>
                  </a:lnTo>
                  <a:lnTo>
                    <a:pt x="913" y="37"/>
                  </a:lnTo>
                  <a:lnTo>
                    <a:pt x="921" y="46"/>
                  </a:lnTo>
                  <a:lnTo>
                    <a:pt x="927" y="57"/>
                  </a:lnTo>
                  <a:lnTo>
                    <a:pt x="934" y="68"/>
                  </a:lnTo>
                  <a:lnTo>
                    <a:pt x="941" y="79"/>
                  </a:lnTo>
                  <a:lnTo>
                    <a:pt x="947" y="90"/>
                  </a:lnTo>
                  <a:lnTo>
                    <a:pt x="960" y="113"/>
                  </a:lnTo>
                  <a:lnTo>
                    <a:pt x="966" y="124"/>
                  </a:lnTo>
                  <a:lnTo>
                    <a:pt x="973" y="134"/>
                  </a:lnTo>
                  <a:lnTo>
                    <a:pt x="980" y="144"/>
                  </a:lnTo>
                  <a:lnTo>
                    <a:pt x="987" y="153"/>
                  </a:lnTo>
                  <a:lnTo>
                    <a:pt x="995" y="161"/>
                  </a:lnTo>
                  <a:lnTo>
                    <a:pt x="1003" y="168"/>
                  </a:lnTo>
                  <a:lnTo>
                    <a:pt x="1012" y="174"/>
                  </a:lnTo>
                  <a:lnTo>
                    <a:pt x="1022" y="178"/>
                  </a:lnTo>
                  <a:lnTo>
                    <a:pt x="1032" y="183"/>
                  </a:lnTo>
                  <a:lnTo>
                    <a:pt x="1043" y="186"/>
                  </a:lnTo>
                  <a:lnTo>
                    <a:pt x="1054" y="189"/>
                  </a:lnTo>
                  <a:lnTo>
                    <a:pt x="1066" y="192"/>
                  </a:lnTo>
                  <a:lnTo>
                    <a:pt x="1090" y="197"/>
                  </a:lnTo>
                  <a:lnTo>
                    <a:pt x="1102" y="200"/>
                  </a:lnTo>
                  <a:lnTo>
                    <a:pt x="1126" y="204"/>
                  </a:lnTo>
                  <a:lnTo>
                    <a:pt x="1137" y="207"/>
                  </a:lnTo>
                  <a:lnTo>
                    <a:pt x="1149" y="211"/>
                  </a:lnTo>
                  <a:lnTo>
                    <a:pt x="1159" y="215"/>
                  </a:lnTo>
                  <a:lnTo>
                    <a:pt x="1170" y="219"/>
                  </a:lnTo>
                  <a:lnTo>
                    <a:pt x="1179" y="224"/>
                  </a:lnTo>
                  <a:lnTo>
                    <a:pt x="1188" y="230"/>
                  </a:lnTo>
                  <a:lnTo>
                    <a:pt x="1195" y="237"/>
                  </a:lnTo>
                  <a:lnTo>
                    <a:pt x="1202" y="244"/>
                  </a:lnTo>
                  <a:lnTo>
                    <a:pt x="1207" y="253"/>
                  </a:lnTo>
                  <a:lnTo>
                    <a:pt x="1212" y="263"/>
                  </a:lnTo>
                  <a:lnTo>
                    <a:pt x="1215" y="274"/>
                  </a:lnTo>
                  <a:lnTo>
                    <a:pt x="1216" y="285"/>
                  </a:lnTo>
                  <a:lnTo>
                    <a:pt x="1217" y="296"/>
                  </a:lnTo>
                  <a:lnTo>
                    <a:pt x="1217" y="308"/>
                  </a:lnTo>
                  <a:lnTo>
                    <a:pt x="1217" y="321"/>
                  </a:lnTo>
                  <a:lnTo>
                    <a:pt x="1215" y="333"/>
                  </a:lnTo>
                  <a:lnTo>
                    <a:pt x="1214" y="346"/>
                  </a:lnTo>
                  <a:lnTo>
                    <a:pt x="1213" y="359"/>
                  </a:lnTo>
                  <a:lnTo>
                    <a:pt x="1210" y="385"/>
                  </a:lnTo>
                  <a:lnTo>
                    <a:pt x="1209" y="398"/>
                  </a:lnTo>
                  <a:lnTo>
                    <a:pt x="1208" y="410"/>
                  </a:lnTo>
                  <a:lnTo>
                    <a:pt x="1208" y="422"/>
                  </a:lnTo>
                  <a:lnTo>
                    <a:pt x="1209" y="434"/>
                  </a:lnTo>
                  <a:lnTo>
                    <a:pt x="1211" y="446"/>
                  </a:lnTo>
                  <a:lnTo>
                    <a:pt x="1213" y="456"/>
                  </a:lnTo>
                  <a:lnTo>
                    <a:pt x="1218" y="467"/>
                  </a:lnTo>
                  <a:lnTo>
                    <a:pt x="1223" y="477"/>
                  </a:lnTo>
                  <a:lnTo>
                    <a:pt x="1230" y="487"/>
                  </a:lnTo>
                  <a:lnTo>
                    <a:pt x="1237" y="498"/>
                  </a:lnTo>
                  <a:lnTo>
                    <a:pt x="1246" y="508"/>
                  </a:lnTo>
                  <a:lnTo>
                    <a:pt x="1255" y="518"/>
                  </a:lnTo>
                  <a:lnTo>
                    <a:pt x="1264" y="528"/>
                  </a:lnTo>
                  <a:lnTo>
                    <a:pt x="1283" y="548"/>
                  </a:lnTo>
                  <a:lnTo>
                    <a:pt x="1292" y="558"/>
                  </a:lnTo>
                  <a:lnTo>
                    <a:pt x="1301" y="568"/>
                  </a:lnTo>
                  <a:lnTo>
                    <a:pt x="1308" y="579"/>
                  </a:lnTo>
                  <a:lnTo>
                    <a:pt x="1315" y="590"/>
                  </a:lnTo>
                  <a:lnTo>
                    <a:pt x="1321" y="600"/>
                  </a:lnTo>
                  <a:lnTo>
                    <a:pt x="1325" y="612"/>
                  </a:lnTo>
                  <a:lnTo>
                    <a:pt x="1328" y="623"/>
                  </a:lnTo>
                  <a:lnTo>
                    <a:pt x="1329" y="634"/>
                  </a:lnTo>
                  <a:lnTo>
                    <a:pt x="1328" y="646"/>
                  </a:lnTo>
                  <a:lnTo>
                    <a:pt x="1325" y="657"/>
                  </a:lnTo>
                  <a:lnTo>
                    <a:pt x="1321" y="668"/>
                  </a:lnTo>
                  <a:lnTo>
                    <a:pt x="1315" y="679"/>
                  </a:lnTo>
                  <a:lnTo>
                    <a:pt x="1308" y="690"/>
                  </a:lnTo>
                  <a:lnTo>
                    <a:pt x="1301" y="701"/>
                  </a:lnTo>
                  <a:lnTo>
                    <a:pt x="1292" y="711"/>
                  </a:lnTo>
                  <a:lnTo>
                    <a:pt x="1283" y="721"/>
                  </a:lnTo>
                  <a:lnTo>
                    <a:pt x="1264" y="741"/>
                  </a:lnTo>
                  <a:lnTo>
                    <a:pt x="1255" y="751"/>
                  </a:lnTo>
                  <a:lnTo>
                    <a:pt x="1246" y="761"/>
                  </a:lnTo>
                  <a:lnTo>
                    <a:pt x="1237" y="771"/>
                  </a:lnTo>
                  <a:lnTo>
                    <a:pt x="1230" y="781"/>
                  </a:lnTo>
                  <a:lnTo>
                    <a:pt x="1223" y="792"/>
                  </a:lnTo>
                  <a:lnTo>
                    <a:pt x="1218" y="802"/>
                  </a:lnTo>
                  <a:lnTo>
                    <a:pt x="1213" y="813"/>
                  </a:lnTo>
                  <a:lnTo>
                    <a:pt x="1211" y="823"/>
                  </a:lnTo>
                  <a:lnTo>
                    <a:pt x="1209" y="835"/>
                  </a:lnTo>
                  <a:lnTo>
                    <a:pt x="1208" y="846"/>
                  </a:lnTo>
                  <a:lnTo>
                    <a:pt x="1208" y="859"/>
                  </a:lnTo>
                  <a:lnTo>
                    <a:pt x="1209" y="871"/>
                  </a:lnTo>
                  <a:lnTo>
                    <a:pt x="1210" y="884"/>
                  </a:lnTo>
                  <a:lnTo>
                    <a:pt x="1214" y="922"/>
                  </a:lnTo>
                  <a:lnTo>
                    <a:pt x="1217" y="948"/>
                  </a:lnTo>
                  <a:lnTo>
                    <a:pt x="1217" y="960"/>
                  </a:lnTo>
                  <a:lnTo>
                    <a:pt x="1217" y="973"/>
                  </a:lnTo>
                  <a:lnTo>
                    <a:pt x="1216" y="984"/>
                  </a:lnTo>
                  <a:lnTo>
                    <a:pt x="1215" y="995"/>
                  </a:lnTo>
                  <a:lnTo>
                    <a:pt x="1212" y="1006"/>
                  </a:lnTo>
                  <a:lnTo>
                    <a:pt x="1207" y="1015"/>
                  </a:lnTo>
                  <a:lnTo>
                    <a:pt x="1202" y="1024"/>
                  </a:lnTo>
                  <a:lnTo>
                    <a:pt x="1195" y="1032"/>
                  </a:lnTo>
                  <a:lnTo>
                    <a:pt x="1188" y="1039"/>
                  </a:lnTo>
                  <a:lnTo>
                    <a:pt x="1179" y="1045"/>
                  </a:lnTo>
                  <a:lnTo>
                    <a:pt x="1170" y="1050"/>
                  </a:lnTo>
                  <a:lnTo>
                    <a:pt x="1159" y="1054"/>
                  </a:lnTo>
                  <a:lnTo>
                    <a:pt x="1149" y="1058"/>
                  </a:lnTo>
                  <a:lnTo>
                    <a:pt x="1137" y="1061"/>
                  </a:lnTo>
                  <a:lnTo>
                    <a:pt x="1126" y="1064"/>
                  </a:lnTo>
                  <a:lnTo>
                    <a:pt x="1102" y="1069"/>
                  </a:lnTo>
                  <a:lnTo>
                    <a:pt x="1090" y="1072"/>
                  </a:lnTo>
                  <a:lnTo>
                    <a:pt x="1066" y="1076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2" y="1086"/>
                  </a:lnTo>
                  <a:lnTo>
                    <a:pt x="1022" y="1090"/>
                  </a:lnTo>
                  <a:lnTo>
                    <a:pt x="1012" y="1095"/>
                  </a:lnTo>
                  <a:lnTo>
                    <a:pt x="1003" y="1101"/>
                  </a:lnTo>
                  <a:lnTo>
                    <a:pt x="995" y="1108"/>
                  </a:lnTo>
                  <a:lnTo>
                    <a:pt x="987" y="1116"/>
                  </a:lnTo>
                  <a:lnTo>
                    <a:pt x="980" y="1124"/>
                  </a:lnTo>
                  <a:lnTo>
                    <a:pt x="973" y="1135"/>
                  </a:lnTo>
                  <a:lnTo>
                    <a:pt x="966" y="1145"/>
                  </a:lnTo>
                  <a:lnTo>
                    <a:pt x="960" y="1156"/>
                  </a:lnTo>
                  <a:lnTo>
                    <a:pt x="947" y="1178"/>
                  </a:lnTo>
                  <a:lnTo>
                    <a:pt x="941" y="1190"/>
                  </a:lnTo>
                  <a:lnTo>
                    <a:pt x="934" y="1201"/>
                  </a:lnTo>
                  <a:lnTo>
                    <a:pt x="927" y="1212"/>
                  </a:lnTo>
                  <a:lnTo>
                    <a:pt x="921" y="1222"/>
                  </a:lnTo>
                  <a:lnTo>
                    <a:pt x="913" y="1232"/>
                  </a:lnTo>
                  <a:lnTo>
                    <a:pt x="906" y="1241"/>
                  </a:lnTo>
                  <a:lnTo>
                    <a:pt x="898" y="1249"/>
                  </a:lnTo>
                  <a:lnTo>
                    <a:pt x="889" y="1256"/>
                  </a:lnTo>
                  <a:lnTo>
                    <a:pt x="880" y="1261"/>
                  </a:lnTo>
                  <a:lnTo>
                    <a:pt x="870" y="1266"/>
                  </a:lnTo>
                  <a:lnTo>
                    <a:pt x="859" y="1268"/>
                  </a:lnTo>
                  <a:lnTo>
                    <a:pt x="848" y="1269"/>
                  </a:lnTo>
                  <a:lnTo>
                    <a:pt x="836" y="1268"/>
                  </a:lnTo>
                  <a:lnTo>
                    <a:pt x="825" y="1266"/>
                  </a:lnTo>
                  <a:lnTo>
                    <a:pt x="813" y="1263"/>
                  </a:lnTo>
                  <a:lnTo>
                    <a:pt x="800" y="1259"/>
                  </a:lnTo>
                  <a:lnTo>
                    <a:pt x="788" y="1254"/>
                  </a:lnTo>
                  <a:lnTo>
                    <a:pt x="763" y="1243"/>
                  </a:lnTo>
                  <a:lnTo>
                    <a:pt x="738" y="1231"/>
                  </a:lnTo>
                  <a:lnTo>
                    <a:pt x="725" y="1226"/>
                  </a:lnTo>
                  <a:lnTo>
                    <a:pt x="713" y="1221"/>
                  </a:lnTo>
                  <a:lnTo>
                    <a:pt x="701" y="1217"/>
                  </a:lnTo>
                  <a:lnTo>
                    <a:pt x="688" y="1213"/>
                  </a:lnTo>
                  <a:lnTo>
                    <a:pt x="676" y="1211"/>
                  </a:lnTo>
                  <a:lnTo>
                    <a:pt x="664" y="1211"/>
                  </a:lnTo>
                  <a:lnTo>
                    <a:pt x="652" y="1211"/>
                  </a:lnTo>
                  <a:lnTo>
                    <a:pt x="640" y="1213"/>
                  </a:lnTo>
                  <a:lnTo>
                    <a:pt x="628" y="1217"/>
                  </a:lnTo>
                  <a:lnTo>
                    <a:pt x="615" y="1221"/>
                  </a:lnTo>
                  <a:lnTo>
                    <a:pt x="603" y="1226"/>
                  </a:lnTo>
                  <a:lnTo>
                    <a:pt x="590" y="1231"/>
                  </a:lnTo>
                  <a:lnTo>
                    <a:pt x="565" y="1243"/>
                  </a:lnTo>
                  <a:lnTo>
                    <a:pt x="540" y="1254"/>
                  </a:lnTo>
                  <a:lnTo>
                    <a:pt x="528" y="1259"/>
                  </a:lnTo>
                  <a:lnTo>
                    <a:pt x="516" y="1263"/>
                  </a:lnTo>
                  <a:lnTo>
                    <a:pt x="504" y="1266"/>
                  </a:lnTo>
                  <a:lnTo>
                    <a:pt x="492" y="1268"/>
                  </a:lnTo>
                  <a:lnTo>
                    <a:pt x="481" y="1269"/>
                  </a:lnTo>
                  <a:lnTo>
                    <a:pt x="469" y="1268"/>
                  </a:lnTo>
                  <a:lnTo>
                    <a:pt x="459" y="1266"/>
                  </a:lnTo>
                  <a:lnTo>
                    <a:pt x="449" y="1261"/>
                  </a:lnTo>
                  <a:lnTo>
                    <a:pt x="439" y="1256"/>
                  </a:lnTo>
                  <a:lnTo>
                    <a:pt x="431" y="1249"/>
                  </a:lnTo>
                  <a:lnTo>
                    <a:pt x="423" y="1241"/>
                  </a:lnTo>
                  <a:lnTo>
                    <a:pt x="415" y="1232"/>
                  </a:lnTo>
                  <a:lnTo>
                    <a:pt x="408" y="1222"/>
                  </a:lnTo>
                  <a:lnTo>
                    <a:pt x="401" y="1212"/>
                  </a:lnTo>
                  <a:lnTo>
                    <a:pt x="394" y="1201"/>
                  </a:lnTo>
                  <a:lnTo>
                    <a:pt x="388" y="1190"/>
                  </a:lnTo>
                  <a:lnTo>
                    <a:pt x="382" y="1178"/>
                  </a:lnTo>
                  <a:lnTo>
                    <a:pt x="369" y="1156"/>
                  </a:lnTo>
                  <a:lnTo>
                    <a:pt x="362" y="1145"/>
                  </a:lnTo>
                  <a:lnTo>
                    <a:pt x="356" y="1135"/>
                  </a:lnTo>
                  <a:lnTo>
                    <a:pt x="349" y="1124"/>
                  </a:lnTo>
                  <a:lnTo>
                    <a:pt x="341" y="1116"/>
                  </a:lnTo>
                  <a:lnTo>
                    <a:pt x="333" y="1108"/>
                  </a:lnTo>
                  <a:lnTo>
                    <a:pt x="325" y="1101"/>
                  </a:lnTo>
                  <a:lnTo>
                    <a:pt x="316" y="1095"/>
                  </a:lnTo>
                  <a:lnTo>
                    <a:pt x="307" y="1090"/>
                  </a:lnTo>
                  <a:lnTo>
                    <a:pt x="297" y="1086"/>
                  </a:lnTo>
                  <a:lnTo>
                    <a:pt x="286" y="1082"/>
                  </a:lnTo>
                  <a:lnTo>
                    <a:pt x="274" y="1079"/>
                  </a:lnTo>
                  <a:lnTo>
                    <a:pt x="263" y="1076"/>
                  </a:lnTo>
                  <a:lnTo>
                    <a:pt x="251" y="1074"/>
                  </a:lnTo>
                  <a:lnTo>
                    <a:pt x="238" y="1072"/>
                  </a:lnTo>
                  <a:lnTo>
                    <a:pt x="226" y="1069"/>
                  </a:lnTo>
                  <a:lnTo>
                    <a:pt x="214" y="1067"/>
                  </a:lnTo>
                  <a:lnTo>
                    <a:pt x="202" y="1064"/>
                  </a:lnTo>
                  <a:lnTo>
                    <a:pt x="191" y="1061"/>
                  </a:lnTo>
                  <a:lnTo>
                    <a:pt x="180" y="1058"/>
                  </a:lnTo>
                  <a:lnTo>
                    <a:pt x="169" y="1054"/>
                  </a:lnTo>
                  <a:lnTo>
                    <a:pt x="158" y="1050"/>
                  </a:lnTo>
                  <a:lnTo>
                    <a:pt x="149" y="1045"/>
                  </a:lnTo>
                  <a:lnTo>
                    <a:pt x="141" y="1039"/>
                  </a:lnTo>
                  <a:lnTo>
                    <a:pt x="133" y="1032"/>
                  </a:lnTo>
                  <a:lnTo>
                    <a:pt x="126" y="1024"/>
                  </a:lnTo>
                  <a:lnTo>
                    <a:pt x="121" y="1015"/>
                  </a:lnTo>
                  <a:lnTo>
                    <a:pt x="117" y="1006"/>
                  </a:lnTo>
                  <a:lnTo>
                    <a:pt x="114" y="995"/>
                  </a:lnTo>
                  <a:lnTo>
                    <a:pt x="112" y="984"/>
                  </a:lnTo>
                  <a:lnTo>
                    <a:pt x="111" y="973"/>
                  </a:lnTo>
                  <a:lnTo>
                    <a:pt x="111" y="960"/>
                  </a:lnTo>
                  <a:lnTo>
                    <a:pt x="112" y="948"/>
                  </a:lnTo>
                  <a:lnTo>
                    <a:pt x="114" y="922"/>
                  </a:lnTo>
                  <a:lnTo>
                    <a:pt x="119" y="884"/>
                  </a:lnTo>
                  <a:lnTo>
                    <a:pt x="120" y="871"/>
                  </a:lnTo>
                  <a:lnTo>
                    <a:pt x="120" y="859"/>
                  </a:lnTo>
                  <a:lnTo>
                    <a:pt x="120" y="846"/>
                  </a:lnTo>
                  <a:lnTo>
                    <a:pt x="120" y="835"/>
                  </a:lnTo>
                  <a:lnTo>
                    <a:pt x="118" y="823"/>
                  </a:lnTo>
                  <a:lnTo>
                    <a:pt x="115" y="813"/>
                  </a:lnTo>
                  <a:lnTo>
                    <a:pt x="111" y="802"/>
                  </a:lnTo>
                  <a:lnTo>
                    <a:pt x="105" y="792"/>
                  </a:lnTo>
                  <a:lnTo>
                    <a:pt x="98" y="781"/>
                  </a:lnTo>
                  <a:lnTo>
                    <a:pt x="91" y="771"/>
                  </a:lnTo>
                  <a:lnTo>
                    <a:pt x="82" y="761"/>
                  </a:lnTo>
                  <a:lnTo>
                    <a:pt x="73" y="751"/>
                  </a:lnTo>
                  <a:lnTo>
                    <a:pt x="64" y="741"/>
                  </a:lnTo>
                  <a:lnTo>
                    <a:pt x="45" y="721"/>
                  </a:lnTo>
                  <a:lnTo>
                    <a:pt x="36" y="711"/>
                  </a:lnTo>
                  <a:lnTo>
                    <a:pt x="28" y="701"/>
                  </a:lnTo>
                  <a:lnTo>
                    <a:pt x="20" y="690"/>
                  </a:lnTo>
                  <a:lnTo>
                    <a:pt x="13" y="679"/>
                  </a:lnTo>
                  <a:lnTo>
                    <a:pt x="8" y="668"/>
                  </a:lnTo>
                  <a:lnTo>
                    <a:pt x="3" y="657"/>
                  </a:lnTo>
                  <a:lnTo>
                    <a:pt x="1" y="646"/>
                  </a:lnTo>
                  <a:lnTo>
                    <a:pt x="0" y="634"/>
                  </a:lnTo>
                  <a:lnTo>
                    <a:pt x="1" y="623"/>
                  </a:lnTo>
                  <a:lnTo>
                    <a:pt x="3" y="612"/>
                  </a:lnTo>
                  <a:lnTo>
                    <a:pt x="8" y="600"/>
                  </a:lnTo>
                  <a:lnTo>
                    <a:pt x="13" y="590"/>
                  </a:lnTo>
                  <a:lnTo>
                    <a:pt x="20" y="579"/>
                  </a:lnTo>
                  <a:lnTo>
                    <a:pt x="28" y="568"/>
                  </a:lnTo>
                  <a:lnTo>
                    <a:pt x="36" y="558"/>
                  </a:lnTo>
                  <a:lnTo>
                    <a:pt x="45" y="548"/>
                  </a:lnTo>
                  <a:lnTo>
                    <a:pt x="64" y="528"/>
                  </a:lnTo>
                  <a:lnTo>
                    <a:pt x="73" y="518"/>
                  </a:lnTo>
                  <a:lnTo>
                    <a:pt x="82" y="508"/>
                  </a:lnTo>
                  <a:lnTo>
                    <a:pt x="91" y="498"/>
                  </a:lnTo>
                  <a:lnTo>
                    <a:pt x="98" y="487"/>
                  </a:lnTo>
                  <a:lnTo>
                    <a:pt x="105" y="477"/>
                  </a:lnTo>
                  <a:lnTo>
                    <a:pt x="111" y="467"/>
                  </a:lnTo>
                  <a:lnTo>
                    <a:pt x="115" y="456"/>
                  </a:lnTo>
                  <a:lnTo>
                    <a:pt x="118" y="446"/>
                  </a:lnTo>
                  <a:lnTo>
                    <a:pt x="120" y="434"/>
                  </a:lnTo>
                  <a:lnTo>
                    <a:pt x="120" y="422"/>
                  </a:lnTo>
                  <a:lnTo>
                    <a:pt x="120" y="410"/>
                  </a:lnTo>
                  <a:lnTo>
                    <a:pt x="120" y="398"/>
                  </a:lnTo>
                  <a:lnTo>
                    <a:pt x="119" y="385"/>
                  </a:lnTo>
                  <a:lnTo>
                    <a:pt x="116" y="359"/>
                  </a:lnTo>
                  <a:lnTo>
                    <a:pt x="114" y="346"/>
                  </a:lnTo>
                  <a:lnTo>
                    <a:pt x="113" y="333"/>
                  </a:lnTo>
                  <a:lnTo>
                    <a:pt x="112" y="321"/>
                  </a:lnTo>
                  <a:lnTo>
                    <a:pt x="111" y="308"/>
                  </a:lnTo>
                  <a:lnTo>
                    <a:pt x="111" y="296"/>
                  </a:lnTo>
                  <a:lnTo>
                    <a:pt x="112" y="285"/>
                  </a:lnTo>
                  <a:lnTo>
                    <a:pt x="114" y="274"/>
                  </a:lnTo>
                  <a:lnTo>
                    <a:pt x="117" y="263"/>
                  </a:lnTo>
                  <a:lnTo>
                    <a:pt x="121" y="253"/>
                  </a:lnTo>
                  <a:lnTo>
                    <a:pt x="126" y="244"/>
                  </a:lnTo>
                  <a:lnTo>
                    <a:pt x="133" y="237"/>
                  </a:lnTo>
                  <a:lnTo>
                    <a:pt x="141" y="230"/>
                  </a:lnTo>
                  <a:lnTo>
                    <a:pt x="149" y="224"/>
                  </a:lnTo>
                  <a:lnTo>
                    <a:pt x="158" y="219"/>
                  </a:lnTo>
                  <a:lnTo>
                    <a:pt x="169" y="215"/>
                  </a:lnTo>
                  <a:lnTo>
                    <a:pt x="180" y="211"/>
                  </a:lnTo>
                  <a:lnTo>
                    <a:pt x="191" y="207"/>
                  </a:lnTo>
                  <a:lnTo>
                    <a:pt x="202" y="204"/>
                  </a:lnTo>
                  <a:lnTo>
                    <a:pt x="214" y="202"/>
                  </a:lnTo>
                  <a:lnTo>
                    <a:pt x="226" y="200"/>
                  </a:lnTo>
                  <a:lnTo>
                    <a:pt x="238" y="197"/>
                  </a:lnTo>
                  <a:lnTo>
                    <a:pt x="251" y="195"/>
                  </a:lnTo>
                  <a:lnTo>
                    <a:pt x="263" y="192"/>
                  </a:lnTo>
                  <a:lnTo>
                    <a:pt x="274" y="189"/>
                  </a:lnTo>
                  <a:lnTo>
                    <a:pt x="286" y="186"/>
                  </a:lnTo>
                  <a:lnTo>
                    <a:pt x="297" y="183"/>
                  </a:lnTo>
                  <a:lnTo>
                    <a:pt x="307" y="178"/>
                  </a:lnTo>
                  <a:lnTo>
                    <a:pt x="316" y="174"/>
                  </a:lnTo>
                  <a:lnTo>
                    <a:pt x="325" y="168"/>
                  </a:lnTo>
                  <a:lnTo>
                    <a:pt x="333" y="161"/>
                  </a:lnTo>
                  <a:lnTo>
                    <a:pt x="341" y="153"/>
                  </a:lnTo>
                  <a:lnTo>
                    <a:pt x="349" y="144"/>
                  </a:lnTo>
                  <a:lnTo>
                    <a:pt x="356" y="134"/>
                  </a:lnTo>
                  <a:lnTo>
                    <a:pt x="362" y="124"/>
                  </a:lnTo>
                  <a:lnTo>
                    <a:pt x="369" y="113"/>
                  </a:lnTo>
                  <a:lnTo>
                    <a:pt x="382" y="90"/>
                  </a:lnTo>
                  <a:lnTo>
                    <a:pt x="388" y="79"/>
                  </a:lnTo>
                  <a:lnTo>
                    <a:pt x="394" y="68"/>
                  </a:lnTo>
                  <a:lnTo>
                    <a:pt x="401" y="57"/>
                  </a:lnTo>
                  <a:lnTo>
                    <a:pt x="408" y="46"/>
                  </a:lnTo>
                  <a:lnTo>
                    <a:pt x="415" y="37"/>
                  </a:lnTo>
                  <a:lnTo>
                    <a:pt x="423" y="28"/>
                  </a:lnTo>
                  <a:lnTo>
                    <a:pt x="431" y="20"/>
                  </a:lnTo>
                  <a:lnTo>
                    <a:pt x="439" y="13"/>
                  </a:lnTo>
                  <a:lnTo>
                    <a:pt x="449" y="7"/>
                  </a:lnTo>
                  <a:lnTo>
                    <a:pt x="459" y="3"/>
                  </a:lnTo>
                  <a:lnTo>
                    <a:pt x="469" y="1"/>
                  </a:lnTo>
                  <a:lnTo>
                    <a:pt x="48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3117839" y="4687896"/>
              <a:ext cx="2017713" cy="1925638"/>
              <a:chOff x="5689609" y="5280042"/>
              <a:chExt cx="2017713" cy="1925638"/>
            </a:xfrm>
          </p:grpSpPr>
          <p:sp>
            <p:nvSpPr>
              <p:cNvPr id="41" name="Freeform 13"/>
              <p:cNvSpPr>
                <a:spLocks/>
              </p:cNvSpPr>
              <p:nvPr/>
            </p:nvSpPr>
            <p:spPr bwMode="auto">
              <a:xfrm>
                <a:off x="5689609" y="5280042"/>
                <a:ext cx="2017713" cy="1925638"/>
              </a:xfrm>
              <a:custGeom>
                <a:avLst/>
                <a:gdLst/>
                <a:ahLst/>
                <a:cxnLst>
                  <a:cxn ang="0">
                    <a:pos x="517" y="14"/>
                  </a:cxn>
                  <a:cxn ang="0">
                    <a:pos x="601" y="50"/>
                  </a:cxn>
                  <a:cxn ang="0">
                    <a:pos x="670" y="50"/>
                  </a:cxn>
                  <a:cxn ang="0">
                    <a:pos x="754" y="14"/>
                  </a:cxn>
                  <a:cxn ang="0">
                    <a:pos x="821" y="0"/>
                  </a:cxn>
                  <a:cxn ang="0">
                    <a:pos x="873" y="35"/>
                  </a:cxn>
                  <a:cxn ang="0">
                    <a:pos x="918" y="108"/>
                  </a:cxn>
                  <a:cxn ang="0">
                    <a:pos x="960" y="161"/>
                  </a:cxn>
                  <a:cxn ang="0">
                    <a:pos x="1023" y="185"/>
                  </a:cxn>
                  <a:cxn ang="0">
                    <a:pos x="1116" y="208"/>
                  </a:cxn>
                  <a:cxn ang="0">
                    <a:pos x="1159" y="251"/>
                  </a:cxn>
                  <a:cxn ang="0">
                    <a:pos x="1162" y="319"/>
                  </a:cxn>
                  <a:cxn ang="0">
                    <a:pos x="1155" y="404"/>
                  </a:cxn>
                  <a:cxn ang="0">
                    <a:pos x="1176" y="466"/>
                  </a:cxn>
                  <a:cxn ang="0">
                    <a:pos x="1227" y="524"/>
                  </a:cxn>
                  <a:cxn ang="0">
                    <a:pos x="1267" y="584"/>
                  </a:cxn>
                  <a:cxn ang="0">
                    <a:pos x="1257" y="649"/>
                  </a:cxn>
                  <a:cxn ang="0">
                    <a:pos x="1209" y="708"/>
                  </a:cxn>
                  <a:cxn ang="0">
                    <a:pos x="1164" y="767"/>
                  </a:cxn>
                  <a:cxn ang="0">
                    <a:pos x="1156" y="833"/>
                  </a:cxn>
                  <a:cxn ang="0">
                    <a:pos x="1164" y="918"/>
                  </a:cxn>
                  <a:cxn ang="0">
                    <a:pos x="1149" y="979"/>
                  </a:cxn>
                  <a:cxn ang="0">
                    <a:pos x="1095" y="1013"/>
                  </a:cxn>
                  <a:cxn ang="0">
                    <a:pos x="1000" y="1034"/>
                  </a:cxn>
                  <a:cxn ang="0">
                    <a:pos x="944" y="1067"/>
                  </a:cxn>
                  <a:cxn ang="0">
                    <a:pos x="905" y="1127"/>
                  </a:cxn>
                  <a:cxn ang="0">
                    <a:pos x="858" y="1194"/>
                  </a:cxn>
                  <a:cxn ang="0">
                    <a:pos x="800" y="1213"/>
                  </a:cxn>
                  <a:cxn ang="0">
                    <a:pos x="718" y="1183"/>
                  </a:cxn>
                  <a:cxn ang="0">
                    <a:pos x="646" y="1158"/>
                  </a:cxn>
                  <a:cxn ang="0">
                    <a:pos x="577" y="1172"/>
                  </a:cxn>
                  <a:cxn ang="0">
                    <a:pos x="493" y="1207"/>
                  </a:cxn>
                  <a:cxn ang="0">
                    <a:pos x="429" y="1206"/>
                  </a:cxn>
                  <a:cxn ang="0">
                    <a:pos x="384" y="1158"/>
                  </a:cxn>
                  <a:cxn ang="0">
                    <a:pos x="340" y="1085"/>
                  </a:cxn>
                  <a:cxn ang="0">
                    <a:pos x="292" y="1042"/>
                  </a:cxn>
                  <a:cxn ang="0">
                    <a:pos x="211" y="1021"/>
                  </a:cxn>
                  <a:cxn ang="0">
                    <a:pos x="144" y="1000"/>
                  </a:cxn>
                  <a:cxn ang="0">
                    <a:pos x="109" y="951"/>
                  </a:cxn>
                  <a:cxn ang="0">
                    <a:pos x="111" y="869"/>
                  </a:cxn>
                  <a:cxn ang="0">
                    <a:pos x="114" y="798"/>
                  </a:cxn>
                  <a:cxn ang="0">
                    <a:pos x="87" y="737"/>
                  </a:cxn>
                  <a:cxn ang="0">
                    <a:pos x="35" y="679"/>
                  </a:cxn>
                  <a:cxn ang="0">
                    <a:pos x="1" y="617"/>
                  </a:cxn>
                  <a:cxn ang="0">
                    <a:pos x="19" y="553"/>
                  </a:cxn>
                  <a:cxn ang="0">
                    <a:pos x="70" y="495"/>
                  </a:cxn>
                  <a:cxn ang="0">
                    <a:pos x="110" y="436"/>
                  </a:cxn>
                  <a:cxn ang="0">
                    <a:pos x="114" y="368"/>
                  </a:cxn>
                  <a:cxn ang="0">
                    <a:pos x="106" y="295"/>
                  </a:cxn>
                  <a:cxn ang="0">
                    <a:pos x="121" y="233"/>
                  </a:cxn>
                  <a:cxn ang="0">
                    <a:pos x="175" y="200"/>
                  </a:cxn>
                  <a:cxn ang="0">
                    <a:pos x="259" y="182"/>
                  </a:cxn>
                  <a:cxn ang="0">
                    <a:pos x="319" y="154"/>
                  </a:cxn>
                  <a:cxn ang="0">
                    <a:pos x="365" y="86"/>
                  </a:cxn>
                  <a:cxn ang="0">
                    <a:pos x="404" y="26"/>
                  </a:cxn>
                  <a:cxn ang="0">
                    <a:pos x="460" y="0"/>
                  </a:cxn>
                </a:cxnLst>
                <a:rect l="0" t="0" r="r" b="b"/>
                <a:pathLst>
                  <a:path w="1271" h="1213">
                    <a:moveTo>
                      <a:pt x="460" y="0"/>
                    </a:moveTo>
                    <a:lnTo>
                      <a:pt x="471" y="0"/>
                    </a:lnTo>
                    <a:lnTo>
                      <a:pt x="482" y="3"/>
                    </a:lnTo>
                    <a:lnTo>
                      <a:pt x="493" y="6"/>
                    </a:lnTo>
                    <a:lnTo>
                      <a:pt x="505" y="10"/>
                    </a:lnTo>
                    <a:lnTo>
                      <a:pt x="517" y="14"/>
                    </a:lnTo>
                    <a:lnTo>
                      <a:pt x="529" y="19"/>
                    </a:lnTo>
                    <a:lnTo>
                      <a:pt x="553" y="30"/>
                    </a:lnTo>
                    <a:lnTo>
                      <a:pt x="565" y="36"/>
                    </a:lnTo>
                    <a:lnTo>
                      <a:pt x="577" y="41"/>
                    </a:lnTo>
                    <a:lnTo>
                      <a:pt x="589" y="46"/>
                    </a:lnTo>
                    <a:lnTo>
                      <a:pt x="601" y="50"/>
                    </a:lnTo>
                    <a:lnTo>
                      <a:pt x="612" y="53"/>
                    </a:lnTo>
                    <a:lnTo>
                      <a:pt x="624" y="55"/>
                    </a:lnTo>
                    <a:lnTo>
                      <a:pt x="635" y="55"/>
                    </a:lnTo>
                    <a:lnTo>
                      <a:pt x="646" y="55"/>
                    </a:lnTo>
                    <a:lnTo>
                      <a:pt x="658" y="53"/>
                    </a:lnTo>
                    <a:lnTo>
                      <a:pt x="670" y="50"/>
                    </a:lnTo>
                    <a:lnTo>
                      <a:pt x="682" y="46"/>
                    </a:lnTo>
                    <a:lnTo>
                      <a:pt x="694" y="41"/>
                    </a:lnTo>
                    <a:lnTo>
                      <a:pt x="706" y="36"/>
                    </a:lnTo>
                    <a:lnTo>
                      <a:pt x="718" y="30"/>
                    </a:lnTo>
                    <a:lnTo>
                      <a:pt x="742" y="19"/>
                    </a:lnTo>
                    <a:lnTo>
                      <a:pt x="754" y="14"/>
                    </a:lnTo>
                    <a:lnTo>
                      <a:pt x="765" y="10"/>
                    </a:lnTo>
                    <a:lnTo>
                      <a:pt x="777" y="6"/>
                    </a:lnTo>
                    <a:lnTo>
                      <a:pt x="789" y="3"/>
                    </a:lnTo>
                    <a:lnTo>
                      <a:pt x="800" y="0"/>
                    </a:lnTo>
                    <a:lnTo>
                      <a:pt x="811" y="0"/>
                    </a:lnTo>
                    <a:lnTo>
                      <a:pt x="821" y="0"/>
                    </a:lnTo>
                    <a:lnTo>
                      <a:pt x="832" y="3"/>
                    </a:lnTo>
                    <a:lnTo>
                      <a:pt x="841" y="7"/>
                    </a:lnTo>
                    <a:lnTo>
                      <a:pt x="850" y="12"/>
                    </a:lnTo>
                    <a:lnTo>
                      <a:pt x="858" y="19"/>
                    </a:lnTo>
                    <a:lnTo>
                      <a:pt x="866" y="26"/>
                    </a:lnTo>
                    <a:lnTo>
                      <a:pt x="873" y="35"/>
                    </a:lnTo>
                    <a:lnTo>
                      <a:pt x="880" y="44"/>
                    </a:lnTo>
                    <a:lnTo>
                      <a:pt x="887" y="54"/>
                    </a:lnTo>
                    <a:lnTo>
                      <a:pt x="893" y="65"/>
                    </a:lnTo>
                    <a:lnTo>
                      <a:pt x="899" y="75"/>
                    </a:lnTo>
                    <a:lnTo>
                      <a:pt x="905" y="86"/>
                    </a:lnTo>
                    <a:lnTo>
                      <a:pt x="918" y="108"/>
                    </a:lnTo>
                    <a:lnTo>
                      <a:pt x="924" y="118"/>
                    </a:lnTo>
                    <a:lnTo>
                      <a:pt x="930" y="128"/>
                    </a:lnTo>
                    <a:lnTo>
                      <a:pt x="937" y="138"/>
                    </a:lnTo>
                    <a:lnTo>
                      <a:pt x="944" y="146"/>
                    </a:lnTo>
                    <a:lnTo>
                      <a:pt x="952" y="154"/>
                    </a:lnTo>
                    <a:lnTo>
                      <a:pt x="960" y="161"/>
                    </a:lnTo>
                    <a:lnTo>
                      <a:pt x="968" y="166"/>
                    </a:lnTo>
                    <a:lnTo>
                      <a:pt x="978" y="171"/>
                    </a:lnTo>
                    <a:lnTo>
                      <a:pt x="989" y="175"/>
                    </a:lnTo>
                    <a:lnTo>
                      <a:pt x="1000" y="179"/>
                    </a:lnTo>
                    <a:lnTo>
                      <a:pt x="1011" y="182"/>
                    </a:lnTo>
                    <a:lnTo>
                      <a:pt x="1023" y="185"/>
                    </a:lnTo>
                    <a:lnTo>
                      <a:pt x="1060" y="192"/>
                    </a:lnTo>
                    <a:lnTo>
                      <a:pt x="1072" y="194"/>
                    </a:lnTo>
                    <a:lnTo>
                      <a:pt x="1084" y="197"/>
                    </a:lnTo>
                    <a:lnTo>
                      <a:pt x="1095" y="200"/>
                    </a:lnTo>
                    <a:lnTo>
                      <a:pt x="1106" y="204"/>
                    </a:lnTo>
                    <a:lnTo>
                      <a:pt x="1116" y="208"/>
                    </a:lnTo>
                    <a:lnTo>
                      <a:pt x="1126" y="213"/>
                    </a:lnTo>
                    <a:lnTo>
                      <a:pt x="1135" y="219"/>
                    </a:lnTo>
                    <a:lnTo>
                      <a:pt x="1143" y="226"/>
                    </a:lnTo>
                    <a:lnTo>
                      <a:pt x="1149" y="233"/>
                    </a:lnTo>
                    <a:lnTo>
                      <a:pt x="1155" y="242"/>
                    </a:lnTo>
                    <a:lnTo>
                      <a:pt x="1159" y="251"/>
                    </a:lnTo>
                    <a:lnTo>
                      <a:pt x="1161" y="261"/>
                    </a:lnTo>
                    <a:lnTo>
                      <a:pt x="1163" y="272"/>
                    </a:lnTo>
                    <a:lnTo>
                      <a:pt x="1164" y="283"/>
                    </a:lnTo>
                    <a:lnTo>
                      <a:pt x="1164" y="295"/>
                    </a:lnTo>
                    <a:lnTo>
                      <a:pt x="1163" y="307"/>
                    </a:lnTo>
                    <a:lnTo>
                      <a:pt x="1162" y="319"/>
                    </a:lnTo>
                    <a:lnTo>
                      <a:pt x="1161" y="331"/>
                    </a:lnTo>
                    <a:lnTo>
                      <a:pt x="1158" y="356"/>
                    </a:lnTo>
                    <a:lnTo>
                      <a:pt x="1157" y="368"/>
                    </a:lnTo>
                    <a:lnTo>
                      <a:pt x="1156" y="380"/>
                    </a:lnTo>
                    <a:lnTo>
                      <a:pt x="1155" y="392"/>
                    </a:lnTo>
                    <a:lnTo>
                      <a:pt x="1155" y="404"/>
                    </a:lnTo>
                    <a:lnTo>
                      <a:pt x="1156" y="415"/>
                    </a:lnTo>
                    <a:lnTo>
                      <a:pt x="1157" y="426"/>
                    </a:lnTo>
                    <a:lnTo>
                      <a:pt x="1160" y="436"/>
                    </a:lnTo>
                    <a:lnTo>
                      <a:pt x="1164" y="446"/>
                    </a:lnTo>
                    <a:lnTo>
                      <a:pt x="1170" y="456"/>
                    </a:lnTo>
                    <a:lnTo>
                      <a:pt x="1176" y="466"/>
                    </a:lnTo>
                    <a:lnTo>
                      <a:pt x="1183" y="476"/>
                    </a:lnTo>
                    <a:lnTo>
                      <a:pt x="1191" y="485"/>
                    </a:lnTo>
                    <a:lnTo>
                      <a:pt x="1200" y="495"/>
                    </a:lnTo>
                    <a:lnTo>
                      <a:pt x="1209" y="504"/>
                    </a:lnTo>
                    <a:lnTo>
                      <a:pt x="1218" y="514"/>
                    </a:lnTo>
                    <a:lnTo>
                      <a:pt x="1227" y="524"/>
                    </a:lnTo>
                    <a:lnTo>
                      <a:pt x="1235" y="533"/>
                    </a:lnTo>
                    <a:lnTo>
                      <a:pt x="1244" y="544"/>
                    </a:lnTo>
                    <a:lnTo>
                      <a:pt x="1251" y="553"/>
                    </a:lnTo>
                    <a:lnTo>
                      <a:pt x="1257" y="564"/>
                    </a:lnTo>
                    <a:lnTo>
                      <a:pt x="1263" y="574"/>
                    </a:lnTo>
                    <a:lnTo>
                      <a:pt x="1267" y="584"/>
                    </a:lnTo>
                    <a:lnTo>
                      <a:pt x="1270" y="595"/>
                    </a:lnTo>
                    <a:lnTo>
                      <a:pt x="1271" y="606"/>
                    </a:lnTo>
                    <a:lnTo>
                      <a:pt x="1270" y="617"/>
                    </a:lnTo>
                    <a:lnTo>
                      <a:pt x="1267" y="628"/>
                    </a:lnTo>
                    <a:lnTo>
                      <a:pt x="1263" y="639"/>
                    </a:lnTo>
                    <a:lnTo>
                      <a:pt x="1257" y="649"/>
                    </a:lnTo>
                    <a:lnTo>
                      <a:pt x="1251" y="659"/>
                    </a:lnTo>
                    <a:lnTo>
                      <a:pt x="1244" y="669"/>
                    </a:lnTo>
                    <a:lnTo>
                      <a:pt x="1235" y="679"/>
                    </a:lnTo>
                    <a:lnTo>
                      <a:pt x="1227" y="689"/>
                    </a:lnTo>
                    <a:lnTo>
                      <a:pt x="1218" y="699"/>
                    </a:lnTo>
                    <a:lnTo>
                      <a:pt x="1209" y="708"/>
                    </a:lnTo>
                    <a:lnTo>
                      <a:pt x="1200" y="718"/>
                    </a:lnTo>
                    <a:lnTo>
                      <a:pt x="1191" y="728"/>
                    </a:lnTo>
                    <a:lnTo>
                      <a:pt x="1183" y="737"/>
                    </a:lnTo>
                    <a:lnTo>
                      <a:pt x="1176" y="747"/>
                    </a:lnTo>
                    <a:lnTo>
                      <a:pt x="1170" y="757"/>
                    </a:lnTo>
                    <a:lnTo>
                      <a:pt x="1164" y="767"/>
                    </a:lnTo>
                    <a:lnTo>
                      <a:pt x="1160" y="777"/>
                    </a:lnTo>
                    <a:lnTo>
                      <a:pt x="1157" y="787"/>
                    </a:lnTo>
                    <a:lnTo>
                      <a:pt x="1156" y="798"/>
                    </a:lnTo>
                    <a:lnTo>
                      <a:pt x="1155" y="809"/>
                    </a:lnTo>
                    <a:lnTo>
                      <a:pt x="1155" y="821"/>
                    </a:lnTo>
                    <a:lnTo>
                      <a:pt x="1156" y="833"/>
                    </a:lnTo>
                    <a:lnTo>
                      <a:pt x="1158" y="857"/>
                    </a:lnTo>
                    <a:lnTo>
                      <a:pt x="1160" y="869"/>
                    </a:lnTo>
                    <a:lnTo>
                      <a:pt x="1161" y="882"/>
                    </a:lnTo>
                    <a:lnTo>
                      <a:pt x="1162" y="894"/>
                    </a:lnTo>
                    <a:lnTo>
                      <a:pt x="1163" y="906"/>
                    </a:lnTo>
                    <a:lnTo>
                      <a:pt x="1164" y="918"/>
                    </a:lnTo>
                    <a:lnTo>
                      <a:pt x="1164" y="930"/>
                    </a:lnTo>
                    <a:lnTo>
                      <a:pt x="1163" y="941"/>
                    </a:lnTo>
                    <a:lnTo>
                      <a:pt x="1161" y="951"/>
                    </a:lnTo>
                    <a:lnTo>
                      <a:pt x="1159" y="961"/>
                    </a:lnTo>
                    <a:lnTo>
                      <a:pt x="1155" y="971"/>
                    </a:lnTo>
                    <a:lnTo>
                      <a:pt x="1149" y="979"/>
                    </a:lnTo>
                    <a:lnTo>
                      <a:pt x="1143" y="987"/>
                    </a:lnTo>
                    <a:lnTo>
                      <a:pt x="1135" y="994"/>
                    </a:lnTo>
                    <a:lnTo>
                      <a:pt x="1126" y="1000"/>
                    </a:lnTo>
                    <a:lnTo>
                      <a:pt x="1116" y="1005"/>
                    </a:lnTo>
                    <a:lnTo>
                      <a:pt x="1106" y="1009"/>
                    </a:lnTo>
                    <a:lnTo>
                      <a:pt x="1095" y="1013"/>
                    </a:lnTo>
                    <a:lnTo>
                      <a:pt x="1084" y="1016"/>
                    </a:lnTo>
                    <a:lnTo>
                      <a:pt x="1072" y="1018"/>
                    </a:lnTo>
                    <a:lnTo>
                      <a:pt x="1060" y="1021"/>
                    </a:lnTo>
                    <a:lnTo>
                      <a:pt x="1023" y="1028"/>
                    </a:lnTo>
                    <a:lnTo>
                      <a:pt x="1011" y="1031"/>
                    </a:lnTo>
                    <a:lnTo>
                      <a:pt x="1000" y="1034"/>
                    </a:lnTo>
                    <a:lnTo>
                      <a:pt x="989" y="1038"/>
                    </a:lnTo>
                    <a:lnTo>
                      <a:pt x="978" y="1042"/>
                    </a:lnTo>
                    <a:lnTo>
                      <a:pt x="968" y="1047"/>
                    </a:lnTo>
                    <a:lnTo>
                      <a:pt x="960" y="1052"/>
                    </a:lnTo>
                    <a:lnTo>
                      <a:pt x="952" y="1059"/>
                    </a:lnTo>
                    <a:lnTo>
                      <a:pt x="944" y="1067"/>
                    </a:lnTo>
                    <a:lnTo>
                      <a:pt x="937" y="1075"/>
                    </a:lnTo>
                    <a:lnTo>
                      <a:pt x="930" y="1085"/>
                    </a:lnTo>
                    <a:lnTo>
                      <a:pt x="924" y="1095"/>
                    </a:lnTo>
                    <a:lnTo>
                      <a:pt x="918" y="1105"/>
                    </a:lnTo>
                    <a:lnTo>
                      <a:pt x="912" y="1116"/>
                    </a:lnTo>
                    <a:lnTo>
                      <a:pt x="905" y="1127"/>
                    </a:lnTo>
                    <a:lnTo>
                      <a:pt x="893" y="1148"/>
                    </a:lnTo>
                    <a:lnTo>
                      <a:pt x="887" y="1158"/>
                    </a:lnTo>
                    <a:lnTo>
                      <a:pt x="880" y="1169"/>
                    </a:lnTo>
                    <a:lnTo>
                      <a:pt x="873" y="1178"/>
                    </a:lnTo>
                    <a:lnTo>
                      <a:pt x="866" y="1187"/>
                    </a:lnTo>
                    <a:lnTo>
                      <a:pt x="858" y="1194"/>
                    </a:lnTo>
                    <a:lnTo>
                      <a:pt x="850" y="1201"/>
                    </a:lnTo>
                    <a:lnTo>
                      <a:pt x="841" y="1206"/>
                    </a:lnTo>
                    <a:lnTo>
                      <a:pt x="832" y="1210"/>
                    </a:lnTo>
                    <a:lnTo>
                      <a:pt x="821" y="1213"/>
                    </a:lnTo>
                    <a:lnTo>
                      <a:pt x="811" y="1213"/>
                    </a:lnTo>
                    <a:lnTo>
                      <a:pt x="800" y="1213"/>
                    </a:lnTo>
                    <a:lnTo>
                      <a:pt x="789" y="1210"/>
                    </a:lnTo>
                    <a:lnTo>
                      <a:pt x="777" y="1207"/>
                    </a:lnTo>
                    <a:lnTo>
                      <a:pt x="765" y="1203"/>
                    </a:lnTo>
                    <a:lnTo>
                      <a:pt x="754" y="1199"/>
                    </a:lnTo>
                    <a:lnTo>
                      <a:pt x="742" y="1194"/>
                    </a:lnTo>
                    <a:lnTo>
                      <a:pt x="718" y="1183"/>
                    </a:lnTo>
                    <a:lnTo>
                      <a:pt x="706" y="1177"/>
                    </a:lnTo>
                    <a:lnTo>
                      <a:pt x="694" y="1172"/>
                    </a:lnTo>
                    <a:lnTo>
                      <a:pt x="682" y="1167"/>
                    </a:lnTo>
                    <a:lnTo>
                      <a:pt x="670" y="1163"/>
                    </a:lnTo>
                    <a:lnTo>
                      <a:pt x="658" y="1160"/>
                    </a:lnTo>
                    <a:lnTo>
                      <a:pt x="646" y="1158"/>
                    </a:lnTo>
                    <a:lnTo>
                      <a:pt x="635" y="1158"/>
                    </a:lnTo>
                    <a:lnTo>
                      <a:pt x="624" y="1158"/>
                    </a:lnTo>
                    <a:lnTo>
                      <a:pt x="612" y="1160"/>
                    </a:lnTo>
                    <a:lnTo>
                      <a:pt x="601" y="1163"/>
                    </a:lnTo>
                    <a:lnTo>
                      <a:pt x="589" y="1167"/>
                    </a:lnTo>
                    <a:lnTo>
                      <a:pt x="577" y="1172"/>
                    </a:lnTo>
                    <a:lnTo>
                      <a:pt x="565" y="1177"/>
                    </a:lnTo>
                    <a:lnTo>
                      <a:pt x="553" y="1183"/>
                    </a:lnTo>
                    <a:lnTo>
                      <a:pt x="529" y="1194"/>
                    </a:lnTo>
                    <a:lnTo>
                      <a:pt x="517" y="1199"/>
                    </a:lnTo>
                    <a:lnTo>
                      <a:pt x="505" y="1203"/>
                    </a:lnTo>
                    <a:lnTo>
                      <a:pt x="493" y="1207"/>
                    </a:lnTo>
                    <a:lnTo>
                      <a:pt x="482" y="1210"/>
                    </a:lnTo>
                    <a:lnTo>
                      <a:pt x="471" y="1213"/>
                    </a:lnTo>
                    <a:lnTo>
                      <a:pt x="460" y="1213"/>
                    </a:lnTo>
                    <a:lnTo>
                      <a:pt x="449" y="1213"/>
                    </a:lnTo>
                    <a:lnTo>
                      <a:pt x="439" y="1210"/>
                    </a:lnTo>
                    <a:lnTo>
                      <a:pt x="429" y="1206"/>
                    </a:lnTo>
                    <a:lnTo>
                      <a:pt x="420" y="1201"/>
                    </a:lnTo>
                    <a:lnTo>
                      <a:pt x="412" y="1194"/>
                    </a:lnTo>
                    <a:lnTo>
                      <a:pt x="404" y="1187"/>
                    </a:lnTo>
                    <a:lnTo>
                      <a:pt x="397" y="1178"/>
                    </a:lnTo>
                    <a:lnTo>
                      <a:pt x="390" y="1169"/>
                    </a:lnTo>
                    <a:lnTo>
                      <a:pt x="384" y="1158"/>
                    </a:lnTo>
                    <a:lnTo>
                      <a:pt x="377" y="1148"/>
                    </a:lnTo>
                    <a:lnTo>
                      <a:pt x="365" y="1127"/>
                    </a:lnTo>
                    <a:lnTo>
                      <a:pt x="359" y="1116"/>
                    </a:lnTo>
                    <a:lnTo>
                      <a:pt x="353" y="1105"/>
                    </a:lnTo>
                    <a:lnTo>
                      <a:pt x="347" y="1095"/>
                    </a:lnTo>
                    <a:lnTo>
                      <a:pt x="340" y="1085"/>
                    </a:lnTo>
                    <a:lnTo>
                      <a:pt x="333" y="1075"/>
                    </a:lnTo>
                    <a:lnTo>
                      <a:pt x="326" y="1067"/>
                    </a:lnTo>
                    <a:lnTo>
                      <a:pt x="319" y="1059"/>
                    </a:lnTo>
                    <a:lnTo>
                      <a:pt x="311" y="1052"/>
                    </a:lnTo>
                    <a:lnTo>
                      <a:pt x="302" y="1047"/>
                    </a:lnTo>
                    <a:lnTo>
                      <a:pt x="292" y="1042"/>
                    </a:lnTo>
                    <a:lnTo>
                      <a:pt x="282" y="1038"/>
                    </a:lnTo>
                    <a:lnTo>
                      <a:pt x="271" y="1034"/>
                    </a:lnTo>
                    <a:lnTo>
                      <a:pt x="259" y="1031"/>
                    </a:lnTo>
                    <a:lnTo>
                      <a:pt x="247" y="1028"/>
                    </a:lnTo>
                    <a:lnTo>
                      <a:pt x="223" y="1023"/>
                    </a:lnTo>
                    <a:lnTo>
                      <a:pt x="211" y="1021"/>
                    </a:lnTo>
                    <a:lnTo>
                      <a:pt x="199" y="1018"/>
                    </a:lnTo>
                    <a:lnTo>
                      <a:pt x="187" y="1016"/>
                    </a:lnTo>
                    <a:lnTo>
                      <a:pt x="175" y="1013"/>
                    </a:lnTo>
                    <a:lnTo>
                      <a:pt x="164" y="1009"/>
                    </a:lnTo>
                    <a:lnTo>
                      <a:pt x="154" y="1005"/>
                    </a:lnTo>
                    <a:lnTo>
                      <a:pt x="144" y="1000"/>
                    </a:lnTo>
                    <a:lnTo>
                      <a:pt x="135" y="994"/>
                    </a:lnTo>
                    <a:lnTo>
                      <a:pt x="128" y="987"/>
                    </a:lnTo>
                    <a:lnTo>
                      <a:pt x="121" y="979"/>
                    </a:lnTo>
                    <a:lnTo>
                      <a:pt x="116" y="971"/>
                    </a:lnTo>
                    <a:lnTo>
                      <a:pt x="112" y="961"/>
                    </a:lnTo>
                    <a:lnTo>
                      <a:pt x="109" y="951"/>
                    </a:lnTo>
                    <a:lnTo>
                      <a:pt x="107" y="941"/>
                    </a:lnTo>
                    <a:lnTo>
                      <a:pt x="107" y="930"/>
                    </a:lnTo>
                    <a:lnTo>
                      <a:pt x="106" y="918"/>
                    </a:lnTo>
                    <a:lnTo>
                      <a:pt x="107" y="906"/>
                    </a:lnTo>
                    <a:lnTo>
                      <a:pt x="109" y="882"/>
                    </a:lnTo>
                    <a:lnTo>
                      <a:pt x="111" y="869"/>
                    </a:lnTo>
                    <a:lnTo>
                      <a:pt x="112" y="857"/>
                    </a:lnTo>
                    <a:lnTo>
                      <a:pt x="114" y="845"/>
                    </a:lnTo>
                    <a:lnTo>
                      <a:pt x="114" y="833"/>
                    </a:lnTo>
                    <a:lnTo>
                      <a:pt x="115" y="821"/>
                    </a:lnTo>
                    <a:lnTo>
                      <a:pt x="115" y="809"/>
                    </a:lnTo>
                    <a:lnTo>
                      <a:pt x="114" y="798"/>
                    </a:lnTo>
                    <a:lnTo>
                      <a:pt x="113" y="787"/>
                    </a:lnTo>
                    <a:lnTo>
                      <a:pt x="110" y="777"/>
                    </a:lnTo>
                    <a:lnTo>
                      <a:pt x="106" y="767"/>
                    </a:lnTo>
                    <a:lnTo>
                      <a:pt x="101" y="757"/>
                    </a:lnTo>
                    <a:lnTo>
                      <a:pt x="94" y="747"/>
                    </a:lnTo>
                    <a:lnTo>
                      <a:pt x="87" y="737"/>
                    </a:lnTo>
                    <a:lnTo>
                      <a:pt x="79" y="728"/>
                    </a:lnTo>
                    <a:lnTo>
                      <a:pt x="70" y="718"/>
                    </a:lnTo>
                    <a:lnTo>
                      <a:pt x="61" y="708"/>
                    </a:lnTo>
                    <a:lnTo>
                      <a:pt x="52" y="699"/>
                    </a:lnTo>
                    <a:lnTo>
                      <a:pt x="43" y="689"/>
                    </a:lnTo>
                    <a:lnTo>
                      <a:pt x="35" y="679"/>
                    </a:lnTo>
                    <a:lnTo>
                      <a:pt x="27" y="669"/>
                    </a:lnTo>
                    <a:lnTo>
                      <a:pt x="19" y="659"/>
                    </a:lnTo>
                    <a:lnTo>
                      <a:pt x="13" y="649"/>
                    </a:lnTo>
                    <a:lnTo>
                      <a:pt x="7" y="639"/>
                    </a:lnTo>
                    <a:lnTo>
                      <a:pt x="3" y="628"/>
                    </a:lnTo>
                    <a:lnTo>
                      <a:pt x="1" y="617"/>
                    </a:lnTo>
                    <a:lnTo>
                      <a:pt x="0" y="606"/>
                    </a:lnTo>
                    <a:lnTo>
                      <a:pt x="1" y="595"/>
                    </a:lnTo>
                    <a:lnTo>
                      <a:pt x="3" y="584"/>
                    </a:lnTo>
                    <a:lnTo>
                      <a:pt x="7" y="574"/>
                    </a:lnTo>
                    <a:lnTo>
                      <a:pt x="13" y="564"/>
                    </a:lnTo>
                    <a:lnTo>
                      <a:pt x="19" y="553"/>
                    </a:lnTo>
                    <a:lnTo>
                      <a:pt x="27" y="544"/>
                    </a:lnTo>
                    <a:lnTo>
                      <a:pt x="35" y="533"/>
                    </a:lnTo>
                    <a:lnTo>
                      <a:pt x="43" y="524"/>
                    </a:lnTo>
                    <a:lnTo>
                      <a:pt x="52" y="514"/>
                    </a:lnTo>
                    <a:lnTo>
                      <a:pt x="61" y="504"/>
                    </a:lnTo>
                    <a:lnTo>
                      <a:pt x="70" y="495"/>
                    </a:lnTo>
                    <a:lnTo>
                      <a:pt x="79" y="485"/>
                    </a:lnTo>
                    <a:lnTo>
                      <a:pt x="87" y="476"/>
                    </a:lnTo>
                    <a:lnTo>
                      <a:pt x="94" y="466"/>
                    </a:lnTo>
                    <a:lnTo>
                      <a:pt x="101" y="456"/>
                    </a:lnTo>
                    <a:lnTo>
                      <a:pt x="106" y="446"/>
                    </a:lnTo>
                    <a:lnTo>
                      <a:pt x="110" y="436"/>
                    </a:lnTo>
                    <a:lnTo>
                      <a:pt x="113" y="426"/>
                    </a:lnTo>
                    <a:lnTo>
                      <a:pt x="114" y="415"/>
                    </a:lnTo>
                    <a:lnTo>
                      <a:pt x="115" y="404"/>
                    </a:lnTo>
                    <a:lnTo>
                      <a:pt x="115" y="392"/>
                    </a:lnTo>
                    <a:lnTo>
                      <a:pt x="114" y="380"/>
                    </a:lnTo>
                    <a:lnTo>
                      <a:pt x="114" y="368"/>
                    </a:lnTo>
                    <a:lnTo>
                      <a:pt x="112" y="356"/>
                    </a:lnTo>
                    <a:lnTo>
                      <a:pt x="111" y="343"/>
                    </a:lnTo>
                    <a:lnTo>
                      <a:pt x="109" y="331"/>
                    </a:lnTo>
                    <a:lnTo>
                      <a:pt x="108" y="319"/>
                    </a:lnTo>
                    <a:lnTo>
                      <a:pt x="107" y="307"/>
                    </a:lnTo>
                    <a:lnTo>
                      <a:pt x="106" y="295"/>
                    </a:lnTo>
                    <a:lnTo>
                      <a:pt x="107" y="283"/>
                    </a:lnTo>
                    <a:lnTo>
                      <a:pt x="107" y="272"/>
                    </a:lnTo>
                    <a:lnTo>
                      <a:pt x="109" y="261"/>
                    </a:lnTo>
                    <a:lnTo>
                      <a:pt x="112" y="251"/>
                    </a:lnTo>
                    <a:lnTo>
                      <a:pt x="116" y="242"/>
                    </a:lnTo>
                    <a:lnTo>
                      <a:pt x="121" y="233"/>
                    </a:lnTo>
                    <a:lnTo>
                      <a:pt x="128" y="226"/>
                    </a:lnTo>
                    <a:lnTo>
                      <a:pt x="135" y="219"/>
                    </a:lnTo>
                    <a:lnTo>
                      <a:pt x="144" y="213"/>
                    </a:lnTo>
                    <a:lnTo>
                      <a:pt x="154" y="208"/>
                    </a:lnTo>
                    <a:lnTo>
                      <a:pt x="164" y="204"/>
                    </a:lnTo>
                    <a:lnTo>
                      <a:pt x="175" y="200"/>
                    </a:lnTo>
                    <a:lnTo>
                      <a:pt x="187" y="197"/>
                    </a:lnTo>
                    <a:lnTo>
                      <a:pt x="199" y="194"/>
                    </a:lnTo>
                    <a:lnTo>
                      <a:pt x="211" y="192"/>
                    </a:lnTo>
                    <a:lnTo>
                      <a:pt x="223" y="190"/>
                    </a:lnTo>
                    <a:lnTo>
                      <a:pt x="247" y="185"/>
                    </a:lnTo>
                    <a:lnTo>
                      <a:pt x="259" y="182"/>
                    </a:lnTo>
                    <a:lnTo>
                      <a:pt x="271" y="179"/>
                    </a:lnTo>
                    <a:lnTo>
                      <a:pt x="282" y="175"/>
                    </a:lnTo>
                    <a:lnTo>
                      <a:pt x="292" y="171"/>
                    </a:lnTo>
                    <a:lnTo>
                      <a:pt x="302" y="166"/>
                    </a:lnTo>
                    <a:lnTo>
                      <a:pt x="311" y="161"/>
                    </a:lnTo>
                    <a:lnTo>
                      <a:pt x="319" y="154"/>
                    </a:lnTo>
                    <a:lnTo>
                      <a:pt x="326" y="146"/>
                    </a:lnTo>
                    <a:lnTo>
                      <a:pt x="333" y="138"/>
                    </a:lnTo>
                    <a:lnTo>
                      <a:pt x="340" y="128"/>
                    </a:lnTo>
                    <a:lnTo>
                      <a:pt x="347" y="118"/>
                    </a:lnTo>
                    <a:lnTo>
                      <a:pt x="353" y="108"/>
                    </a:lnTo>
                    <a:lnTo>
                      <a:pt x="365" y="86"/>
                    </a:lnTo>
                    <a:lnTo>
                      <a:pt x="371" y="75"/>
                    </a:lnTo>
                    <a:lnTo>
                      <a:pt x="377" y="65"/>
                    </a:lnTo>
                    <a:lnTo>
                      <a:pt x="384" y="54"/>
                    </a:lnTo>
                    <a:lnTo>
                      <a:pt x="390" y="44"/>
                    </a:lnTo>
                    <a:lnTo>
                      <a:pt x="397" y="35"/>
                    </a:lnTo>
                    <a:lnTo>
                      <a:pt x="404" y="26"/>
                    </a:lnTo>
                    <a:lnTo>
                      <a:pt x="412" y="19"/>
                    </a:lnTo>
                    <a:lnTo>
                      <a:pt x="420" y="12"/>
                    </a:lnTo>
                    <a:lnTo>
                      <a:pt x="429" y="7"/>
                    </a:lnTo>
                    <a:lnTo>
                      <a:pt x="439" y="3"/>
                    </a:lnTo>
                    <a:lnTo>
                      <a:pt x="449" y="0"/>
                    </a:lnTo>
                    <a:lnTo>
                      <a:pt x="46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4"/>
              <p:cNvSpPr>
                <a:spLocks/>
              </p:cNvSpPr>
              <p:nvPr/>
            </p:nvSpPr>
            <p:spPr bwMode="auto">
              <a:xfrm>
                <a:off x="5857884" y="5857892"/>
                <a:ext cx="1849438" cy="1347788"/>
              </a:xfrm>
              <a:custGeom>
                <a:avLst/>
                <a:gdLst/>
                <a:ahLst/>
                <a:cxnLst>
                  <a:cxn ang="0">
                    <a:pos x="1049" y="38"/>
                  </a:cxn>
                  <a:cxn ang="0">
                    <a:pos x="1058" y="82"/>
                  </a:cxn>
                  <a:cxn ang="0">
                    <a:pos x="1085" y="121"/>
                  </a:cxn>
                  <a:cxn ang="0">
                    <a:pos x="1121" y="160"/>
                  </a:cxn>
                  <a:cxn ang="0">
                    <a:pos x="1151" y="200"/>
                  </a:cxn>
                  <a:cxn ang="0">
                    <a:pos x="1165" y="242"/>
                  </a:cxn>
                  <a:cxn ang="0">
                    <a:pos x="1151" y="285"/>
                  </a:cxn>
                  <a:cxn ang="0">
                    <a:pos x="1121" y="325"/>
                  </a:cxn>
                  <a:cxn ang="0">
                    <a:pos x="1085" y="364"/>
                  </a:cxn>
                  <a:cxn ang="0">
                    <a:pos x="1058" y="403"/>
                  </a:cxn>
                  <a:cxn ang="0">
                    <a:pos x="1049" y="445"/>
                  </a:cxn>
                  <a:cxn ang="0">
                    <a:pos x="1054" y="505"/>
                  </a:cxn>
                  <a:cxn ang="0">
                    <a:pos x="1058" y="554"/>
                  </a:cxn>
                  <a:cxn ang="0">
                    <a:pos x="1053" y="597"/>
                  </a:cxn>
                  <a:cxn ang="0">
                    <a:pos x="1029" y="630"/>
                  </a:cxn>
                  <a:cxn ang="0">
                    <a:pos x="989" y="649"/>
                  </a:cxn>
                  <a:cxn ang="0">
                    <a:pos x="917" y="664"/>
                  </a:cxn>
                  <a:cxn ang="0">
                    <a:pos x="872" y="678"/>
                  </a:cxn>
                  <a:cxn ang="0">
                    <a:pos x="838" y="703"/>
                  </a:cxn>
                  <a:cxn ang="0">
                    <a:pos x="812" y="741"/>
                  </a:cxn>
                  <a:cxn ang="0">
                    <a:pos x="781" y="794"/>
                  </a:cxn>
                  <a:cxn ang="0">
                    <a:pos x="752" y="830"/>
                  </a:cxn>
                  <a:cxn ang="0">
                    <a:pos x="715" y="849"/>
                  </a:cxn>
                  <a:cxn ang="0">
                    <a:pos x="671" y="843"/>
                  </a:cxn>
                  <a:cxn ang="0">
                    <a:pos x="612" y="819"/>
                  </a:cxn>
                  <a:cxn ang="0">
                    <a:pos x="564" y="799"/>
                  </a:cxn>
                  <a:cxn ang="0">
                    <a:pos x="518" y="794"/>
                  </a:cxn>
                  <a:cxn ang="0">
                    <a:pos x="471" y="808"/>
                  </a:cxn>
                  <a:cxn ang="0">
                    <a:pos x="411" y="835"/>
                  </a:cxn>
                  <a:cxn ang="0">
                    <a:pos x="365" y="849"/>
                  </a:cxn>
                  <a:cxn ang="0">
                    <a:pos x="323" y="842"/>
                  </a:cxn>
                  <a:cxn ang="0">
                    <a:pos x="291" y="814"/>
                  </a:cxn>
                  <a:cxn ang="0">
                    <a:pos x="259" y="763"/>
                  </a:cxn>
                  <a:cxn ang="0">
                    <a:pos x="234" y="721"/>
                  </a:cxn>
                  <a:cxn ang="0">
                    <a:pos x="205" y="688"/>
                  </a:cxn>
                  <a:cxn ang="0">
                    <a:pos x="165" y="670"/>
                  </a:cxn>
                  <a:cxn ang="0">
                    <a:pos x="105" y="657"/>
                  </a:cxn>
                  <a:cxn ang="0">
                    <a:pos x="58" y="645"/>
                  </a:cxn>
                  <a:cxn ang="0">
                    <a:pos x="22" y="623"/>
                  </a:cxn>
                  <a:cxn ang="0">
                    <a:pos x="3" y="589"/>
                  </a:cxn>
                  <a:cxn ang="0">
                    <a:pos x="1" y="547"/>
                  </a:cxn>
                  <a:cxn ang="0">
                    <a:pos x="80" y="448"/>
                  </a:cxn>
                  <a:cxn ang="0">
                    <a:pos x="170" y="368"/>
                  </a:cxn>
                  <a:cxn ang="0">
                    <a:pos x="273" y="306"/>
                  </a:cxn>
                  <a:cxn ang="0">
                    <a:pos x="392" y="260"/>
                  </a:cxn>
                  <a:cxn ang="0">
                    <a:pos x="530" y="229"/>
                  </a:cxn>
                  <a:cxn ang="0">
                    <a:pos x="683" y="197"/>
                  </a:cxn>
                  <a:cxn ang="0">
                    <a:pos x="818" y="150"/>
                  </a:cxn>
                  <a:cxn ang="0">
                    <a:pos x="939" y="84"/>
                  </a:cxn>
                  <a:cxn ang="0">
                    <a:pos x="1051" y="0"/>
                  </a:cxn>
                </a:cxnLst>
                <a:rect l="0" t="0" r="r" b="b"/>
                <a:pathLst>
                  <a:path w="1165" h="849">
                    <a:moveTo>
                      <a:pt x="1051" y="0"/>
                    </a:moveTo>
                    <a:lnTo>
                      <a:pt x="1050" y="13"/>
                    </a:lnTo>
                    <a:lnTo>
                      <a:pt x="1049" y="26"/>
                    </a:lnTo>
                    <a:lnTo>
                      <a:pt x="1049" y="38"/>
                    </a:lnTo>
                    <a:lnTo>
                      <a:pt x="1050" y="50"/>
                    </a:lnTo>
                    <a:lnTo>
                      <a:pt x="1051" y="61"/>
                    </a:lnTo>
                    <a:lnTo>
                      <a:pt x="1054" y="72"/>
                    </a:lnTo>
                    <a:lnTo>
                      <a:pt x="1058" y="82"/>
                    </a:lnTo>
                    <a:lnTo>
                      <a:pt x="1064" y="92"/>
                    </a:lnTo>
                    <a:lnTo>
                      <a:pt x="1070" y="102"/>
                    </a:lnTo>
                    <a:lnTo>
                      <a:pt x="1077" y="112"/>
                    </a:lnTo>
                    <a:lnTo>
                      <a:pt x="1085" y="121"/>
                    </a:lnTo>
                    <a:lnTo>
                      <a:pt x="1094" y="131"/>
                    </a:lnTo>
                    <a:lnTo>
                      <a:pt x="1103" y="140"/>
                    </a:lnTo>
                    <a:lnTo>
                      <a:pt x="1112" y="150"/>
                    </a:lnTo>
                    <a:lnTo>
                      <a:pt x="1121" y="160"/>
                    </a:lnTo>
                    <a:lnTo>
                      <a:pt x="1129" y="169"/>
                    </a:lnTo>
                    <a:lnTo>
                      <a:pt x="1138" y="180"/>
                    </a:lnTo>
                    <a:lnTo>
                      <a:pt x="1145" y="189"/>
                    </a:lnTo>
                    <a:lnTo>
                      <a:pt x="1151" y="200"/>
                    </a:lnTo>
                    <a:lnTo>
                      <a:pt x="1157" y="210"/>
                    </a:lnTo>
                    <a:lnTo>
                      <a:pt x="1161" y="220"/>
                    </a:lnTo>
                    <a:lnTo>
                      <a:pt x="1164" y="231"/>
                    </a:lnTo>
                    <a:lnTo>
                      <a:pt x="1165" y="242"/>
                    </a:lnTo>
                    <a:lnTo>
                      <a:pt x="1164" y="253"/>
                    </a:lnTo>
                    <a:lnTo>
                      <a:pt x="1161" y="264"/>
                    </a:lnTo>
                    <a:lnTo>
                      <a:pt x="1157" y="275"/>
                    </a:lnTo>
                    <a:lnTo>
                      <a:pt x="1151" y="285"/>
                    </a:lnTo>
                    <a:lnTo>
                      <a:pt x="1145" y="295"/>
                    </a:lnTo>
                    <a:lnTo>
                      <a:pt x="1138" y="305"/>
                    </a:lnTo>
                    <a:lnTo>
                      <a:pt x="1129" y="315"/>
                    </a:lnTo>
                    <a:lnTo>
                      <a:pt x="1121" y="325"/>
                    </a:lnTo>
                    <a:lnTo>
                      <a:pt x="1112" y="335"/>
                    </a:lnTo>
                    <a:lnTo>
                      <a:pt x="1103" y="344"/>
                    </a:lnTo>
                    <a:lnTo>
                      <a:pt x="1094" y="354"/>
                    </a:lnTo>
                    <a:lnTo>
                      <a:pt x="1085" y="364"/>
                    </a:lnTo>
                    <a:lnTo>
                      <a:pt x="1077" y="373"/>
                    </a:lnTo>
                    <a:lnTo>
                      <a:pt x="1070" y="383"/>
                    </a:lnTo>
                    <a:lnTo>
                      <a:pt x="1064" y="393"/>
                    </a:lnTo>
                    <a:lnTo>
                      <a:pt x="1058" y="403"/>
                    </a:lnTo>
                    <a:lnTo>
                      <a:pt x="1054" y="413"/>
                    </a:lnTo>
                    <a:lnTo>
                      <a:pt x="1051" y="423"/>
                    </a:lnTo>
                    <a:lnTo>
                      <a:pt x="1050" y="434"/>
                    </a:lnTo>
                    <a:lnTo>
                      <a:pt x="1049" y="445"/>
                    </a:lnTo>
                    <a:lnTo>
                      <a:pt x="1049" y="457"/>
                    </a:lnTo>
                    <a:lnTo>
                      <a:pt x="1050" y="469"/>
                    </a:lnTo>
                    <a:lnTo>
                      <a:pt x="1052" y="493"/>
                    </a:lnTo>
                    <a:lnTo>
                      <a:pt x="1054" y="505"/>
                    </a:lnTo>
                    <a:lnTo>
                      <a:pt x="1055" y="518"/>
                    </a:lnTo>
                    <a:lnTo>
                      <a:pt x="1056" y="530"/>
                    </a:lnTo>
                    <a:lnTo>
                      <a:pt x="1057" y="542"/>
                    </a:lnTo>
                    <a:lnTo>
                      <a:pt x="1058" y="554"/>
                    </a:lnTo>
                    <a:lnTo>
                      <a:pt x="1058" y="566"/>
                    </a:lnTo>
                    <a:lnTo>
                      <a:pt x="1057" y="577"/>
                    </a:lnTo>
                    <a:lnTo>
                      <a:pt x="1055" y="587"/>
                    </a:lnTo>
                    <a:lnTo>
                      <a:pt x="1053" y="597"/>
                    </a:lnTo>
                    <a:lnTo>
                      <a:pt x="1049" y="607"/>
                    </a:lnTo>
                    <a:lnTo>
                      <a:pt x="1043" y="615"/>
                    </a:lnTo>
                    <a:lnTo>
                      <a:pt x="1037" y="623"/>
                    </a:lnTo>
                    <a:lnTo>
                      <a:pt x="1029" y="630"/>
                    </a:lnTo>
                    <a:lnTo>
                      <a:pt x="1020" y="636"/>
                    </a:lnTo>
                    <a:lnTo>
                      <a:pt x="1010" y="641"/>
                    </a:lnTo>
                    <a:lnTo>
                      <a:pt x="1000" y="645"/>
                    </a:lnTo>
                    <a:lnTo>
                      <a:pt x="989" y="649"/>
                    </a:lnTo>
                    <a:lnTo>
                      <a:pt x="978" y="652"/>
                    </a:lnTo>
                    <a:lnTo>
                      <a:pt x="966" y="654"/>
                    </a:lnTo>
                    <a:lnTo>
                      <a:pt x="954" y="657"/>
                    </a:lnTo>
                    <a:lnTo>
                      <a:pt x="917" y="664"/>
                    </a:lnTo>
                    <a:lnTo>
                      <a:pt x="905" y="667"/>
                    </a:lnTo>
                    <a:lnTo>
                      <a:pt x="894" y="670"/>
                    </a:lnTo>
                    <a:lnTo>
                      <a:pt x="883" y="674"/>
                    </a:lnTo>
                    <a:lnTo>
                      <a:pt x="872" y="678"/>
                    </a:lnTo>
                    <a:lnTo>
                      <a:pt x="862" y="683"/>
                    </a:lnTo>
                    <a:lnTo>
                      <a:pt x="854" y="688"/>
                    </a:lnTo>
                    <a:lnTo>
                      <a:pt x="846" y="695"/>
                    </a:lnTo>
                    <a:lnTo>
                      <a:pt x="838" y="703"/>
                    </a:lnTo>
                    <a:lnTo>
                      <a:pt x="831" y="711"/>
                    </a:lnTo>
                    <a:lnTo>
                      <a:pt x="824" y="721"/>
                    </a:lnTo>
                    <a:lnTo>
                      <a:pt x="818" y="731"/>
                    </a:lnTo>
                    <a:lnTo>
                      <a:pt x="812" y="741"/>
                    </a:lnTo>
                    <a:lnTo>
                      <a:pt x="806" y="752"/>
                    </a:lnTo>
                    <a:lnTo>
                      <a:pt x="799" y="763"/>
                    </a:lnTo>
                    <a:lnTo>
                      <a:pt x="787" y="784"/>
                    </a:lnTo>
                    <a:lnTo>
                      <a:pt x="781" y="794"/>
                    </a:lnTo>
                    <a:lnTo>
                      <a:pt x="774" y="805"/>
                    </a:lnTo>
                    <a:lnTo>
                      <a:pt x="767" y="814"/>
                    </a:lnTo>
                    <a:lnTo>
                      <a:pt x="760" y="823"/>
                    </a:lnTo>
                    <a:lnTo>
                      <a:pt x="752" y="830"/>
                    </a:lnTo>
                    <a:lnTo>
                      <a:pt x="744" y="837"/>
                    </a:lnTo>
                    <a:lnTo>
                      <a:pt x="735" y="842"/>
                    </a:lnTo>
                    <a:lnTo>
                      <a:pt x="726" y="846"/>
                    </a:lnTo>
                    <a:lnTo>
                      <a:pt x="715" y="849"/>
                    </a:lnTo>
                    <a:lnTo>
                      <a:pt x="705" y="849"/>
                    </a:lnTo>
                    <a:lnTo>
                      <a:pt x="694" y="849"/>
                    </a:lnTo>
                    <a:lnTo>
                      <a:pt x="683" y="846"/>
                    </a:lnTo>
                    <a:lnTo>
                      <a:pt x="671" y="843"/>
                    </a:lnTo>
                    <a:lnTo>
                      <a:pt x="659" y="839"/>
                    </a:lnTo>
                    <a:lnTo>
                      <a:pt x="648" y="835"/>
                    </a:lnTo>
                    <a:lnTo>
                      <a:pt x="636" y="830"/>
                    </a:lnTo>
                    <a:lnTo>
                      <a:pt x="612" y="819"/>
                    </a:lnTo>
                    <a:lnTo>
                      <a:pt x="600" y="813"/>
                    </a:lnTo>
                    <a:lnTo>
                      <a:pt x="588" y="808"/>
                    </a:lnTo>
                    <a:lnTo>
                      <a:pt x="576" y="803"/>
                    </a:lnTo>
                    <a:lnTo>
                      <a:pt x="564" y="799"/>
                    </a:lnTo>
                    <a:lnTo>
                      <a:pt x="552" y="796"/>
                    </a:lnTo>
                    <a:lnTo>
                      <a:pt x="540" y="794"/>
                    </a:lnTo>
                    <a:lnTo>
                      <a:pt x="529" y="794"/>
                    </a:lnTo>
                    <a:lnTo>
                      <a:pt x="518" y="794"/>
                    </a:lnTo>
                    <a:lnTo>
                      <a:pt x="506" y="796"/>
                    </a:lnTo>
                    <a:lnTo>
                      <a:pt x="495" y="799"/>
                    </a:lnTo>
                    <a:lnTo>
                      <a:pt x="483" y="803"/>
                    </a:lnTo>
                    <a:lnTo>
                      <a:pt x="471" y="808"/>
                    </a:lnTo>
                    <a:lnTo>
                      <a:pt x="459" y="813"/>
                    </a:lnTo>
                    <a:lnTo>
                      <a:pt x="447" y="819"/>
                    </a:lnTo>
                    <a:lnTo>
                      <a:pt x="423" y="830"/>
                    </a:lnTo>
                    <a:lnTo>
                      <a:pt x="411" y="835"/>
                    </a:lnTo>
                    <a:lnTo>
                      <a:pt x="399" y="839"/>
                    </a:lnTo>
                    <a:lnTo>
                      <a:pt x="387" y="843"/>
                    </a:lnTo>
                    <a:lnTo>
                      <a:pt x="376" y="846"/>
                    </a:lnTo>
                    <a:lnTo>
                      <a:pt x="365" y="849"/>
                    </a:lnTo>
                    <a:lnTo>
                      <a:pt x="354" y="849"/>
                    </a:lnTo>
                    <a:lnTo>
                      <a:pt x="343" y="849"/>
                    </a:lnTo>
                    <a:lnTo>
                      <a:pt x="333" y="846"/>
                    </a:lnTo>
                    <a:lnTo>
                      <a:pt x="323" y="842"/>
                    </a:lnTo>
                    <a:lnTo>
                      <a:pt x="314" y="837"/>
                    </a:lnTo>
                    <a:lnTo>
                      <a:pt x="306" y="830"/>
                    </a:lnTo>
                    <a:lnTo>
                      <a:pt x="298" y="823"/>
                    </a:lnTo>
                    <a:lnTo>
                      <a:pt x="291" y="814"/>
                    </a:lnTo>
                    <a:lnTo>
                      <a:pt x="284" y="805"/>
                    </a:lnTo>
                    <a:lnTo>
                      <a:pt x="278" y="794"/>
                    </a:lnTo>
                    <a:lnTo>
                      <a:pt x="271" y="784"/>
                    </a:lnTo>
                    <a:lnTo>
                      <a:pt x="259" y="763"/>
                    </a:lnTo>
                    <a:lnTo>
                      <a:pt x="253" y="752"/>
                    </a:lnTo>
                    <a:lnTo>
                      <a:pt x="247" y="741"/>
                    </a:lnTo>
                    <a:lnTo>
                      <a:pt x="241" y="731"/>
                    </a:lnTo>
                    <a:lnTo>
                      <a:pt x="234" y="721"/>
                    </a:lnTo>
                    <a:lnTo>
                      <a:pt x="227" y="711"/>
                    </a:lnTo>
                    <a:lnTo>
                      <a:pt x="220" y="703"/>
                    </a:lnTo>
                    <a:lnTo>
                      <a:pt x="213" y="695"/>
                    </a:lnTo>
                    <a:lnTo>
                      <a:pt x="205" y="688"/>
                    </a:lnTo>
                    <a:lnTo>
                      <a:pt x="196" y="683"/>
                    </a:lnTo>
                    <a:lnTo>
                      <a:pt x="186" y="678"/>
                    </a:lnTo>
                    <a:lnTo>
                      <a:pt x="176" y="674"/>
                    </a:lnTo>
                    <a:lnTo>
                      <a:pt x="165" y="670"/>
                    </a:lnTo>
                    <a:lnTo>
                      <a:pt x="153" y="667"/>
                    </a:lnTo>
                    <a:lnTo>
                      <a:pt x="141" y="664"/>
                    </a:lnTo>
                    <a:lnTo>
                      <a:pt x="117" y="659"/>
                    </a:lnTo>
                    <a:lnTo>
                      <a:pt x="105" y="657"/>
                    </a:lnTo>
                    <a:lnTo>
                      <a:pt x="93" y="654"/>
                    </a:lnTo>
                    <a:lnTo>
                      <a:pt x="81" y="652"/>
                    </a:lnTo>
                    <a:lnTo>
                      <a:pt x="69" y="649"/>
                    </a:lnTo>
                    <a:lnTo>
                      <a:pt x="58" y="645"/>
                    </a:lnTo>
                    <a:lnTo>
                      <a:pt x="48" y="641"/>
                    </a:lnTo>
                    <a:lnTo>
                      <a:pt x="38" y="636"/>
                    </a:lnTo>
                    <a:lnTo>
                      <a:pt x="29" y="630"/>
                    </a:lnTo>
                    <a:lnTo>
                      <a:pt x="22" y="623"/>
                    </a:lnTo>
                    <a:lnTo>
                      <a:pt x="15" y="615"/>
                    </a:lnTo>
                    <a:lnTo>
                      <a:pt x="10" y="607"/>
                    </a:lnTo>
                    <a:lnTo>
                      <a:pt x="6" y="598"/>
                    </a:lnTo>
                    <a:lnTo>
                      <a:pt x="3" y="589"/>
                    </a:lnTo>
                    <a:lnTo>
                      <a:pt x="1" y="579"/>
                    </a:lnTo>
                    <a:lnTo>
                      <a:pt x="1" y="569"/>
                    </a:lnTo>
                    <a:lnTo>
                      <a:pt x="0" y="558"/>
                    </a:lnTo>
                    <a:lnTo>
                      <a:pt x="1" y="547"/>
                    </a:lnTo>
                    <a:lnTo>
                      <a:pt x="20" y="521"/>
                    </a:lnTo>
                    <a:lnTo>
                      <a:pt x="39" y="495"/>
                    </a:lnTo>
                    <a:lnTo>
                      <a:pt x="60" y="471"/>
                    </a:lnTo>
                    <a:lnTo>
                      <a:pt x="80" y="448"/>
                    </a:lnTo>
                    <a:lnTo>
                      <a:pt x="102" y="427"/>
                    </a:lnTo>
                    <a:lnTo>
                      <a:pt x="124" y="406"/>
                    </a:lnTo>
                    <a:lnTo>
                      <a:pt x="147" y="387"/>
                    </a:lnTo>
                    <a:lnTo>
                      <a:pt x="170" y="368"/>
                    </a:lnTo>
                    <a:lnTo>
                      <a:pt x="195" y="351"/>
                    </a:lnTo>
                    <a:lnTo>
                      <a:pt x="220" y="335"/>
                    </a:lnTo>
                    <a:lnTo>
                      <a:pt x="246" y="320"/>
                    </a:lnTo>
                    <a:lnTo>
                      <a:pt x="273" y="306"/>
                    </a:lnTo>
                    <a:lnTo>
                      <a:pt x="301" y="293"/>
                    </a:lnTo>
                    <a:lnTo>
                      <a:pt x="330" y="281"/>
                    </a:lnTo>
                    <a:lnTo>
                      <a:pt x="360" y="270"/>
                    </a:lnTo>
                    <a:lnTo>
                      <a:pt x="392" y="260"/>
                    </a:lnTo>
                    <a:lnTo>
                      <a:pt x="424" y="251"/>
                    </a:lnTo>
                    <a:lnTo>
                      <a:pt x="458" y="243"/>
                    </a:lnTo>
                    <a:lnTo>
                      <a:pt x="493" y="235"/>
                    </a:lnTo>
                    <a:lnTo>
                      <a:pt x="530" y="229"/>
                    </a:lnTo>
                    <a:lnTo>
                      <a:pt x="570" y="223"/>
                    </a:lnTo>
                    <a:lnTo>
                      <a:pt x="609" y="215"/>
                    </a:lnTo>
                    <a:lnTo>
                      <a:pt x="646" y="207"/>
                    </a:lnTo>
                    <a:lnTo>
                      <a:pt x="683" y="197"/>
                    </a:lnTo>
                    <a:lnTo>
                      <a:pt x="718" y="187"/>
                    </a:lnTo>
                    <a:lnTo>
                      <a:pt x="752" y="175"/>
                    </a:lnTo>
                    <a:lnTo>
                      <a:pt x="785" y="163"/>
                    </a:lnTo>
                    <a:lnTo>
                      <a:pt x="818" y="150"/>
                    </a:lnTo>
                    <a:lnTo>
                      <a:pt x="849" y="135"/>
                    </a:lnTo>
                    <a:lnTo>
                      <a:pt x="880" y="119"/>
                    </a:lnTo>
                    <a:lnTo>
                      <a:pt x="910" y="102"/>
                    </a:lnTo>
                    <a:lnTo>
                      <a:pt x="939" y="84"/>
                    </a:lnTo>
                    <a:lnTo>
                      <a:pt x="968" y="65"/>
                    </a:lnTo>
                    <a:lnTo>
                      <a:pt x="996" y="45"/>
                    </a:lnTo>
                    <a:lnTo>
                      <a:pt x="1024" y="23"/>
                    </a:lnTo>
                    <a:lnTo>
                      <a:pt x="105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5" name="TextBox 44"/>
          <p:cNvSpPr txBox="1">
            <a:spLocks noChangeArrowheads="1"/>
          </p:cNvSpPr>
          <p:nvPr/>
        </p:nvSpPr>
        <p:spPr bwMode="auto">
          <a:xfrm>
            <a:off x="4214810" y="3357562"/>
            <a:ext cx="1243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900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ROUND STICKERS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