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1000100" y="830856"/>
            <a:ext cx="7500990" cy="2643206"/>
          </a:xfrm>
          <a:prstGeom prst="round2SameRect">
            <a:avLst>
              <a:gd name="adj1" fmla="val 10513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21"/>
          <p:cNvSpPr/>
          <p:nvPr/>
        </p:nvSpPr>
        <p:spPr>
          <a:xfrm>
            <a:off x="3428992" y="964940"/>
            <a:ext cx="4857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Uruguay.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1" name="Прямоугольник 121"/>
          <p:cNvSpPr/>
          <p:nvPr/>
        </p:nvSpPr>
        <p:spPr>
          <a:xfrm>
            <a:off x="1134184" y="2482722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2" name="Round Same Side Corner Rectangle 11"/>
          <p:cNvSpPr/>
          <p:nvPr/>
        </p:nvSpPr>
        <p:spPr>
          <a:xfrm>
            <a:off x="1000100" y="3848836"/>
            <a:ext cx="7500990" cy="2643206"/>
          </a:xfrm>
          <a:prstGeom prst="round2SameRect">
            <a:avLst>
              <a:gd name="adj1" fmla="val 10513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21"/>
          <p:cNvSpPr/>
          <p:nvPr/>
        </p:nvSpPr>
        <p:spPr>
          <a:xfrm>
            <a:off x="3428992" y="3982920"/>
            <a:ext cx="4857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Venezuela.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9" name="Прямоугольник 121"/>
          <p:cNvSpPr/>
          <p:nvPr/>
        </p:nvSpPr>
        <p:spPr>
          <a:xfrm>
            <a:off x="1134184" y="5500702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pic>
        <p:nvPicPr>
          <p:cNvPr id="13314" name="Picture 2" descr="C:\Documents and Settings\Admin\Рабочий стол\флаги\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298" y="1034660"/>
            <a:ext cx="2011234" cy="1357094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\Рабочий стол\флаги\3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298" y="4026880"/>
            <a:ext cx="2011234" cy="1357094"/>
          </a:xfrm>
          <a:prstGeom prst="rect">
            <a:avLst/>
          </a:prstGeom>
          <a:noFill/>
        </p:spPr>
      </p:pic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233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