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8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968376" y="1385873"/>
            <a:ext cx="2089150" cy="2090928"/>
            <a:chOff x="1081088" y="1427163"/>
            <a:chExt cx="1863725" cy="186531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1081088" y="1427163"/>
              <a:ext cx="1863725" cy="1865313"/>
            </a:xfrm>
            <a:custGeom>
              <a:avLst/>
              <a:gdLst/>
              <a:ahLst/>
              <a:cxnLst>
                <a:cxn ang="0">
                  <a:pos x="384" y="84"/>
                </a:cxn>
                <a:cxn ang="0">
                  <a:pos x="84" y="383"/>
                </a:cxn>
                <a:cxn ang="0">
                  <a:pos x="84" y="787"/>
                </a:cxn>
                <a:cxn ang="0">
                  <a:pos x="133" y="836"/>
                </a:cxn>
                <a:cxn ang="0">
                  <a:pos x="154" y="855"/>
                </a:cxn>
                <a:cxn ang="0">
                  <a:pos x="176" y="878"/>
                </a:cxn>
                <a:cxn ang="0">
                  <a:pos x="223" y="925"/>
                </a:cxn>
                <a:cxn ang="0">
                  <a:pos x="249" y="950"/>
                </a:cxn>
                <a:cxn ang="0">
                  <a:pos x="274" y="974"/>
                </a:cxn>
                <a:cxn ang="0">
                  <a:pos x="297" y="999"/>
                </a:cxn>
                <a:cxn ang="0">
                  <a:pos x="357" y="1059"/>
                </a:cxn>
                <a:cxn ang="0">
                  <a:pos x="372" y="1072"/>
                </a:cxn>
                <a:cxn ang="0">
                  <a:pos x="381" y="1083"/>
                </a:cxn>
                <a:cxn ang="0">
                  <a:pos x="388" y="1090"/>
                </a:cxn>
                <a:cxn ang="0">
                  <a:pos x="790" y="1090"/>
                </a:cxn>
                <a:cxn ang="0">
                  <a:pos x="797" y="1083"/>
                </a:cxn>
                <a:cxn ang="0">
                  <a:pos x="806" y="1072"/>
                </a:cxn>
                <a:cxn ang="0">
                  <a:pos x="821" y="1059"/>
                </a:cxn>
                <a:cxn ang="0">
                  <a:pos x="838" y="1041"/>
                </a:cxn>
                <a:cxn ang="0">
                  <a:pos x="927" y="951"/>
                </a:cxn>
                <a:cxn ang="0">
                  <a:pos x="951" y="927"/>
                </a:cxn>
                <a:cxn ang="0">
                  <a:pos x="1088" y="789"/>
                </a:cxn>
                <a:cxn ang="0">
                  <a:pos x="1088" y="382"/>
                </a:cxn>
                <a:cxn ang="0">
                  <a:pos x="1054" y="348"/>
                </a:cxn>
                <a:cxn ang="0">
                  <a:pos x="1036" y="329"/>
                </a:cxn>
                <a:cxn ang="0">
                  <a:pos x="844" y="137"/>
                </a:cxn>
                <a:cxn ang="0">
                  <a:pos x="827" y="118"/>
                </a:cxn>
                <a:cxn ang="0">
                  <a:pos x="793" y="84"/>
                </a:cxn>
                <a:cxn ang="0">
                  <a:pos x="384" y="84"/>
                </a:cxn>
                <a:cxn ang="0">
                  <a:pos x="350" y="0"/>
                </a:cxn>
                <a:cxn ang="0">
                  <a:pos x="828" y="0"/>
                </a:cxn>
                <a:cxn ang="0">
                  <a:pos x="1174" y="347"/>
                </a:cxn>
                <a:cxn ang="0">
                  <a:pos x="1174" y="823"/>
                </a:cxn>
                <a:cxn ang="0">
                  <a:pos x="825" y="1175"/>
                </a:cxn>
                <a:cxn ang="0">
                  <a:pos x="353" y="1175"/>
                </a:cxn>
                <a:cxn ang="0">
                  <a:pos x="0" y="822"/>
                </a:cxn>
                <a:cxn ang="0">
                  <a:pos x="0" y="349"/>
                </a:cxn>
                <a:cxn ang="0">
                  <a:pos x="350" y="0"/>
                </a:cxn>
              </a:cxnLst>
              <a:rect l="0" t="0" r="r" b="b"/>
              <a:pathLst>
                <a:path w="1174" h="1175">
                  <a:moveTo>
                    <a:pt x="384" y="84"/>
                  </a:moveTo>
                  <a:lnTo>
                    <a:pt x="84" y="383"/>
                  </a:lnTo>
                  <a:lnTo>
                    <a:pt x="84" y="787"/>
                  </a:lnTo>
                  <a:lnTo>
                    <a:pt x="133" y="836"/>
                  </a:lnTo>
                  <a:lnTo>
                    <a:pt x="154" y="855"/>
                  </a:lnTo>
                  <a:lnTo>
                    <a:pt x="176" y="878"/>
                  </a:lnTo>
                  <a:lnTo>
                    <a:pt x="223" y="925"/>
                  </a:lnTo>
                  <a:lnTo>
                    <a:pt x="249" y="950"/>
                  </a:lnTo>
                  <a:lnTo>
                    <a:pt x="274" y="974"/>
                  </a:lnTo>
                  <a:lnTo>
                    <a:pt x="297" y="999"/>
                  </a:lnTo>
                  <a:lnTo>
                    <a:pt x="357" y="1059"/>
                  </a:lnTo>
                  <a:lnTo>
                    <a:pt x="372" y="1072"/>
                  </a:lnTo>
                  <a:lnTo>
                    <a:pt x="381" y="1083"/>
                  </a:lnTo>
                  <a:lnTo>
                    <a:pt x="388" y="1090"/>
                  </a:lnTo>
                  <a:lnTo>
                    <a:pt x="790" y="1090"/>
                  </a:lnTo>
                  <a:lnTo>
                    <a:pt x="797" y="1083"/>
                  </a:lnTo>
                  <a:lnTo>
                    <a:pt x="806" y="1072"/>
                  </a:lnTo>
                  <a:lnTo>
                    <a:pt x="821" y="1059"/>
                  </a:lnTo>
                  <a:lnTo>
                    <a:pt x="838" y="1041"/>
                  </a:lnTo>
                  <a:lnTo>
                    <a:pt x="927" y="951"/>
                  </a:lnTo>
                  <a:lnTo>
                    <a:pt x="951" y="927"/>
                  </a:lnTo>
                  <a:lnTo>
                    <a:pt x="1088" y="789"/>
                  </a:lnTo>
                  <a:lnTo>
                    <a:pt x="1088" y="382"/>
                  </a:lnTo>
                  <a:lnTo>
                    <a:pt x="1054" y="348"/>
                  </a:lnTo>
                  <a:lnTo>
                    <a:pt x="1036" y="329"/>
                  </a:lnTo>
                  <a:lnTo>
                    <a:pt x="844" y="137"/>
                  </a:lnTo>
                  <a:lnTo>
                    <a:pt x="827" y="118"/>
                  </a:lnTo>
                  <a:lnTo>
                    <a:pt x="793" y="84"/>
                  </a:lnTo>
                  <a:lnTo>
                    <a:pt x="384" y="84"/>
                  </a:lnTo>
                  <a:close/>
                  <a:moveTo>
                    <a:pt x="350" y="0"/>
                  </a:moveTo>
                  <a:lnTo>
                    <a:pt x="828" y="0"/>
                  </a:lnTo>
                  <a:lnTo>
                    <a:pt x="1174" y="347"/>
                  </a:lnTo>
                  <a:lnTo>
                    <a:pt x="1174" y="823"/>
                  </a:lnTo>
                  <a:lnTo>
                    <a:pt x="825" y="1175"/>
                  </a:lnTo>
                  <a:lnTo>
                    <a:pt x="353" y="1175"/>
                  </a:lnTo>
                  <a:lnTo>
                    <a:pt x="0" y="822"/>
                  </a:lnTo>
                  <a:lnTo>
                    <a:pt x="0" y="349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47763" y="1493838"/>
              <a:ext cx="1727200" cy="173037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768" y="0"/>
                </a:cxn>
                <a:cxn ang="0">
                  <a:pos x="1088" y="322"/>
                </a:cxn>
                <a:cxn ang="0">
                  <a:pos x="1088" y="764"/>
                </a:cxn>
                <a:cxn ang="0">
                  <a:pos x="766" y="1090"/>
                </a:cxn>
                <a:cxn ang="0">
                  <a:pos x="328" y="1090"/>
                </a:cxn>
                <a:cxn ang="0">
                  <a:pos x="0" y="762"/>
                </a:cxn>
                <a:cxn ang="0">
                  <a:pos x="0" y="324"/>
                </a:cxn>
                <a:cxn ang="0">
                  <a:pos x="326" y="0"/>
                </a:cxn>
              </a:cxnLst>
              <a:rect l="0" t="0" r="r" b="b"/>
              <a:pathLst>
                <a:path w="1088" h="1090">
                  <a:moveTo>
                    <a:pt x="326" y="0"/>
                  </a:moveTo>
                  <a:lnTo>
                    <a:pt x="768" y="0"/>
                  </a:lnTo>
                  <a:lnTo>
                    <a:pt x="1088" y="322"/>
                  </a:lnTo>
                  <a:lnTo>
                    <a:pt x="1088" y="764"/>
                  </a:lnTo>
                  <a:lnTo>
                    <a:pt x="766" y="1090"/>
                  </a:lnTo>
                  <a:lnTo>
                    <a:pt x="328" y="1090"/>
                  </a:lnTo>
                  <a:lnTo>
                    <a:pt x="0" y="762"/>
                  </a:lnTo>
                  <a:lnTo>
                    <a:pt x="0" y="324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1122363" y="1466850"/>
              <a:ext cx="1779587" cy="1781175"/>
            </a:xfrm>
            <a:custGeom>
              <a:avLst/>
              <a:gdLst/>
              <a:ahLst/>
              <a:cxnLst>
                <a:cxn ang="0">
                  <a:pos x="347" y="33"/>
                </a:cxn>
                <a:cxn ang="0">
                  <a:pos x="215" y="165"/>
                </a:cxn>
                <a:cxn ang="0">
                  <a:pos x="189" y="190"/>
                </a:cxn>
                <a:cxn ang="0">
                  <a:pos x="165" y="216"/>
                </a:cxn>
                <a:cxn ang="0">
                  <a:pos x="33" y="348"/>
                </a:cxn>
                <a:cxn ang="0">
                  <a:pos x="33" y="772"/>
                </a:cxn>
                <a:cxn ang="0">
                  <a:pos x="351" y="1091"/>
                </a:cxn>
                <a:cxn ang="0">
                  <a:pos x="775" y="1091"/>
                </a:cxn>
                <a:cxn ang="0">
                  <a:pos x="817" y="1049"/>
                </a:cxn>
                <a:cxn ang="0">
                  <a:pos x="836" y="1028"/>
                </a:cxn>
                <a:cxn ang="0">
                  <a:pos x="858" y="1007"/>
                </a:cxn>
                <a:cxn ang="0">
                  <a:pos x="882" y="983"/>
                </a:cxn>
                <a:cxn ang="0">
                  <a:pos x="907" y="958"/>
                </a:cxn>
                <a:cxn ang="0">
                  <a:pos x="1064" y="801"/>
                </a:cxn>
                <a:cxn ang="0">
                  <a:pos x="1076" y="787"/>
                </a:cxn>
                <a:cxn ang="0">
                  <a:pos x="1085" y="779"/>
                </a:cxn>
                <a:cxn ang="0">
                  <a:pos x="1089" y="775"/>
                </a:cxn>
                <a:cxn ang="0">
                  <a:pos x="1089" y="346"/>
                </a:cxn>
                <a:cxn ang="0">
                  <a:pos x="1085" y="342"/>
                </a:cxn>
                <a:cxn ang="0">
                  <a:pos x="1077" y="333"/>
                </a:cxn>
                <a:cxn ang="0">
                  <a:pos x="1064" y="320"/>
                </a:cxn>
                <a:cxn ang="0">
                  <a:pos x="1006" y="263"/>
                </a:cxn>
                <a:cxn ang="0">
                  <a:pos x="983" y="239"/>
                </a:cxn>
                <a:cxn ang="0">
                  <a:pos x="959" y="214"/>
                </a:cxn>
                <a:cxn ang="0">
                  <a:pos x="933" y="190"/>
                </a:cxn>
                <a:cxn ang="0">
                  <a:pos x="908" y="164"/>
                </a:cxn>
                <a:cxn ang="0">
                  <a:pos x="778" y="33"/>
                </a:cxn>
                <a:cxn ang="0">
                  <a:pos x="347" y="33"/>
                </a:cxn>
                <a:cxn ang="0">
                  <a:pos x="335" y="0"/>
                </a:cxn>
                <a:cxn ang="0">
                  <a:pos x="791" y="0"/>
                </a:cxn>
                <a:cxn ang="0">
                  <a:pos x="1121" y="333"/>
                </a:cxn>
                <a:cxn ang="0">
                  <a:pos x="1121" y="787"/>
                </a:cxn>
                <a:cxn ang="0">
                  <a:pos x="788" y="1122"/>
                </a:cxn>
                <a:cxn ang="0">
                  <a:pos x="338" y="1122"/>
                </a:cxn>
                <a:cxn ang="0">
                  <a:pos x="0" y="785"/>
                </a:cxn>
                <a:cxn ang="0">
                  <a:pos x="0" y="335"/>
                </a:cxn>
                <a:cxn ang="0">
                  <a:pos x="335" y="0"/>
                </a:cxn>
              </a:cxnLst>
              <a:rect l="0" t="0" r="r" b="b"/>
              <a:pathLst>
                <a:path w="1121" h="1122">
                  <a:moveTo>
                    <a:pt x="347" y="33"/>
                  </a:moveTo>
                  <a:lnTo>
                    <a:pt x="215" y="165"/>
                  </a:lnTo>
                  <a:lnTo>
                    <a:pt x="189" y="190"/>
                  </a:lnTo>
                  <a:lnTo>
                    <a:pt x="165" y="216"/>
                  </a:lnTo>
                  <a:lnTo>
                    <a:pt x="33" y="348"/>
                  </a:lnTo>
                  <a:lnTo>
                    <a:pt x="33" y="772"/>
                  </a:lnTo>
                  <a:lnTo>
                    <a:pt x="351" y="1091"/>
                  </a:lnTo>
                  <a:lnTo>
                    <a:pt x="775" y="1091"/>
                  </a:lnTo>
                  <a:lnTo>
                    <a:pt x="817" y="1049"/>
                  </a:lnTo>
                  <a:lnTo>
                    <a:pt x="836" y="1028"/>
                  </a:lnTo>
                  <a:lnTo>
                    <a:pt x="858" y="1007"/>
                  </a:lnTo>
                  <a:lnTo>
                    <a:pt x="882" y="983"/>
                  </a:lnTo>
                  <a:lnTo>
                    <a:pt x="907" y="958"/>
                  </a:lnTo>
                  <a:lnTo>
                    <a:pt x="1064" y="801"/>
                  </a:lnTo>
                  <a:lnTo>
                    <a:pt x="1076" y="787"/>
                  </a:lnTo>
                  <a:lnTo>
                    <a:pt x="1085" y="779"/>
                  </a:lnTo>
                  <a:lnTo>
                    <a:pt x="1089" y="775"/>
                  </a:lnTo>
                  <a:lnTo>
                    <a:pt x="1089" y="346"/>
                  </a:lnTo>
                  <a:lnTo>
                    <a:pt x="1085" y="342"/>
                  </a:lnTo>
                  <a:lnTo>
                    <a:pt x="1077" y="333"/>
                  </a:lnTo>
                  <a:lnTo>
                    <a:pt x="1064" y="320"/>
                  </a:lnTo>
                  <a:lnTo>
                    <a:pt x="1006" y="263"/>
                  </a:lnTo>
                  <a:lnTo>
                    <a:pt x="983" y="239"/>
                  </a:lnTo>
                  <a:lnTo>
                    <a:pt x="959" y="214"/>
                  </a:lnTo>
                  <a:lnTo>
                    <a:pt x="933" y="190"/>
                  </a:lnTo>
                  <a:lnTo>
                    <a:pt x="908" y="164"/>
                  </a:lnTo>
                  <a:lnTo>
                    <a:pt x="778" y="33"/>
                  </a:lnTo>
                  <a:lnTo>
                    <a:pt x="347" y="33"/>
                  </a:lnTo>
                  <a:close/>
                  <a:moveTo>
                    <a:pt x="335" y="0"/>
                  </a:moveTo>
                  <a:lnTo>
                    <a:pt x="791" y="0"/>
                  </a:lnTo>
                  <a:lnTo>
                    <a:pt x="1121" y="333"/>
                  </a:lnTo>
                  <a:lnTo>
                    <a:pt x="1121" y="787"/>
                  </a:lnTo>
                  <a:lnTo>
                    <a:pt x="788" y="1122"/>
                  </a:lnTo>
                  <a:lnTo>
                    <a:pt x="338" y="1122"/>
                  </a:lnTo>
                  <a:lnTo>
                    <a:pt x="0" y="785"/>
                  </a:lnTo>
                  <a:lnTo>
                    <a:pt x="0" y="33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617663" y="1938338"/>
              <a:ext cx="379412" cy="592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9" y="0"/>
                </a:cxn>
                <a:cxn ang="0">
                  <a:pos x="239" y="64"/>
                </a:cxn>
                <a:cxn ang="0">
                  <a:pos x="152" y="64"/>
                </a:cxn>
                <a:cxn ang="0">
                  <a:pos x="152" y="373"/>
                </a:cxn>
                <a:cxn ang="0">
                  <a:pos x="87" y="373"/>
                </a:cxn>
                <a:cxn ang="0">
                  <a:pos x="87" y="64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239" h="373">
                  <a:moveTo>
                    <a:pt x="0" y="0"/>
                  </a:moveTo>
                  <a:lnTo>
                    <a:pt x="239" y="0"/>
                  </a:lnTo>
                  <a:lnTo>
                    <a:pt x="239" y="64"/>
                  </a:lnTo>
                  <a:lnTo>
                    <a:pt x="152" y="64"/>
                  </a:lnTo>
                  <a:lnTo>
                    <a:pt x="152" y="373"/>
                  </a:lnTo>
                  <a:lnTo>
                    <a:pt x="87" y="373"/>
                  </a:lnTo>
                  <a:lnTo>
                    <a:pt x="87" y="64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235075" y="1931988"/>
              <a:ext cx="377825" cy="603250"/>
            </a:xfrm>
            <a:custGeom>
              <a:avLst/>
              <a:gdLst/>
              <a:ahLst/>
              <a:cxnLst>
                <a:cxn ang="0">
                  <a:pos x="145" y="3"/>
                </a:cxn>
                <a:cxn ang="0">
                  <a:pos x="190" y="29"/>
                </a:cxn>
                <a:cxn ang="0">
                  <a:pos x="220" y="71"/>
                </a:cxn>
                <a:cxn ang="0">
                  <a:pos x="163" y="104"/>
                </a:cxn>
                <a:cxn ang="0">
                  <a:pos x="148" y="75"/>
                </a:cxn>
                <a:cxn ang="0">
                  <a:pos x="120" y="63"/>
                </a:cxn>
                <a:cxn ang="0">
                  <a:pos x="96" y="68"/>
                </a:cxn>
                <a:cxn ang="0">
                  <a:pos x="81" y="82"/>
                </a:cxn>
                <a:cxn ang="0">
                  <a:pos x="75" y="105"/>
                </a:cxn>
                <a:cxn ang="0">
                  <a:pos x="81" y="132"/>
                </a:cxn>
                <a:cxn ang="0">
                  <a:pos x="102" y="147"/>
                </a:cxn>
                <a:cxn ang="0">
                  <a:pos x="171" y="169"/>
                </a:cxn>
                <a:cxn ang="0">
                  <a:pos x="214" y="200"/>
                </a:cxn>
                <a:cxn ang="0">
                  <a:pos x="235" y="244"/>
                </a:cxn>
                <a:cxn ang="0">
                  <a:pos x="235" y="297"/>
                </a:cxn>
                <a:cxn ang="0">
                  <a:pos x="214" y="341"/>
                </a:cxn>
                <a:cxn ang="0">
                  <a:pos x="174" y="369"/>
                </a:cxn>
                <a:cxn ang="0">
                  <a:pos x="120" y="380"/>
                </a:cxn>
                <a:cxn ang="0">
                  <a:pos x="66" y="368"/>
                </a:cxn>
                <a:cxn ang="0">
                  <a:pos x="26" y="335"/>
                </a:cxn>
                <a:cxn ang="0">
                  <a:pos x="2" y="287"/>
                </a:cxn>
                <a:cxn ang="0">
                  <a:pos x="62" y="260"/>
                </a:cxn>
                <a:cxn ang="0">
                  <a:pos x="73" y="294"/>
                </a:cxn>
                <a:cxn ang="0">
                  <a:pos x="102" y="315"/>
                </a:cxn>
                <a:cxn ang="0">
                  <a:pos x="125" y="317"/>
                </a:cxn>
                <a:cxn ang="0">
                  <a:pos x="145" y="313"/>
                </a:cxn>
                <a:cxn ang="0">
                  <a:pos x="166" y="300"/>
                </a:cxn>
                <a:cxn ang="0">
                  <a:pos x="175" y="271"/>
                </a:cxn>
                <a:cxn ang="0">
                  <a:pos x="169" y="245"/>
                </a:cxn>
                <a:cxn ang="0">
                  <a:pos x="147" y="228"/>
                </a:cxn>
                <a:cxn ang="0">
                  <a:pos x="132" y="222"/>
                </a:cxn>
                <a:cxn ang="0">
                  <a:pos x="106" y="214"/>
                </a:cxn>
                <a:cxn ang="0">
                  <a:pos x="85" y="208"/>
                </a:cxn>
                <a:cxn ang="0">
                  <a:pos x="58" y="196"/>
                </a:cxn>
                <a:cxn ang="0">
                  <a:pos x="24" y="159"/>
                </a:cxn>
                <a:cxn ang="0">
                  <a:pos x="12" y="105"/>
                </a:cxn>
                <a:cxn ang="0">
                  <a:pos x="20" y="64"/>
                </a:cxn>
                <a:cxn ang="0">
                  <a:pos x="43" y="30"/>
                </a:cxn>
                <a:cxn ang="0">
                  <a:pos x="91" y="4"/>
                </a:cxn>
              </a:cxnLst>
              <a:rect l="0" t="0" r="r" b="b"/>
              <a:pathLst>
                <a:path w="238" h="380">
                  <a:moveTo>
                    <a:pt x="120" y="0"/>
                  </a:moveTo>
                  <a:lnTo>
                    <a:pt x="145" y="3"/>
                  </a:lnTo>
                  <a:lnTo>
                    <a:pt x="170" y="14"/>
                  </a:lnTo>
                  <a:lnTo>
                    <a:pt x="190" y="29"/>
                  </a:lnTo>
                  <a:lnTo>
                    <a:pt x="208" y="48"/>
                  </a:lnTo>
                  <a:lnTo>
                    <a:pt x="220" y="71"/>
                  </a:lnTo>
                  <a:lnTo>
                    <a:pt x="226" y="98"/>
                  </a:lnTo>
                  <a:lnTo>
                    <a:pt x="163" y="104"/>
                  </a:lnTo>
                  <a:lnTo>
                    <a:pt x="158" y="87"/>
                  </a:lnTo>
                  <a:lnTo>
                    <a:pt x="148" y="75"/>
                  </a:lnTo>
                  <a:lnTo>
                    <a:pt x="135" y="65"/>
                  </a:lnTo>
                  <a:lnTo>
                    <a:pt x="120" y="63"/>
                  </a:lnTo>
                  <a:lnTo>
                    <a:pt x="107" y="64"/>
                  </a:lnTo>
                  <a:lnTo>
                    <a:pt x="96" y="68"/>
                  </a:lnTo>
                  <a:lnTo>
                    <a:pt x="87" y="75"/>
                  </a:lnTo>
                  <a:lnTo>
                    <a:pt x="81" y="82"/>
                  </a:lnTo>
                  <a:lnTo>
                    <a:pt x="76" y="91"/>
                  </a:lnTo>
                  <a:lnTo>
                    <a:pt x="75" y="105"/>
                  </a:lnTo>
                  <a:lnTo>
                    <a:pt x="76" y="120"/>
                  </a:lnTo>
                  <a:lnTo>
                    <a:pt x="81" y="132"/>
                  </a:lnTo>
                  <a:lnTo>
                    <a:pt x="90" y="142"/>
                  </a:lnTo>
                  <a:lnTo>
                    <a:pt x="102" y="147"/>
                  </a:lnTo>
                  <a:lnTo>
                    <a:pt x="170" y="168"/>
                  </a:lnTo>
                  <a:lnTo>
                    <a:pt x="171" y="169"/>
                  </a:lnTo>
                  <a:lnTo>
                    <a:pt x="194" y="183"/>
                  </a:lnTo>
                  <a:lnTo>
                    <a:pt x="214" y="200"/>
                  </a:lnTo>
                  <a:lnTo>
                    <a:pt x="227" y="221"/>
                  </a:lnTo>
                  <a:lnTo>
                    <a:pt x="235" y="244"/>
                  </a:lnTo>
                  <a:lnTo>
                    <a:pt x="238" y="271"/>
                  </a:lnTo>
                  <a:lnTo>
                    <a:pt x="235" y="297"/>
                  </a:lnTo>
                  <a:lnTo>
                    <a:pt x="227" y="320"/>
                  </a:lnTo>
                  <a:lnTo>
                    <a:pt x="214" y="341"/>
                  </a:lnTo>
                  <a:lnTo>
                    <a:pt x="196" y="357"/>
                  </a:lnTo>
                  <a:lnTo>
                    <a:pt x="174" y="369"/>
                  </a:lnTo>
                  <a:lnTo>
                    <a:pt x="148" y="377"/>
                  </a:lnTo>
                  <a:lnTo>
                    <a:pt x="120" y="380"/>
                  </a:lnTo>
                  <a:lnTo>
                    <a:pt x="92" y="377"/>
                  </a:lnTo>
                  <a:lnTo>
                    <a:pt x="66" y="368"/>
                  </a:lnTo>
                  <a:lnTo>
                    <a:pt x="45" y="354"/>
                  </a:lnTo>
                  <a:lnTo>
                    <a:pt x="26" y="335"/>
                  </a:lnTo>
                  <a:lnTo>
                    <a:pt x="12" y="313"/>
                  </a:lnTo>
                  <a:lnTo>
                    <a:pt x="2" y="287"/>
                  </a:lnTo>
                  <a:lnTo>
                    <a:pt x="0" y="260"/>
                  </a:lnTo>
                  <a:lnTo>
                    <a:pt x="62" y="260"/>
                  </a:lnTo>
                  <a:lnTo>
                    <a:pt x="65" y="278"/>
                  </a:lnTo>
                  <a:lnTo>
                    <a:pt x="73" y="294"/>
                  </a:lnTo>
                  <a:lnTo>
                    <a:pt x="85" y="306"/>
                  </a:lnTo>
                  <a:lnTo>
                    <a:pt x="102" y="315"/>
                  </a:lnTo>
                  <a:lnTo>
                    <a:pt x="120" y="317"/>
                  </a:lnTo>
                  <a:lnTo>
                    <a:pt x="125" y="317"/>
                  </a:lnTo>
                  <a:lnTo>
                    <a:pt x="135" y="316"/>
                  </a:lnTo>
                  <a:lnTo>
                    <a:pt x="145" y="313"/>
                  </a:lnTo>
                  <a:lnTo>
                    <a:pt x="156" y="308"/>
                  </a:lnTo>
                  <a:lnTo>
                    <a:pt x="166" y="300"/>
                  </a:lnTo>
                  <a:lnTo>
                    <a:pt x="173" y="287"/>
                  </a:lnTo>
                  <a:lnTo>
                    <a:pt x="175" y="271"/>
                  </a:lnTo>
                  <a:lnTo>
                    <a:pt x="174" y="256"/>
                  </a:lnTo>
                  <a:lnTo>
                    <a:pt x="169" y="245"/>
                  </a:lnTo>
                  <a:lnTo>
                    <a:pt x="160" y="236"/>
                  </a:lnTo>
                  <a:lnTo>
                    <a:pt x="147" y="228"/>
                  </a:lnTo>
                  <a:lnTo>
                    <a:pt x="141" y="226"/>
                  </a:lnTo>
                  <a:lnTo>
                    <a:pt x="132" y="222"/>
                  </a:lnTo>
                  <a:lnTo>
                    <a:pt x="120" y="218"/>
                  </a:lnTo>
                  <a:lnTo>
                    <a:pt x="106" y="214"/>
                  </a:lnTo>
                  <a:lnTo>
                    <a:pt x="95" y="211"/>
                  </a:lnTo>
                  <a:lnTo>
                    <a:pt x="85" y="208"/>
                  </a:lnTo>
                  <a:lnTo>
                    <a:pt x="83" y="207"/>
                  </a:lnTo>
                  <a:lnTo>
                    <a:pt x="58" y="196"/>
                  </a:lnTo>
                  <a:lnTo>
                    <a:pt x="38" y="180"/>
                  </a:lnTo>
                  <a:lnTo>
                    <a:pt x="24" y="159"/>
                  </a:lnTo>
                  <a:lnTo>
                    <a:pt x="15" y="134"/>
                  </a:lnTo>
                  <a:lnTo>
                    <a:pt x="12" y="105"/>
                  </a:lnTo>
                  <a:lnTo>
                    <a:pt x="13" y="85"/>
                  </a:lnTo>
                  <a:lnTo>
                    <a:pt x="20" y="64"/>
                  </a:lnTo>
                  <a:lnTo>
                    <a:pt x="30" y="46"/>
                  </a:lnTo>
                  <a:lnTo>
                    <a:pt x="43" y="30"/>
                  </a:lnTo>
                  <a:lnTo>
                    <a:pt x="66" y="14"/>
                  </a:lnTo>
                  <a:lnTo>
                    <a:pt x="91" y="4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 bwMode="auto">
            <a:xfrm>
              <a:off x="1993900" y="1927225"/>
              <a:ext cx="401637" cy="615950"/>
            </a:xfrm>
            <a:custGeom>
              <a:avLst/>
              <a:gdLst/>
              <a:ahLst/>
              <a:cxnLst>
                <a:cxn ang="0">
                  <a:pos x="126" y="64"/>
                </a:cxn>
                <a:cxn ang="0">
                  <a:pos x="111" y="68"/>
                </a:cxn>
                <a:cxn ang="0">
                  <a:pos x="96" y="82"/>
                </a:cxn>
                <a:cxn ang="0">
                  <a:pos x="84" y="101"/>
                </a:cxn>
                <a:cxn ang="0">
                  <a:pos x="73" y="128"/>
                </a:cxn>
                <a:cxn ang="0">
                  <a:pos x="66" y="160"/>
                </a:cxn>
                <a:cxn ang="0">
                  <a:pos x="64" y="195"/>
                </a:cxn>
                <a:cxn ang="0">
                  <a:pos x="66" y="231"/>
                </a:cxn>
                <a:cxn ang="0">
                  <a:pos x="73" y="262"/>
                </a:cxn>
                <a:cxn ang="0">
                  <a:pos x="84" y="288"/>
                </a:cxn>
                <a:cxn ang="0">
                  <a:pos x="96" y="307"/>
                </a:cxn>
                <a:cxn ang="0">
                  <a:pos x="111" y="320"/>
                </a:cxn>
                <a:cxn ang="0">
                  <a:pos x="126" y="324"/>
                </a:cxn>
                <a:cxn ang="0">
                  <a:pos x="141" y="320"/>
                </a:cxn>
                <a:cxn ang="0">
                  <a:pos x="155" y="307"/>
                </a:cxn>
                <a:cxn ang="0">
                  <a:pos x="169" y="288"/>
                </a:cxn>
                <a:cxn ang="0">
                  <a:pos x="180" y="262"/>
                </a:cxn>
                <a:cxn ang="0">
                  <a:pos x="186" y="231"/>
                </a:cxn>
                <a:cxn ang="0">
                  <a:pos x="189" y="195"/>
                </a:cxn>
                <a:cxn ang="0">
                  <a:pos x="186" y="160"/>
                </a:cxn>
                <a:cxn ang="0">
                  <a:pos x="180" y="128"/>
                </a:cxn>
                <a:cxn ang="0">
                  <a:pos x="169" y="101"/>
                </a:cxn>
                <a:cxn ang="0">
                  <a:pos x="155" y="82"/>
                </a:cxn>
                <a:cxn ang="0">
                  <a:pos x="141" y="68"/>
                </a:cxn>
                <a:cxn ang="0">
                  <a:pos x="126" y="64"/>
                </a:cxn>
                <a:cxn ang="0">
                  <a:pos x="126" y="0"/>
                </a:cxn>
                <a:cxn ang="0">
                  <a:pos x="152" y="4"/>
                </a:cxn>
                <a:cxn ang="0">
                  <a:pos x="175" y="15"/>
                </a:cxn>
                <a:cxn ang="0">
                  <a:pos x="197" y="33"/>
                </a:cxn>
                <a:cxn ang="0">
                  <a:pos x="216" y="56"/>
                </a:cxn>
                <a:cxn ang="0">
                  <a:pos x="231" y="86"/>
                </a:cxn>
                <a:cxn ang="0">
                  <a:pos x="244" y="119"/>
                </a:cxn>
                <a:cxn ang="0">
                  <a:pos x="250" y="156"/>
                </a:cxn>
                <a:cxn ang="0">
                  <a:pos x="253" y="195"/>
                </a:cxn>
                <a:cxn ang="0">
                  <a:pos x="250" y="235"/>
                </a:cxn>
                <a:cxn ang="0">
                  <a:pos x="244" y="271"/>
                </a:cxn>
                <a:cxn ang="0">
                  <a:pos x="231" y="304"/>
                </a:cxn>
                <a:cxn ang="0">
                  <a:pos x="216" y="333"/>
                </a:cxn>
                <a:cxn ang="0">
                  <a:pos x="197" y="356"/>
                </a:cxn>
                <a:cxn ang="0">
                  <a:pos x="175" y="373"/>
                </a:cxn>
                <a:cxn ang="0">
                  <a:pos x="152" y="384"/>
                </a:cxn>
                <a:cxn ang="0">
                  <a:pos x="126" y="388"/>
                </a:cxn>
                <a:cxn ang="0">
                  <a:pos x="101" y="384"/>
                </a:cxn>
                <a:cxn ang="0">
                  <a:pos x="77" y="373"/>
                </a:cxn>
                <a:cxn ang="0">
                  <a:pos x="56" y="356"/>
                </a:cxn>
                <a:cxn ang="0">
                  <a:pos x="37" y="333"/>
                </a:cxn>
                <a:cxn ang="0">
                  <a:pos x="22" y="304"/>
                </a:cxn>
                <a:cxn ang="0">
                  <a:pos x="9" y="271"/>
                </a:cxn>
                <a:cxn ang="0">
                  <a:pos x="2" y="235"/>
                </a:cxn>
                <a:cxn ang="0">
                  <a:pos x="0" y="195"/>
                </a:cxn>
                <a:cxn ang="0">
                  <a:pos x="2" y="156"/>
                </a:cxn>
                <a:cxn ang="0">
                  <a:pos x="9" y="119"/>
                </a:cxn>
                <a:cxn ang="0">
                  <a:pos x="22" y="86"/>
                </a:cxn>
                <a:cxn ang="0">
                  <a:pos x="37" y="56"/>
                </a:cxn>
                <a:cxn ang="0">
                  <a:pos x="56" y="33"/>
                </a:cxn>
                <a:cxn ang="0">
                  <a:pos x="77" y="15"/>
                </a:cxn>
                <a:cxn ang="0">
                  <a:pos x="101" y="4"/>
                </a:cxn>
                <a:cxn ang="0">
                  <a:pos x="126" y="0"/>
                </a:cxn>
              </a:cxnLst>
              <a:rect l="0" t="0" r="r" b="b"/>
              <a:pathLst>
                <a:path w="253" h="388">
                  <a:moveTo>
                    <a:pt x="126" y="64"/>
                  </a:moveTo>
                  <a:lnTo>
                    <a:pt x="111" y="68"/>
                  </a:lnTo>
                  <a:lnTo>
                    <a:pt x="96" y="82"/>
                  </a:lnTo>
                  <a:lnTo>
                    <a:pt x="84" y="101"/>
                  </a:lnTo>
                  <a:lnTo>
                    <a:pt x="73" y="128"/>
                  </a:lnTo>
                  <a:lnTo>
                    <a:pt x="66" y="160"/>
                  </a:lnTo>
                  <a:lnTo>
                    <a:pt x="64" y="195"/>
                  </a:lnTo>
                  <a:lnTo>
                    <a:pt x="66" y="231"/>
                  </a:lnTo>
                  <a:lnTo>
                    <a:pt x="73" y="262"/>
                  </a:lnTo>
                  <a:lnTo>
                    <a:pt x="84" y="288"/>
                  </a:lnTo>
                  <a:lnTo>
                    <a:pt x="96" y="307"/>
                  </a:lnTo>
                  <a:lnTo>
                    <a:pt x="111" y="320"/>
                  </a:lnTo>
                  <a:lnTo>
                    <a:pt x="126" y="324"/>
                  </a:lnTo>
                  <a:lnTo>
                    <a:pt x="141" y="320"/>
                  </a:lnTo>
                  <a:lnTo>
                    <a:pt x="155" y="307"/>
                  </a:lnTo>
                  <a:lnTo>
                    <a:pt x="169" y="288"/>
                  </a:lnTo>
                  <a:lnTo>
                    <a:pt x="180" y="262"/>
                  </a:lnTo>
                  <a:lnTo>
                    <a:pt x="186" y="231"/>
                  </a:lnTo>
                  <a:lnTo>
                    <a:pt x="189" y="195"/>
                  </a:lnTo>
                  <a:lnTo>
                    <a:pt x="186" y="160"/>
                  </a:lnTo>
                  <a:lnTo>
                    <a:pt x="180" y="128"/>
                  </a:lnTo>
                  <a:lnTo>
                    <a:pt x="169" y="101"/>
                  </a:lnTo>
                  <a:lnTo>
                    <a:pt x="155" y="82"/>
                  </a:lnTo>
                  <a:lnTo>
                    <a:pt x="141" y="68"/>
                  </a:lnTo>
                  <a:lnTo>
                    <a:pt x="126" y="64"/>
                  </a:lnTo>
                  <a:close/>
                  <a:moveTo>
                    <a:pt x="126" y="0"/>
                  </a:moveTo>
                  <a:lnTo>
                    <a:pt x="152" y="4"/>
                  </a:lnTo>
                  <a:lnTo>
                    <a:pt x="175" y="15"/>
                  </a:lnTo>
                  <a:lnTo>
                    <a:pt x="197" y="33"/>
                  </a:lnTo>
                  <a:lnTo>
                    <a:pt x="216" y="56"/>
                  </a:lnTo>
                  <a:lnTo>
                    <a:pt x="231" y="86"/>
                  </a:lnTo>
                  <a:lnTo>
                    <a:pt x="244" y="119"/>
                  </a:lnTo>
                  <a:lnTo>
                    <a:pt x="250" y="156"/>
                  </a:lnTo>
                  <a:lnTo>
                    <a:pt x="253" y="195"/>
                  </a:lnTo>
                  <a:lnTo>
                    <a:pt x="250" y="235"/>
                  </a:lnTo>
                  <a:lnTo>
                    <a:pt x="244" y="271"/>
                  </a:lnTo>
                  <a:lnTo>
                    <a:pt x="231" y="304"/>
                  </a:lnTo>
                  <a:lnTo>
                    <a:pt x="216" y="333"/>
                  </a:lnTo>
                  <a:lnTo>
                    <a:pt x="197" y="356"/>
                  </a:lnTo>
                  <a:lnTo>
                    <a:pt x="175" y="373"/>
                  </a:lnTo>
                  <a:lnTo>
                    <a:pt x="152" y="384"/>
                  </a:lnTo>
                  <a:lnTo>
                    <a:pt x="126" y="388"/>
                  </a:lnTo>
                  <a:lnTo>
                    <a:pt x="101" y="384"/>
                  </a:lnTo>
                  <a:lnTo>
                    <a:pt x="77" y="373"/>
                  </a:lnTo>
                  <a:lnTo>
                    <a:pt x="56" y="356"/>
                  </a:lnTo>
                  <a:lnTo>
                    <a:pt x="37" y="333"/>
                  </a:lnTo>
                  <a:lnTo>
                    <a:pt x="22" y="304"/>
                  </a:lnTo>
                  <a:lnTo>
                    <a:pt x="9" y="271"/>
                  </a:lnTo>
                  <a:lnTo>
                    <a:pt x="2" y="235"/>
                  </a:lnTo>
                  <a:lnTo>
                    <a:pt x="0" y="195"/>
                  </a:lnTo>
                  <a:lnTo>
                    <a:pt x="2" y="156"/>
                  </a:lnTo>
                  <a:lnTo>
                    <a:pt x="9" y="119"/>
                  </a:lnTo>
                  <a:lnTo>
                    <a:pt x="22" y="86"/>
                  </a:lnTo>
                  <a:lnTo>
                    <a:pt x="37" y="56"/>
                  </a:lnTo>
                  <a:lnTo>
                    <a:pt x="56" y="33"/>
                  </a:lnTo>
                  <a:lnTo>
                    <a:pt x="77" y="15"/>
                  </a:lnTo>
                  <a:lnTo>
                    <a:pt x="101" y="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 bwMode="auto">
            <a:xfrm>
              <a:off x="2459038" y="1938338"/>
              <a:ext cx="336550" cy="592138"/>
            </a:xfrm>
            <a:custGeom>
              <a:avLst/>
              <a:gdLst/>
              <a:ahLst/>
              <a:cxnLst>
                <a:cxn ang="0">
                  <a:pos x="64" y="66"/>
                </a:cxn>
                <a:cxn ang="0">
                  <a:pos x="64" y="165"/>
                </a:cxn>
                <a:cxn ang="0">
                  <a:pos x="98" y="165"/>
                </a:cxn>
                <a:cxn ang="0">
                  <a:pos x="117" y="161"/>
                </a:cxn>
                <a:cxn ang="0">
                  <a:pos x="132" y="150"/>
                </a:cxn>
                <a:cxn ang="0">
                  <a:pos x="143" y="135"/>
                </a:cxn>
                <a:cxn ang="0">
                  <a:pos x="147" y="115"/>
                </a:cxn>
                <a:cxn ang="0">
                  <a:pos x="143" y="96"/>
                </a:cxn>
                <a:cxn ang="0">
                  <a:pos x="132" y="79"/>
                </a:cxn>
                <a:cxn ang="0">
                  <a:pos x="117" y="70"/>
                </a:cxn>
                <a:cxn ang="0">
                  <a:pos x="98" y="66"/>
                </a:cxn>
                <a:cxn ang="0">
                  <a:pos x="64" y="66"/>
                </a:cxn>
                <a:cxn ang="0">
                  <a:pos x="0" y="0"/>
                </a:cxn>
                <a:cxn ang="0">
                  <a:pos x="98" y="0"/>
                </a:cxn>
                <a:cxn ang="0">
                  <a:pos x="128" y="4"/>
                </a:cxn>
                <a:cxn ang="0">
                  <a:pos x="155" y="17"/>
                </a:cxn>
                <a:cxn ang="0">
                  <a:pos x="178" y="34"/>
                </a:cxn>
                <a:cxn ang="0">
                  <a:pos x="196" y="57"/>
                </a:cxn>
                <a:cxn ang="0">
                  <a:pos x="208" y="85"/>
                </a:cxn>
                <a:cxn ang="0">
                  <a:pos x="212" y="115"/>
                </a:cxn>
                <a:cxn ang="0">
                  <a:pos x="209" y="140"/>
                </a:cxn>
                <a:cxn ang="0">
                  <a:pos x="200" y="165"/>
                </a:cxn>
                <a:cxn ang="0">
                  <a:pos x="186" y="187"/>
                </a:cxn>
                <a:cxn ang="0">
                  <a:pos x="168" y="204"/>
                </a:cxn>
                <a:cxn ang="0">
                  <a:pos x="148" y="218"/>
                </a:cxn>
                <a:cxn ang="0">
                  <a:pos x="123" y="226"/>
                </a:cxn>
                <a:cxn ang="0">
                  <a:pos x="98" y="229"/>
                </a:cxn>
                <a:cxn ang="0">
                  <a:pos x="64" y="229"/>
                </a:cxn>
                <a:cxn ang="0">
                  <a:pos x="64" y="373"/>
                </a:cxn>
                <a:cxn ang="0">
                  <a:pos x="0" y="373"/>
                </a:cxn>
                <a:cxn ang="0">
                  <a:pos x="0" y="0"/>
                </a:cxn>
              </a:cxnLst>
              <a:rect l="0" t="0" r="r" b="b"/>
              <a:pathLst>
                <a:path w="212" h="373">
                  <a:moveTo>
                    <a:pt x="64" y="66"/>
                  </a:moveTo>
                  <a:lnTo>
                    <a:pt x="64" y="165"/>
                  </a:lnTo>
                  <a:lnTo>
                    <a:pt x="98" y="165"/>
                  </a:lnTo>
                  <a:lnTo>
                    <a:pt x="117" y="161"/>
                  </a:lnTo>
                  <a:lnTo>
                    <a:pt x="132" y="150"/>
                  </a:lnTo>
                  <a:lnTo>
                    <a:pt x="143" y="135"/>
                  </a:lnTo>
                  <a:lnTo>
                    <a:pt x="147" y="115"/>
                  </a:lnTo>
                  <a:lnTo>
                    <a:pt x="143" y="96"/>
                  </a:lnTo>
                  <a:lnTo>
                    <a:pt x="132" y="79"/>
                  </a:lnTo>
                  <a:lnTo>
                    <a:pt x="117" y="70"/>
                  </a:lnTo>
                  <a:lnTo>
                    <a:pt x="98" y="66"/>
                  </a:lnTo>
                  <a:lnTo>
                    <a:pt x="64" y="66"/>
                  </a:lnTo>
                  <a:close/>
                  <a:moveTo>
                    <a:pt x="0" y="0"/>
                  </a:moveTo>
                  <a:lnTo>
                    <a:pt x="98" y="0"/>
                  </a:lnTo>
                  <a:lnTo>
                    <a:pt x="128" y="4"/>
                  </a:lnTo>
                  <a:lnTo>
                    <a:pt x="155" y="17"/>
                  </a:lnTo>
                  <a:lnTo>
                    <a:pt x="178" y="34"/>
                  </a:lnTo>
                  <a:lnTo>
                    <a:pt x="196" y="57"/>
                  </a:lnTo>
                  <a:lnTo>
                    <a:pt x="208" y="85"/>
                  </a:lnTo>
                  <a:lnTo>
                    <a:pt x="212" y="115"/>
                  </a:lnTo>
                  <a:lnTo>
                    <a:pt x="209" y="140"/>
                  </a:lnTo>
                  <a:lnTo>
                    <a:pt x="200" y="165"/>
                  </a:lnTo>
                  <a:lnTo>
                    <a:pt x="186" y="187"/>
                  </a:lnTo>
                  <a:lnTo>
                    <a:pt x="168" y="204"/>
                  </a:lnTo>
                  <a:lnTo>
                    <a:pt x="148" y="218"/>
                  </a:lnTo>
                  <a:lnTo>
                    <a:pt x="123" y="226"/>
                  </a:lnTo>
                  <a:lnTo>
                    <a:pt x="98" y="229"/>
                  </a:lnTo>
                  <a:lnTo>
                    <a:pt x="64" y="229"/>
                  </a:lnTo>
                  <a:lnTo>
                    <a:pt x="64" y="373"/>
                  </a:lnTo>
                  <a:lnTo>
                    <a:pt x="0" y="3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005013" y="26003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7" y="69"/>
                </a:cxn>
                <a:cxn ang="0">
                  <a:pos x="89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2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7" y="69"/>
                  </a:lnTo>
                  <a:lnTo>
                    <a:pt x="89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2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181225" y="2600325"/>
              <a:ext cx="41275" cy="2413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262188" y="2600325"/>
              <a:ext cx="146050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4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2"/>
                </a:cxn>
                <a:cxn ang="0">
                  <a:pos x="65" y="152"/>
                </a:cxn>
                <a:cxn ang="0">
                  <a:pos x="25" y="57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2" h="152">
                  <a:moveTo>
                    <a:pt x="0" y="0"/>
                  </a:moveTo>
                  <a:lnTo>
                    <a:pt x="32" y="0"/>
                  </a:lnTo>
                  <a:lnTo>
                    <a:pt x="66" y="84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2"/>
                  </a:lnTo>
                  <a:lnTo>
                    <a:pt x="65" y="152"/>
                  </a:lnTo>
                  <a:lnTo>
                    <a:pt x="25" y="57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EditPoints="1"/>
            </p:cNvSpPr>
            <p:nvPr/>
          </p:nvSpPr>
          <p:spPr bwMode="auto">
            <a:xfrm>
              <a:off x="1808163" y="2595563"/>
              <a:ext cx="165100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3" y="30"/>
                </a:cxn>
                <a:cxn ang="0">
                  <a:pos x="35" y="41"/>
                </a:cxn>
                <a:cxn ang="0">
                  <a:pos x="30" y="59"/>
                </a:cxn>
                <a:cxn ang="0">
                  <a:pos x="27" y="79"/>
                </a:cxn>
                <a:cxn ang="0">
                  <a:pos x="30" y="101"/>
                </a:cxn>
                <a:cxn ang="0">
                  <a:pos x="35" y="117"/>
                </a:cxn>
                <a:cxn ang="0">
                  <a:pos x="43" y="128"/>
                </a:cxn>
                <a:cxn ang="0">
                  <a:pos x="51" y="132"/>
                </a:cxn>
                <a:cxn ang="0">
                  <a:pos x="61" y="128"/>
                </a:cxn>
                <a:cxn ang="0">
                  <a:pos x="69" y="117"/>
                </a:cxn>
                <a:cxn ang="0">
                  <a:pos x="75" y="101"/>
                </a:cxn>
                <a:cxn ang="0">
                  <a:pos x="77" y="79"/>
                </a:cxn>
                <a:cxn ang="0">
                  <a:pos x="75" y="59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9" y="4"/>
                </a:cxn>
                <a:cxn ang="0">
                  <a:pos x="83" y="15"/>
                </a:cxn>
                <a:cxn ang="0">
                  <a:pos x="95" y="31"/>
                </a:cxn>
                <a:cxn ang="0">
                  <a:pos x="102" y="53"/>
                </a:cxn>
                <a:cxn ang="0">
                  <a:pos x="104" y="79"/>
                </a:cxn>
                <a:cxn ang="0">
                  <a:pos x="102" y="105"/>
                </a:cxn>
                <a:cxn ang="0">
                  <a:pos x="95" y="127"/>
                </a:cxn>
                <a:cxn ang="0">
                  <a:pos x="83" y="144"/>
                </a:cxn>
                <a:cxn ang="0">
                  <a:pos x="69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7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3"/>
                </a:cxn>
                <a:cxn ang="0">
                  <a:pos x="9" y="31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4" h="159">
                  <a:moveTo>
                    <a:pt x="51" y="26"/>
                  </a:moveTo>
                  <a:lnTo>
                    <a:pt x="43" y="30"/>
                  </a:lnTo>
                  <a:lnTo>
                    <a:pt x="35" y="41"/>
                  </a:lnTo>
                  <a:lnTo>
                    <a:pt x="30" y="59"/>
                  </a:lnTo>
                  <a:lnTo>
                    <a:pt x="27" y="79"/>
                  </a:lnTo>
                  <a:lnTo>
                    <a:pt x="30" y="101"/>
                  </a:lnTo>
                  <a:lnTo>
                    <a:pt x="35" y="117"/>
                  </a:lnTo>
                  <a:lnTo>
                    <a:pt x="43" y="128"/>
                  </a:lnTo>
                  <a:lnTo>
                    <a:pt x="51" y="132"/>
                  </a:lnTo>
                  <a:lnTo>
                    <a:pt x="61" y="128"/>
                  </a:lnTo>
                  <a:lnTo>
                    <a:pt x="69" y="117"/>
                  </a:lnTo>
                  <a:lnTo>
                    <a:pt x="75" y="101"/>
                  </a:lnTo>
                  <a:lnTo>
                    <a:pt x="77" y="79"/>
                  </a:lnTo>
                  <a:lnTo>
                    <a:pt x="75" y="59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9" y="4"/>
                  </a:lnTo>
                  <a:lnTo>
                    <a:pt x="83" y="15"/>
                  </a:lnTo>
                  <a:lnTo>
                    <a:pt x="95" y="31"/>
                  </a:lnTo>
                  <a:lnTo>
                    <a:pt x="102" y="53"/>
                  </a:lnTo>
                  <a:lnTo>
                    <a:pt x="104" y="79"/>
                  </a:lnTo>
                  <a:lnTo>
                    <a:pt x="102" y="105"/>
                  </a:lnTo>
                  <a:lnTo>
                    <a:pt x="95" y="127"/>
                  </a:lnTo>
                  <a:lnTo>
                    <a:pt x="83" y="144"/>
                  </a:lnTo>
                  <a:lnTo>
                    <a:pt x="69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7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3"/>
                  </a:lnTo>
                  <a:lnTo>
                    <a:pt x="9" y="31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401763" y="2595563"/>
              <a:ext cx="155575" cy="24923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5" y="3"/>
                </a:cxn>
                <a:cxn ang="0">
                  <a:pos x="79" y="12"/>
                </a:cxn>
                <a:cxn ang="0">
                  <a:pos x="88" y="25"/>
                </a:cxn>
                <a:cxn ang="0">
                  <a:pos x="92" y="41"/>
                </a:cxn>
                <a:cxn ang="0">
                  <a:pos x="66" y="44"/>
                </a:cxn>
                <a:cxn ang="0">
                  <a:pos x="65" y="38"/>
                </a:cxn>
                <a:cxn ang="0">
                  <a:pos x="62" y="34"/>
                </a:cxn>
                <a:cxn ang="0">
                  <a:pos x="58" y="30"/>
                </a:cxn>
                <a:cxn ang="0">
                  <a:pos x="54" y="29"/>
                </a:cxn>
                <a:cxn ang="0">
                  <a:pos x="49" y="27"/>
                </a:cxn>
                <a:cxn ang="0">
                  <a:pos x="43" y="27"/>
                </a:cxn>
                <a:cxn ang="0">
                  <a:pos x="39" y="29"/>
                </a:cxn>
                <a:cxn ang="0">
                  <a:pos x="35" y="31"/>
                </a:cxn>
                <a:cxn ang="0">
                  <a:pos x="31" y="40"/>
                </a:cxn>
                <a:cxn ang="0">
                  <a:pos x="31" y="49"/>
                </a:cxn>
                <a:cxn ang="0">
                  <a:pos x="32" y="53"/>
                </a:cxn>
                <a:cxn ang="0">
                  <a:pos x="35" y="57"/>
                </a:cxn>
                <a:cxn ang="0">
                  <a:pos x="38" y="60"/>
                </a:cxn>
                <a:cxn ang="0">
                  <a:pos x="42" y="61"/>
                </a:cxn>
                <a:cxn ang="0">
                  <a:pos x="69" y="70"/>
                </a:cxn>
                <a:cxn ang="0">
                  <a:pos x="70" y="70"/>
                </a:cxn>
                <a:cxn ang="0">
                  <a:pos x="85" y="80"/>
                </a:cxn>
                <a:cxn ang="0">
                  <a:pos x="95" y="94"/>
                </a:cxn>
                <a:cxn ang="0">
                  <a:pos x="98" y="112"/>
                </a:cxn>
                <a:cxn ang="0">
                  <a:pos x="95" y="127"/>
                </a:cxn>
                <a:cxn ang="0">
                  <a:pos x="88" y="139"/>
                </a:cxn>
                <a:cxn ang="0">
                  <a:pos x="79" y="149"/>
                </a:cxn>
                <a:cxn ang="0">
                  <a:pos x="65" y="154"/>
                </a:cxn>
                <a:cxn ang="0">
                  <a:pos x="49" y="157"/>
                </a:cxn>
                <a:cxn ang="0">
                  <a:pos x="30" y="153"/>
                </a:cxn>
                <a:cxn ang="0">
                  <a:pos x="13" y="142"/>
                </a:cxn>
                <a:cxn ang="0">
                  <a:pos x="4" y="127"/>
                </a:cxn>
                <a:cxn ang="0">
                  <a:pos x="0" y="108"/>
                </a:cxn>
                <a:cxn ang="0">
                  <a:pos x="25" y="108"/>
                </a:cxn>
                <a:cxn ang="0">
                  <a:pos x="28" y="119"/>
                </a:cxn>
                <a:cxn ang="0">
                  <a:pos x="38" y="128"/>
                </a:cxn>
                <a:cxn ang="0">
                  <a:pos x="49" y="131"/>
                </a:cxn>
                <a:cxn ang="0">
                  <a:pos x="53" y="131"/>
                </a:cxn>
                <a:cxn ang="0">
                  <a:pos x="58" y="130"/>
                </a:cxn>
                <a:cxn ang="0">
                  <a:pos x="65" y="127"/>
                </a:cxn>
                <a:cxn ang="0">
                  <a:pos x="70" y="120"/>
                </a:cxn>
                <a:cxn ang="0">
                  <a:pos x="72" y="112"/>
                </a:cxn>
                <a:cxn ang="0">
                  <a:pos x="69" y="101"/>
                </a:cxn>
                <a:cxn ang="0">
                  <a:pos x="65" y="97"/>
                </a:cxn>
                <a:cxn ang="0">
                  <a:pos x="57" y="93"/>
                </a:cxn>
                <a:cxn ang="0">
                  <a:pos x="50" y="90"/>
                </a:cxn>
                <a:cxn ang="0">
                  <a:pos x="42" y="89"/>
                </a:cxn>
                <a:cxn ang="0">
                  <a:pos x="36" y="87"/>
                </a:cxn>
                <a:cxn ang="0">
                  <a:pos x="34" y="86"/>
                </a:cxn>
                <a:cxn ang="0">
                  <a:pos x="21" y="80"/>
                </a:cxn>
                <a:cxn ang="0">
                  <a:pos x="12" y="71"/>
                </a:cxn>
                <a:cxn ang="0">
                  <a:pos x="6" y="59"/>
                </a:cxn>
                <a:cxn ang="0">
                  <a:pos x="4" y="44"/>
                </a:cxn>
                <a:cxn ang="0">
                  <a:pos x="8" y="26"/>
                </a:cxn>
                <a:cxn ang="0">
                  <a:pos x="17" y="12"/>
                </a:cxn>
                <a:cxn ang="0">
                  <a:pos x="31" y="4"/>
                </a:cxn>
                <a:cxn ang="0">
                  <a:pos x="49" y="0"/>
                </a:cxn>
              </a:cxnLst>
              <a:rect l="0" t="0" r="r" b="b"/>
              <a:pathLst>
                <a:path w="98" h="157">
                  <a:moveTo>
                    <a:pt x="49" y="0"/>
                  </a:moveTo>
                  <a:lnTo>
                    <a:pt x="65" y="3"/>
                  </a:lnTo>
                  <a:lnTo>
                    <a:pt x="79" y="12"/>
                  </a:lnTo>
                  <a:lnTo>
                    <a:pt x="88" y="25"/>
                  </a:lnTo>
                  <a:lnTo>
                    <a:pt x="92" y="41"/>
                  </a:lnTo>
                  <a:lnTo>
                    <a:pt x="66" y="44"/>
                  </a:lnTo>
                  <a:lnTo>
                    <a:pt x="65" y="38"/>
                  </a:lnTo>
                  <a:lnTo>
                    <a:pt x="62" y="34"/>
                  </a:lnTo>
                  <a:lnTo>
                    <a:pt x="58" y="30"/>
                  </a:lnTo>
                  <a:lnTo>
                    <a:pt x="54" y="29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9" y="29"/>
                  </a:lnTo>
                  <a:lnTo>
                    <a:pt x="35" y="31"/>
                  </a:lnTo>
                  <a:lnTo>
                    <a:pt x="31" y="40"/>
                  </a:lnTo>
                  <a:lnTo>
                    <a:pt x="31" y="49"/>
                  </a:lnTo>
                  <a:lnTo>
                    <a:pt x="32" y="53"/>
                  </a:lnTo>
                  <a:lnTo>
                    <a:pt x="35" y="57"/>
                  </a:lnTo>
                  <a:lnTo>
                    <a:pt x="38" y="60"/>
                  </a:lnTo>
                  <a:lnTo>
                    <a:pt x="42" y="61"/>
                  </a:lnTo>
                  <a:lnTo>
                    <a:pt x="69" y="70"/>
                  </a:lnTo>
                  <a:lnTo>
                    <a:pt x="70" y="70"/>
                  </a:lnTo>
                  <a:lnTo>
                    <a:pt x="85" y="80"/>
                  </a:lnTo>
                  <a:lnTo>
                    <a:pt x="95" y="94"/>
                  </a:lnTo>
                  <a:lnTo>
                    <a:pt x="98" y="112"/>
                  </a:lnTo>
                  <a:lnTo>
                    <a:pt x="95" y="127"/>
                  </a:lnTo>
                  <a:lnTo>
                    <a:pt x="88" y="139"/>
                  </a:lnTo>
                  <a:lnTo>
                    <a:pt x="79" y="149"/>
                  </a:lnTo>
                  <a:lnTo>
                    <a:pt x="65" y="154"/>
                  </a:lnTo>
                  <a:lnTo>
                    <a:pt x="49" y="157"/>
                  </a:lnTo>
                  <a:lnTo>
                    <a:pt x="30" y="153"/>
                  </a:lnTo>
                  <a:lnTo>
                    <a:pt x="13" y="142"/>
                  </a:lnTo>
                  <a:lnTo>
                    <a:pt x="4" y="127"/>
                  </a:lnTo>
                  <a:lnTo>
                    <a:pt x="0" y="108"/>
                  </a:lnTo>
                  <a:lnTo>
                    <a:pt x="25" y="108"/>
                  </a:lnTo>
                  <a:lnTo>
                    <a:pt x="28" y="119"/>
                  </a:lnTo>
                  <a:lnTo>
                    <a:pt x="38" y="128"/>
                  </a:lnTo>
                  <a:lnTo>
                    <a:pt x="49" y="131"/>
                  </a:lnTo>
                  <a:lnTo>
                    <a:pt x="53" y="131"/>
                  </a:lnTo>
                  <a:lnTo>
                    <a:pt x="58" y="130"/>
                  </a:lnTo>
                  <a:lnTo>
                    <a:pt x="65" y="127"/>
                  </a:lnTo>
                  <a:lnTo>
                    <a:pt x="70" y="120"/>
                  </a:lnTo>
                  <a:lnTo>
                    <a:pt x="72" y="112"/>
                  </a:lnTo>
                  <a:lnTo>
                    <a:pt x="69" y="101"/>
                  </a:lnTo>
                  <a:lnTo>
                    <a:pt x="65" y="97"/>
                  </a:lnTo>
                  <a:lnTo>
                    <a:pt x="57" y="93"/>
                  </a:lnTo>
                  <a:lnTo>
                    <a:pt x="50" y="90"/>
                  </a:lnTo>
                  <a:lnTo>
                    <a:pt x="42" y="89"/>
                  </a:lnTo>
                  <a:lnTo>
                    <a:pt x="36" y="87"/>
                  </a:lnTo>
                  <a:lnTo>
                    <a:pt x="34" y="86"/>
                  </a:lnTo>
                  <a:lnTo>
                    <a:pt x="21" y="80"/>
                  </a:lnTo>
                  <a:lnTo>
                    <a:pt x="12" y="71"/>
                  </a:lnTo>
                  <a:lnTo>
                    <a:pt x="6" y="59"/>
                  </a:lnTo>
                  <a:lnTo>
                    <a:pt x="4" y="44"/>
                  </a:lnTo>
                  <a:lnTo>
                    <a:pt x="8" y="26"/>
                  </a:lnTo>
                  <a:lnTo>
                    <a:pt x="17" y="12"/>
                  </a:lnTo>
                  <a:lnTo>
                    <a:pt x="31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584325" y="2600325"/>
              <a:ext cx="193675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0"/>
                </a:cxn>
                <a:cxn ang="0">
                  <a:pos x="60" y="95"/>
                </a:cxn>
                <a:cxn ang="0">
                  <a:pos x="83" y="0"/>
                </a:cxn>
                <a:cxn ang="0">
                  <a:pos x="122" y="0"/>
                </a:cxn>
                <a:cxn ang="0">
                  <a:pos x="122" y="152"/>
                </a:cxn>
                <a:cxn ang="0">
                  <a:pos x="94" y="152"/>
                </a:cxn>
                <a:cxn ang="0">
                  <a:pos x="94" y="68"/>
                </a:cxn>
                <a:cxn ang="0">
                  <a:pos x="74" y="152"/>
                </a:cxn>
                <a:cxn ang="0">
                  <a:pos x="48" y="152"/>
                </a:cxn>
                <a:cxn ang="0">
                  <a:pos x="26" y="68"/>
                </a:cxn>
                <a:cxn ang="0">
                  <a:pos x="26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122" h="152">
                  <a:moveTo>
                    <a:pt x="0" y="0"/>
                  </a:moveTo>
                  <a:lnTo>
                    <a:pt x="37" y="0"/>
                  </a:lnTo>
                  <a:lnTo>
                    <a:pt x="60" y="95"/>
                  </a:lnTo>
                  <a:lnTo>
                    <a:pt x="83" y="0"/>
                  </a:lnTo>
                  <a:lnTo>
                    <a:pt x="122" y="0"/>
                  </a:lnTo>
                  <a:lnTo>
                    <a:pt x="122" y="152"/>
                  </a:lnTo>
                  <a:lnTo>
                    <a:pt x="94" y="152"/>
                  </a:lnTo>
                  <a:lnTo>
                    <a:pt x="94" y="68"/>
                  </a:lnTo>
                  <a:lnTo>
                    <a:pt x="74" y="152"/>
                  </a:lnTo>
                  <a:lnTo>
                    <a:pt x="48" y="152"/>
                  </a:lnTo>
                  <a:lnTo>
                    <a:pt x="26" y="68"/>
                  </a:lnTo>
                  <a:lnTo>
                    <a:pt x="26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432050" y="2595563"/>
              <a:ext cx="161925" cy="24923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8" y="4"/>
                </a:cxn>
                <a:cxn ang="0">
                  <a:pos x="82" y="14"/>
                </a:cxn>
                <a:cxn ang="0">
                  <a:pos x="93" y="29"/>
                </a:cxn>
                <a:cxn ang="0">
                  <a:pos x="100" y="49"/>
                </a:cxn>
                <a:cxn ang="0">
                  <a:pos x="72" y="49"/>
                </a:cxn>
                <a:cxn ang="0">
                  <a:pos x="68" y="38"/>
                </a:cxn>
                <a:cxn ang="0">
                  <a:pos x="64" y="31"/>
                </a:cxn>
                <a:cxn ang="0">
                  <a:pos x="57" y="27"/>
                </a:cxn>
                <a:cxn ang="0">
                  <a:pos x="52" y="26"/>
                </a:cxn>
                <a:cxn ang="0">
                  <a:pos x="44" y="30"/>
                </a:cxn>
                <a:cxn ang="0">
                  <a:pos x="36" y="41"/>
                </a:cxn>
                <a:cxn ang="0">
                  <a:pos x="30" y="57"/>
                </a:cxn>
                <a:cxn ang="0">
                  <a:pos x="27" y="78"/>
                </a:cxn>
                <a:cxn ang="0">
                  <a:pos x="30" y="98"/>
                </a:cxn>
                <a:cxn ang="0">
                  <a:pos x="36" y="116"/>
                </a:cxn>
                <a:cxn ang="0">
                  <a:pos x="44" y="127"/>
                </a:cxn>
                <a:cxn ang="0">
                  <a:pos x="52" y="131"/>
                </a:cxn>
                <a:cxn ang="0">
                  <a:pos x="59" y="128"/>
                </a:cxn>
                <a:cxn ang="0">
                  <a:pos x="66" y="123"/>
                </a:cxn>
                <a:cxn ang="0">
                  <a:pos x="71" y="112"/>
                </a:cxn>
                <a:cxn ang="0">
                  <a:pos x="75" y="98"/>
                </a:cxn>
                <a:cxn ang="0">
                  <a:pos x="59" y="98"/>
                </a:cxn>
                <a:cxn ang="0">
                  <a:pos x="59" y="72"/>
                </a:cxn>
                <a:cxn ang="0">
                  <a:pos x="102" y="72"/>
                </a:cxn>
                <a:cxn ang="0">
                  <a:pos x="102" y="155"/>
                </a:cxn>
                <a:cxn ang="0">
                  <a:pos x="89" y="155"/>
                </a:cxn>
                <a:cxn ang="0">
                  <a:pos x="86" y="138"/>
                </a:cxn>
                <a:cxn ang="0">
                  <a:pos x="76" y="149"/>
                </a:cxn>
                <a:cxn ang="0">
                  <a:pos x="64" y="154"/>
                </a:cxn>
                <a:cxn ang="0">
                  <a:pos x="52" y="157"/>
                </a:cxn>
                <a:cxn ang="0">
                  <a:pos x="36" y="153"/>
                </a:cxn>
                <a:cxn ang="0">
                  <a:pos x="22" y="142"/>
                </a:cxn>
                <a:cxn ang="0">
                  <a:pos x="10" y="125"/>
                </a:cxn>
                <a:cxn ang="0">
                  <a:pos x="3" y="104"/>
                </a:cxn>
                <a:cxn ang="0">
                  <a:pos x="0" y="79"/>
                </a:cxn>
                <a:cxn ang="0">
                  <a:pos x="3" y="53"/>
                </a:cxn>
                <a:cxn ang="0">
                  <a:pos x="10" y="31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2" h="157">
                  <a:moveTo>
                    <a:pt x="52" y="0"/>
                  </a:moveTo>
                  <a:lnTo>
                    <a:pt x="68" y="4"/>
                  </a:lnTo>
                  <a:lnTo>
                    <a:pt x="82" y="14"/>
                  </a:lnTo>
                  <a:lnTo>
                    <a:pt x="93" y="29"/>
                  </a:lnTo>
                  <a:lnTo>
                    <a:pt x="100" y="49"/>
                  </a:lnTo>
                  <a:lnTo>
                    <a:pt x="72" y="49"/>
                  </a:lnTo>
                  <a:lnTo>
                    <a:pt x="68" y="38"/>
                  </a:lnTo>
                  <a:lnTo>
                    <a:pt x="64" y="31"/>
                  </a:lnTo>
                  <a:lnTo>
                    <a:pt x="57" y="27"/>
                  </a:lnTo>
                  <a:lnTo>
                    <a:pt x="52" y="26"/>
                  </a:lnTo>
                  <a:lnTo>
                    <a:pt x="44" y="30"/>
                  </a:lnTo>
                  <a:lnTo>
                    <a:pt x="36" y="41"/>
                  </a:lnTo>
                  <a:lnTo>
                    <a:pt x="30" y="57"/>
                  </a:lnTo>
                  <a:lnTo>
                    <a:pt x="27" y="78"/>
                  </a:lnTo>
                  <a:lnTo>
                    <a:pt x="30" y="98"/>
                  </a:lnTo>
                  <a:lnTo>
                    <a:pt x="36" y="116"/>
                  </a:lnTo>
                  <a:lnTo>
                    <a:pt x="44" y="127"/>
                  </a:lnTo>
                  <a:lnTo>
                    <a:pt x="52" y="131"/>
                  </a:lnTo>
                  <a:lnTo>
                    <a:pt x="59" y="128"/>
                  </a:lnTo>
                  <a:lnTo>
                    <a:pt x="66" y="123"/>
                  </a:lnTo>
                  <a:lnTo>
                    <a:pt x="71" y="112"/>
                  </a:lnTo>
                  <a:lnTo>
                    <a:pt x="75" y="98"/>
                  </a:lnTo>
                  <a:lnTo>
                    <a:pt x="59" y="98"/>
                  </a:lnTo>
                  <a:lnTo>
                    <a:pt x="59" y="72"/>
                  </a:lnTo>
                  <a:lnTo>
                    <a:pt x="102" y="72"/>
                  </a:lnTo>
                  <a:lnTo>
                    <a:pt x="102" y="155"/>
                  </a:lnTo>
                  <a:lnTo>
                    <a:pt x="89" y="155"/>
                  </a:lnTo>
                  <a:lnTo>
                    <a:pt x="86" y="138"/>
                  </a:lnTo>
                  <a:lnTo>
                    <a:pt x="76" y="149"/>
                  </a:lnTo>
                  <a:lnTo>
                    <a:pt x="64" y="154"/>
                  </a:lnTo>
                  <a:lnTo>
                    <a:pt x="52" y="157"/>
                  </a:lnTo>
                  <a:lnTo>
                    <a:pt x="36" y="153"/>
                  </a:lnTo>
                  <a:lnTo>
                    <a:pt x="22" y="142"/>
                  </a:lnTo>
                  <a:lnTo>
                    <a:pt x="10" y="125"/>
                  </a:lnTo>
                  <a:lnTo>
                    <a:pt x="3" y="104"/>
                  </a:lnTo>
                  <a:lnTo>
                    <a:pt x="0" y="79"/>
                  </a:lnTo>
                  <a:lnTo>
                    <a:pt x="3" y="53"/>
                  </a:lnTo>
                  <a:lnTo>
                    <a:pt x="10" y="31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357964" y="1463696"/>
            <a:ext cx="2000250" cy="2000250"/>
            <a:chOff x="6208713" y="1382713"/>
            <a:chExt cx="2000250" cy="20002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6267450" y="1441450"/>
              <a:ext cx="1884362" cy="188277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01" y="0"/>
                </a:cxn>
                <a:cxn ang="0">
                  <a:pos x="1124" y="3"/>
                </a:cxn>
                <a:cxn ang="0">
                  <a:pos x="1144" y="12"/>
                </a:cxn>
                <a:cxn ang="0">
                  <a:pos x="1162" y="26"/>
                </a:cxn>
                <a:cxn ang="0">
                  <a:pos x="1174" y="44"/>
                </a:cxn>
                <a:cxn ang="0">
                  <a:pos x="1184" y="64"/>
                </a:cxn>
                <a:cxn ang="0">
                  <a:pos x="1187" y="87"/>
                </a:cxn>
                <a:cxn ang="0">
                  <a:pos x="1187" y="1100"/>
                </a:cxn>
                <a:cxn ang="0">
                  <a:pos x="1184" y="1123"/>
                </a:cxn>
                <a:cxn ang="0">
                  <a:pos x="1174" y="1144"/>
                </a:cxn>
                <a:cxn ang="0">
                  <a:pos x="1162" y="1162"/>
                </a:cxn>
                <a:cxn ang="0">
                  <a:pos x="1144" y="1174"/>
                </a:cxn>
                <a:cxn ang="0">
                  <a:pos x="1124" y="1183"/>
                </a:cxn>
                <a:cxn ang="0">
                  <a:pos x="1101" y="1186"/>
                </a:cxn>
                <a:cxn ang="0">
                  <a:pos x="86" y="1186"/>
                </a:cxn>
                <a:cxn ang="0">
                  <a:pos x="64" y="1183"/>
                </a:cxn>
                <a:cxn ang="0">
                  <a:pos x="44" y="1174"/>
                </a:cxn>
                <a:cxn ang="0">
                  <a:pos x="26" y="1162"/>
                </a:cxn>
                <a:cxn ang="0">
                  <a:pos x="13" y="1144"/>
                </a:cxn>
                <a:cxn ang="0">
                  <a:pos x="3" y="1123"/>
                </a:cxn>
                <a:cxn ang="0">
                  <a:pos x="0" y="1100"/>
                </a:cxn>
                <a:cxn ang="0">
                  <a:pos x="0" y="87"/>
                </a:cxn>
                <a:cxn ang="0">
                  <a:pos x="3" y="64"/>
                </a:cxn>
                <a:cxn ang="0">
                  <a:pos x="13" y="44"/>
                </a:cxn>
                <a:cxn ang="0">
                  <a:pos x="26" y="26"/>
                </a:cxn>
                <a:cxn ang="0">
                  <a:pos x="44" y="12"/>
                </a:cxn>
                <a:cxn ang="0">
                  <a:pos x="64" y="3"/>
                </a:cxn>
                <a:cxn ang="0">
                  <a:pos x="86" y="0"/>
                </a:cxn>
              </a:cxnLst>
              <a:rect l="0" t="0" r="r" b="b"/>
              <a:pathLst>
                <a:path w="1187" h="1186">
                  <a:moveTo>
                    <a:pt x="86" y="0"/>
                  </a:moveTo>
                  <a:lnTo>
                    <a:pt x="1101" y="0"/>
                  </a:lnTo>
                  <a:lnTo>
                    <a:pt x="1124" y="3"/>
                  </a:lnTo>
                  <a:lnTo>
                    <a:pt x="1144" y="12"/>
                  </a:lnTo>
                  <a:lnTo>
                    <a:pt x="1162" y="26"/>
                  </a:lnTo>
                  <a:lnTo>
                    <a:pt x="1174" y="44"/>
                  </a:lnTo>
                  <a:lnTo>
                    <a:pt x="1184" y="64"/>
                  </a:lnTo>
                  <a:lnTo>
                    <a:pt x="1187" y="87"/>
                  </a:lnTo>
                  <a:lnTo>
                    <a:pt x="1187" y="1100"/>
                  </a:lnTo>
                  <a:lnTo>
                    <a:pt x="1184" y="1123"/>
                  </a:lnTo>
                  <a:lnTo>
                    <a:pt x="1174" y="1144"/>
                  </a:lnTo>
                  <a:lnTo>
                    <a:pt x="1162" y="1162"/>
                  </a:lnTo>
                  <a:lnTo>
                    <a:pt x="1144" y="1174"/>
                  </a:lnTo>
                  <a:lnTo>
                    <a:pt x="1124" y="1183"/>
                  </a:lnTo>
                  <a:lnTo>
                    <a:pt x="1101" y="1186"/>
                  </a:lnTo>
                  <a:lnTo>
                    <a:pt x="86" y="1186"/>
                  </a:lnTo>
                  <a:lnTo>
                    <a:pt x="64" y="1183"/>
                  </a:lnTo>
                  <a:lnTo>
                    <a:pt x="44" y="1174"/>
                  </a:lnTo>
                  <a:lnTo>
                    <a:pt x="26" y="1162"/>
                  </a:lnTo>
                  <a:lnTo>
                    <a:pt x="13" y="1144"/>
                  </a:lnTo>
                  <a:lnTo>
                    <a:pt x="3" y="1123"/>
                  </a:lnTo>
                  <a:lnTo>
                    <a:pt x="0" y="1100"/>
                  </a:lnTo>
                  <a:lnTo>
                    <a:pt x="0" y="87"/>
                  </a:lnTo>
                  <a:lnTo>
                    <a:pt x="3" y="64"/>
                  </a:lnTo>
                  <a:lnTo>
                    <a:pt x="13" y="44"/>
                  </a:lnTo>
                  <a:lnTo>
                    <a:pt x="26" y="26"/>
                  </a:lnTo>
                  <a:lnTo>
                    <a:pt x="44" y="12"/>
                  </a:lnTo>
                  <a:lnTo>
                    <a:pt x="6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 noEditPoints="1"/>
            </p:cNvSpPr>
            <p:nvPr/>
          </p:nvSpPr>
          <p:spPr bwMode="auto">
            <a:xfrm>
              <a:off x="6208713" y="1382713"/>
              <a:ext cx="2000250" cy="2000250"/>
            </a:xfrm>
            <a:custGeom>
              <a:avLst/>
              <a:gdLst/>
              <a:ahLst/>
              <a:cxnLst>
                <a:cxn ang="0">
                  <a:pos x="123" y="75"/>
                </a:cxn>
                <a:cxn ang="0">
                  <a:pos x="111" y="77"/>
                </a:cxn>
                <a:cxn ang="0">
                  <a:pos x="100" y="81"/>
                </a:cxn>
                <a:cxn ang="0">
                  <a:pos x="89" y="89"/>
                </a:cxn>
                <a:cxn ang="0">
                  <a:pos x="81" y="100"/>
                </a:cxn>
                <a:cxn ang="0">
                  <a:pos x="77" y="111"/>
                </a:cxn>
                <a:cxn ang="0">
                  <a:pos x="75" y="124"/>
                </a:cxn>
                <a:cxn ang="0">
                  <a:pos x="75" y="1137"/>
                </a:cxn>
                <a:cxn ang="0">
                  <a:pos x="79" y="1156"/>
                </a:cxn>
                <a:cxn ang="0">
                  <a:pos x="89" y="1171"/>
                </a:cxn>
                <a:cxn ang="0">
                  <a:pos x="105" y="1182"/>
                </a:cxn>
                <a:cxn ang="0">
                  <a:pos x="123" y="1186"/>
                </a:cxn>
                <a:cxn ang="0">
                  <a:pos x="1138" y="1186"/>
                </a:cxn>
                <a:cxn ang="0">
                  <a:pos x="1157" y="1182"/>
                </a:cxn>
                <a:cxn ang="0">
                  <a:pos x="1173" y="1171"/>
                </a:cxn>
                <a:cxn ang="0">
                  <a:pos x="1183" y="1156"/>
                </a:cxn>
                <a:cxn ang="0">
                  <a:pos x="1187" y="1137"/>
                </a:cxn>
                <a:cxn ang="0">
                  <a:pos x="1187" y="124"/>
                </a:cxn>
                <a:cxn ang="0">
                  <a:pos x="1183" y="105"/>
                </a:cxn>
                <a:cxn ang="0">
                  <a:pos x="1173" y="89"/>
                </a:cxn>
                <a:cxn ang="0">
                  <a:pos x="1157" y="79"/>
                </a:cxn>
                <a:cxn ang="0">
                  <a:pos x="1138" y="75"/>
                </a:cxn>
                <a:cxn ang="0">
                  <a:pos x="123" y="75"/>
                </a:cxn>
                <a:cxn ang="0">
                  <a:pos x="123" y="0"/>
                </a:cxn>
                <a:cxn ang="0">
                  <a:pos x="1138" y="0"/>
                </a:cxn>
                <a:cxn ang="0">
                  <a:pos x="1166" y="3"/>
                </a:cxn>
                <a:cxn ang="0">
                  <a:pos x="1192" y="13"/>
                </a:cxn>
                <a:cxn ang="0">
                  <a:pos x="1214" y="28"/>
                </a:cxn>
                <a:cxn ang="0">
                  <a:pos x="1233" y="47"/>
                </a:cxn>
                <a:cxn ang="0">
                  <a:pos x="1248" y="70"/>
                </a:cxn>
                <a:cxn ang="0">
                  <a:pos x="1258" y="96"/>
                </a:cxn>
                <a:cxn ang="0">
                  <a:pos x="1260" y="124"/>
                </a:cxn>
                <a:cxn ang="0">
                  <a:pos x="1260" y="1137"/>
                </a:cxn>
                <a:cxn ang="0">
                  <a:pos x="1258" y="1166"/>
                </a:cxn>
                <a:cxn ang="0">
                  <a:pos x="1248" y="1192"/>
                </a:cxn>
                <a:cxn ang="0">
                  <a:pos x="1233" y="1213"/>
                </a:cxn>
                <a:cxn ang="0">
                  <a:pos x="1214" y="1233"/>
                </a:cxn>
                <a:cxn ang="0">
                  <a:pos x="1192" y="1248"/>
                </a:cxn>
                <a:cxn ang="0">
                  <a:pos x="1166" y="1257"/>
                </a:cxn>
                <a:cxn ang="0">
                  <a:pos x="1138" y="1260"/>
                </a:cxn>
                <a:cxn ang="0">
                  <a:pos x="123" y="1260"/>
                </a:cxn>
                <a:cxn ang="0">
                  <a:pos x="96" y="1257"/>
                </a:cxn>
                <a:cxn ang="0">
                  <a:pos x="70" y="1248"/>
                </a:cxn>
                <a:cxn ang="0">
                  <a:pos x="47" y="1233"/>
                </a:cxn>
                <a:cxn ang="0">
                  <a:pos x="28" y="1213"/>
                </a:cxn>
                <a:cxn ang="0">
                  <a:pos x="13" y="1192"/>
                </a:cxn>
                <a:cxn ang="0">
                  <a:pos x="3" y="1166"/>
                </a:cxn>
                <a:cxn ang="0">
                  <a:pos x="0" y="1137"/>
                </a:cxn>
                <a:cxn ang="0">
                  <a:pos x="0" y="124"/>
                </a:cxn>
                <a:cxn ang="0">
                  <a:pos x="3" y="100"/>
                </a:cxn>
                <a:cxn ang="0">
                  <a:pos x="10" y="77"/>
                </a:cxn>
                <a:cxn ang="0">
                  <a:pos x="21" y="56"/>
                </a:cxn>
                <a:cxn ang="0">
                  <a:pos x="37" y="37"/>
                </a:cxn>
                <a:cxn ang="0">
                  <a:pos x="56" y="22"/>
                </a:cxn>
                <a:cxn ang="0">
                  <a:pos x="77" y="10"/>
                </a:cxn>
                <a:cxn ang="0">
                  <a:pos x="99" y="3"/>
                </a:cxn>
                <a:cxn ang="0">
                  <a:pos x="123" y="0"/>
                </a:cxn>
              </a:cxnLst>
              <a:rect l="0" t="0" r="r" b="b"/>
              <a:pathLst>
                <a:path w="1260" h="1260">
                  <a:moveTo>
                    <a:pt x="123" y="75"/>
                  </a:moveTo>
                  <a:lnTo>
                    <a:pt x="111" y="77"/>
                  </a:lnTo>
                  <a:lnTo>
                    <a:pt x="100" y="81"/>
                  </a:lnTo>
                  <a:lnTo>
                    <a:pt x="89" y="89"/>
                  </a:lnTo>
                  <a:lnTo>
                    <a:pt x="81" y="100"/>
                  </a:lnTo>
                  <a:lnTo>
                    <a:pt x="77" y="111"/>
                  </a:lnTo>
                  <a:lnTo>
                    <a:pt x="75" y="124"/>
                  </a:lnTo>
                  <a:lnTo>
                    <a:pt x="75" y="1137"/>
                  </a:lnTo>
                  <a:lnTo>
                    <a:pt x="79" y="1156"/>
                  </a:lnTo>
                  <a:lnTo>
                    <a:pt x="89" y="1171"/>
                  </a:lnTo>
                  <a:lnTo>
                    <a:pt x="105" y="1182"/>
                  </a:lnTo>
                  <a:lnTo>
                    <a:pt x="123" y="1186"/>
                  </a:lnTo>
                  <a:lnTo>
                    <a:pt x="1138" y="1186"/>
                  </a:lnTo>
                  <a:lnTo>
                    <a:pt x="1157" y="1182"/>
                  </a:lnTo>
                  <a:lnTo>
                    <a:pt x="1173" y="1171"/>
                  </a:lnTo>
                  <a:lnTo>
                    <a:pt x="1183" y="1156"/>
                  </a:lnTo>
                  <a:lnTo>
                    <a:pt x="1187" y="1137"/>
                  </a:lnTo>
                  <a:lnTo>
                    <a:pt x="1187" y="124"/>
                  </a:lnTo>
                  <a:lnTo>
                    <a:pt x="1183" y="105"/>
                  </a:lnTo>
                  <a:lnTo>
                    <a:pt x="1173" y="89"/>
                  </a:lnTo>
                  <a:lnTo>
                    <a:pt x="1157" y="79"/>
                  </a:lnTo>
                  <a:lnTo>
                    <a:pt x="1138" y="75"/>
                  </a:lnTo>
                  <a:lnTo>
                    <a:pt x="123" y="75"/>
                  </a:lnTo>
                  <a:close/>
                  <a:moveTo>
                    <a:pt x="123" y="0"/>
                  </a:moveTo>
                  <a:lnTo>
                    <a:pt x="1138" y="0"/>
                  </a:lnTo>
                  <a:lnTo>
                    <a:pt x="1166" y="3"/>
                  </a:lnTo>
                  <a:lnTo>
                    <a:pt x="1192" y="13"/>
                  </a:lnTo>
                  <a:lnTo>
                    <a:pt x="1214" y="28"/>
                  </a:lnTo>
                  <a:lnTo>
                    <a:pt x="1233" y="47"/>
                  </a:lnTo>
                  <a:lnTo>
                    <a:pt x="1248" y="70"/>
                  </a:lnTo>
                  <a:lnTo>
                    <a:pt x="1258" y="96"/>
                  </a:lnTo>
                  <a:lnTo>
                    <a:pt x="1260" y="124"/>
                  </a:lnTo>
                  <a:lnTo>
                    <a:pt x="1260" y="1137"/>
                  </a:lnTo>
                  <a:lnTo>
                    <a:pt x="1258" y="1166"/>
                  </a:lnTo>
                  <a:lnTo>
                    <a:pt x="1248" y="1192"/>
                  </a:lnTo>
                  <a:lnTo>
                    <a:pt x="1233" y="1213"/>
                  </a:lnTo>
                  <a:lnTo>
                    <a:pt x="1214" y="1233"/>
                  </a:lnTo>
                  <a:lnTo>
                    <a:pt x="1192" y="1248"/>
                  </a:lnTo>
                  <a:lnTo>
                    <a:pt x="1166" y="1257"/>
                  </a:lnTo>
                  <a:lnTo>
                    <a:pt x="1138" y="1260"/>
                  </a:lnTo>
                  <a:lnTo>
                    <a:pt x="123" y="1260"/>
                  </a:lnTo>
                  <a:lnTo>
                    <a:pt x="96" y="1257"/>
                  </a:lnTo>
                  <a:lnTo>
                    <a:pt x="70" y="1248"/>
                  </a:lnTo>
                  <a:lnTo>
                    <a:pt x="47" y="1233"/>
                  </a:lnTo>
                  <a:lnTo>
                    <a:pt x="28" y="1213"/>
                  </a:lnTo>
                  <a:lnTo>
                    <a:pt x="13" y="1192"/>
                  </a:lnTo>
                  <a:lnTo>
                    <a:pt x="3" y="1166"/>
                  </a:lnTo>
                  <a:lnTo>
                    <a:pt x="0" y="1137"/>
                  </a:lnTo>
                  <a:lnTo>
                    <a:pt x="0" y="124"/>
                  </a:lnTo>
                  <a:lnTo>
                    <a:pt x="3" y="100"/>
                  </a:lnTo>
                  <a:lnTo>
                    <a:pt x="10" y="77"/>
                  </a:lnTo>
                  <a:lnTo>
                    <a:pt x="21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9" y="3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 noEditPoints="1"/>
            </p:cNvSpPr>
            <p:nvPr/>
          </p:nvSpPr>
          <p:spPr bwMode="auto">
            <a:xfrm>
              <a:off x="6243638" y="1417638"/>
              <a:ext cx="1933575" cy="1931988"/>
            </a:xfrm>
            <a:custGeom>
              <a:avLst/>
              <a:gdLst/>
              <a:ahLst/>
              <a:cxnLst>
                <a:cxn ang="0">
                  <a:pos x="101" y="31"/>
                </a:cxn>
                <a:cxn ang="0">
                  <a:pos x="83" y="34"/>
                </a:cxn>
                <a:cxn ang="0">
                  <a:pos x="67" y="41"/>
                </a:cxn>
                <a:cxn ang="0">
                  <a:pos x="52" y="52"/>
                </a:cxn>
                <a:cxn ang="0">
                  <a:pos x="41" y="67"/>
                </a:cxn>
                <a:cxn ang="0">
                  <a:pos x="34" y="83"/>
                </a:cxn>
                <a:cxn ang="0">
                  <a:pos x="32" y="102"/>
                </a:cxn>
                <a:cxn ang="0">
                  <a:pos x="32" y="1115"/>
                </a:cxn>
                <a:cxn ang="0">
                  <a:pos x="36" y="1137"/>
                </a:cxn>
                <a:cxn ang="0">
                  <a:pos x="45" y="1156"/>
                </a:cxn>
                <a:cxn ang="0">
                  <a:pos x="60" y="1171"/>
                </a:cxn>
                <a:cxn ang="0">
                  <a:pos x="79" y="1181"/>
                </a:cxn>
                <a:cxn ang="0">
                  <a:pos x="101" y="1185"/>
                </a:cxn>
                <a:cxn ang="0">
                  <a:pos x="1116" y="1185"/>
                </a:cxn>
                <a:cxn ang="0">
                  <a:pos x="1137" y="1181"/>
                </a:cxn>
                <a:cxn ang="0">
                  <a:pos x="1157" y="1171"/>
                </a:cxn>
                <a:cxn ang="0">
                  <a:pos x="1172" y="1156"/>
                </a:cxn>
                <a:cxn ang="0">
                  <a:pos x="1181" y="1137"/>
                </a:cxn>
                <a:cxn ang="0">
                  <a:pos x="1185" y="1115"/>
                </a:cxn>
                <a:cxn ang="0">
                  <a:pos x="1185" y="102"/>
                </a:cxn>
                <a:cxn ang="0">
                  <a:pos x="1181" y="79"/>
                </a:cxn>
                <a:cxn ang="0">
                  <a:pos x="1172" y="60"/>
                </a:cxn>
                <a:cxn ang="0">
                  <a:pos x="1157" y="45"/>
                </a:cxn>
                <a:cxn ang="0">
                  <a:pos x="1137" y="35"/>
                </a:cxn>
                <a:cxn ang="0">
                  <a:pos x="1116" y="31"/>
                </a:cxn>
                <a:cxn ang="0">
                  <a:pos x="101" y="31"/>
                </a:cxn>
                <a:cxn ang="0">
                  <a:pos x="101" y="0"/>
                </a:cxn>
                <a:cxn ang="0">
                  <a:pos x="1116" y="0"/>
                </a:cxn>
                <a:cxn ang="0">
                  <a:pos x="1143" y="4"/>
                </a:cxn>
                <a:cxn ang="0">
                  <a:pos x="1167" y="14"/>
                </a:cxn>
                <a:cxn ang="0">
                  <a:pos x="1188" y="30"/>
                </a:cxn>
                <a:cxn ang="0">
                  <a:pos x="1204" y="50"/>
                </a:cxn>
                <a:cxn ang="0">
                  <a:pos x="1214" y="75"/>
                </a:cxn>
                <a:cxn ang="0">
                  <a:pos x="1218" y="102"/>
                </a:cxn>
                <a:cxn ang="0">
                  <a:pos x="1218" y="1115"/>
                </a:cxn>
                <a:cxn ang="0">
                  <a:pos x="1214" y="1142"/>
                </a:cxn>
                <a:cxn ang="0">
                  <a:pos x="1204" y="1167"/>
                </a:cxn>
                <a:cxn ang="0">
                  <a:pos x="1188" y="1187"/>
                </a:cxn>
                <a:cxn ang="0">
                  <a:pos x="1167" y="1204"/>
                </a:cxn>
                <a:cxn ang="0">
                  <a:pos x="1143" y="1213"/>
                </a:cxn>
                <a:cxn ang="0">
                  <a:pos x="1116" y="1217"/>
                </a:cxn>
                <a:cxn ang="0">
                  <a:pos x="101" y="1217"/>
                </a:cxn>
                <a:cxn ang="0">
                  <a:pos x="74" y="1213"/>
                </a:cxn>
                <a:cxn ang="0">
                  <a:pos x="51" y="1204"/>
                </a:cxn>
                <a:cxn ang="0">
                  <a:pos x="30" y="1187"/>
                </a:cxn>
                <a:cxn ang="0">
                  <a:pos x="14" y="1167"/>
                </a:cxn>
                <a:cxn ang="0">
                  <a:pos x="4" y="1142"/>
                </a:cxn>
                <a:cxn ang="0">
                  <a:pos x="0" y="1115"/>
                </a:cxn>
                <a:cxn ang="0">
                  <a:pos x="0" y="102"/>
                </a:cxn>
                <a:cxn ang="0">
                  <a:pos x="2" y="82"/>
                </a:cxn>
                <a:cxn ang="0">
                  <a:pos x="7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51" y="14"/>
                </a:cxn>
                <a:cxn ang="0">
                  <a:pos x="75" y="4"/>
                </a:cxn>
                <a:cxn ang="0">
                  <a:pos x="101" y="0"/>
                </a:cxn>
              </a:cxnLst>
              <a:rect l="0" t="0" r="r" b="b"/>
              <a:pathLst>
                <a:path w="1218" h="1217">
                  <a:moveTo>
                    <a:pt x="101" y="31"/>
                  </a:moveTo>
                  <a:lnTo>
                    <a:pt x="83" y="34"/>
                  </a:lnTo>
                  <a:lnTo>
                    <a:pt x="67" y="41"/>
                  </a:lnTo>
                  <a:lnTo>
                    <a:pt x="52" y="52"/>
                  </a:lnTo>
                  <a:lnTo>
                    <a:pt x="41" y="67"/>
                  </a:lnTo>
                  <a:lnTo>
                    <a:pt x="34" y="83"/>
                  </a:lnTo>
                  <a:lnTo>
                    <a:pt x="32" y="102"/>
                  </a:lnTo>
                  <a:lnTo>
                    <a:pt x="32" y="1115"/>
                  </a:lnTo>
                  <a:lnTo>
                    <a:pt x="36" y="1137"/>
                  </a:lnTo>
                  <a:lnTo>
                    <a:pt x="45" y="1156"/>
                  </a:lnTo>
                  <a:lnTo>
                    <a:pt x="60" y="1171"/>
                  </a:lnTo>
                  <a:lnTo>
                    <a:pt x="79" y="1181"/>
                  </a:lnTo>
                  <a:lnTo>
                    <a:pt x="101" y="1185"/>
                  </a:lnTo>
                  <a:lnTo>
                    <a:pt x="1116" y="1185"/>
                  </a:lnTo>
                  <a:lnTo>
                    <a:pt x="1137" y="1181"/>
                  </a:lnTo>
                  <a:lnTo>
                    <a:pt x="1157" y="1171"/>
                  </a:lnTo>
                  <a:lnTo>
                    <a:pt x="1172" y="1156"/>
                  </a:lnTo>
                  <a:lnTo>
                    <a:pt x="1181" y="1137"/>
                  </a:lnTo>
                  <a:lnTo>
                    <a:pt x="1185" y="1115"/>
                  </a:lnTo>
                  <a:lnTo>
                    <a:pt x="1185" y="102"/>
                  </a:lnTo>
                  <a:lnTo>
                    <a:pt x="1181" y="79"/>
                  </a:lnTo>
                  <a:lnTo>
                    <a:pt x="1172" y="60"/>
                  </a:lnTo>
                  <a:lnTo>
                    <a:pt x="1157" y="45"/>
                  </a:lnTo>
                  <a:lnTo>
                    <a:pt x="1137" y="35"/>
                  </a:lnTo>
                  <a:lnTo>
                    <a:pt x="1116" y="31"/>
                  </a:lnTo>
                  <a:lnTo>
                    <a:pt x="101" y="31"/>
                  </a:lnTo>
                  <a:close/>
                  <a:moveTo>
                    <a:pt x="101" y="0"/>
                  </a:moveTo>
                  <a:lnTo>
                    <a:pt x="1116" y="0"/>
                  </a:lnTo>
                  <a:lnTo>
                    <a:pt x="1143" y="4"/>
                  </a:lnTo>
                  <a:lnTo>
                    <a:pt x="1167" y="14"/>
                  </a:lnTo>
                  <a:lnTo>
                    <a:pt x="1188" y="30"/>
                  </a:lnTo>
                  <a:lnTo>
                    <a:pt x="1204" y="50"/>
                  </a:lnTo>
                  <a:lnTo>
                    <a:pt x="1214" y="75"/>
                  </a:lnTo>
                  <a:lnTo>
                    <a:pt x="1218" y="102"/>
                  </a:lnTo>
                  <a:lnTo>
                    <a:pt x="1218" y="1115"/>
                  </a:lnTo>
                  <a:lnTo>
                    <a:pt x="1214" y="1142"/>
                  </a:lnTo>
                  <a:lnTo>
                    <a:pt x="1204" y="1167"/>
                  </a:lnTo>
                  <a:lnTo>
                    <a:pt x="1188" y="1187"/>
                  </a:lnTo>
                  <a:lnTo>
                    <a:pt x="1167" y="1204"/>
                  </a:lnTo>
                  <a:lnTo>
                    <a:pt x="1143" y="1213"/>
                  </a:lnTo>
                  <a:lnTo>
                    <a:pt x="1116" y="1217"/>
                  </a:lnTo>
                  <a:lnTo>
                    <a:pt x="101" y="1217"/>
                  </a:lnTo>
                  <a:lnTo>
                    <a:pt x="74" y="1213"/>
                  </a:lnTo>
                  <a:lnTo>
                    <a:pt x="51" y="1204"/>
                  </a:lnTo>
                  <a:lnTo>
                    <a:pt x="30" y="1187"/>
                  </a:lnTo>
                  <a:lnTo>
                    <a:pt x="14" y="1167"/>
                  </a:lnTo>
                  <a:lnTo>
                    <a:pt x="4" y="1142"/>
                  </a:lnTo>
                  <a:lnTo>
                    <a:pt x="0" y="1115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7" y="63"/>
                  </a:lnTo>
                  <a:lnTo>
                    <a:pt x="17" y="45"/>
                  </a:lnTo>
                  <a:lnTo>
                    <a:pt x="30" y="30"/>
                  </a:lnTo>
                  <a:lnTo>
                    <a:pt x="51" y="14"/>
                  </a:lnTo>
                  <a:lnTo>
                    <a:pt x="75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6327775" y="1501775"/>
              <a:ext cx="1765300" cy="5476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063" y="0"/>
                </a:cxn>
                <a:cxn ang="0">
                  <a:pos x="1082" y="4"/>
                </a:cxn>
                <a:cxn ang="0">
                  <a:pos x="1098" y="14"/>
                </a:cxn>
                <a:cxn ang="0">
                  <a:pos x="1108" y="30"/>
                </a:cxn>
                <a:cxn ang="0">
                  <a:pos x="1112" y="49"/>
                </a:cxn>
                <a:cxn ang="0">
                  <a:pos x="1112" y="345"/>
                </a:cxn>
                <a:cxn ang="0">
                  <a:pos x="0" y="345"/>
                </a:cxn>
                <a:cxn ang="0">
                  <a:pos x="0" y="49"/>
                </a:cxn>
                <a:cxn ang="0">
                  <a:pos x="2" y="36"/>
                </a:cxn>
                <a:cxn ang="0">
                  <a:pos x="6" y="25"/>
                </a:cxn>
                <a:cxn ang="0">
                  <a:pos x="14" y="14"/>
                </a:cxn>
                <a:cxn ang="0">
                  <a:pos x="25" y="6"/>
                </a:cxn>
                <a:cxn ang="0">
                  <a:pos x="36" y="2"/>
                </a:cxn>
                <a:cxn ang="0">
                  <a:pos x="48" y="0"/>
                </a:cxn>
              </a:cxnLst>
              <a:rect l="0" t="0" r="r" b="b"/>
              <a:pathLst>
                <a:path w="1112" h="345">
                  <a:moveTo>
                    <a:pt x="48" y="0"/>
                  </a:moveTo>
                  <a:lnTo>
                    <a:pt x="1063" y="0"/>
                  </a:lnTo>
                  <a:lnTo>
                    <a:pt x="1082" y="4"/>
                  </a:lnTo>
                  <a:lnTo>
                    <a:pt x="1098" y="14"/>
                  </a:lnTo>
                  <a:lnTo>
                    <a:pt x="1108" y="30"/>
                  </a:lnTo>
                  <a:lnTo>
                    <a:pt x="1112" y="49"/>
                  </a:lnTo>
                  <a:lnTo>
                    <a:pt x="1112" y="345"/>
                  </a:lnTo>
                  <a:lnTo>
                    <a:pt x="0" y="345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6" y="25"/>
                  </a:lnTo>
                  <a:lnTo>
                    <a:pt x="14" y="14"/>
                  </a:lnTo>
                  <a:lnTo>
                    <a:pt x="25" y="6"/>
                  </a:lnTo>
                  <a:lnTo>
                    <a:pt x="36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6403975" y="1554163"/>
              <a:ext cx="407987" cy="420688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4" y="1"/>
                </a:cxn>
                <a:cxn ang="0">
                  <a:pos x="136" y="4"/>
                </a:cxn>
                <a:cxn ang="0">
                  <a:pos x="139" y="8"/>
                </a:cxn>
                <a:cxn ang="0">
                  <a:pos x="255" y="241"/>
                </a:cxn>
                <a:cxn ang="0">
                  <a:pos x="257" y="250"/>
                </a:cxn>
                <a:cxn ang="0">
                  <a:pos x="255" y="257"/>
                </a:cxn>
                <a:cxn ang="0">
                  <a:pos x="248" y="263"/>
                </a:cxn>
                <a:cxn ang="0">
                  <a:pos x="237" y="265"/>
                </a:cxn>
                <a:cxn ang="0">
                  <a:pos x="19" y="265"/>
                </a:cxn>
                <a:cxn ang="0">
                  <a:pos x="8" y="264"/>
                </a:cxn>
                <a:cxn ang="0">
                  <a:pos x="3" y="259"/>
                </a:cxn>
                <a:cxn ang="0">
                  <a:pos x="0" y="252"/>
                </a:cxn>
                <a:cxn ang="0">
                  <a:pos x="3" y="241"/>
                </a:cxn>
                <a:cxn ang="0">
                  <a:pos x="119" y="8"/>
                </a:cxn>
                <a:cxn ang="0">
                  <a:pos x="121" y="4"/>
                </a:cxn>
                <a:cxn ang="0">
                  <a:pos x="127" y="1"/>
                </a:cxn>
                <a:cxn ang="0">
                  <a:pos x="131" y="0"/>
                </a:cxn>
              </a:cxnLst>
              <a:rect l="0" t="0" r="r" b="b"/>
              <a:pathLst>
                <a:path w="257" h="265">
                  <a:moveTo>
                    <a:pt x="131" y="0"/>
                  </a:moveTo>
                  <a:lnTo>
                    <a:pt x="134" y="1"/>
                  </a:lnTo>
                  <a:lnTo>
                    <a:pt x="136" y="4"/>
                  </a:lnTo>
                  <a:lnTo>
                    <a:pt x="139" y="8"/>
                  </a:lnTo>
                  <a:lnTo>
                    <a:pt x="255" y="241"/>
                  </a:lnTo>
                  <a:lnTo>
                    <a:pt x="257" y="250"/>
                  </a:lnTo>
                  <a:lnTo>
                    <a:pt x="255" y="257"/>
                  </a:lnTo>
                  <a:lnTo>
                    <a:pt x="248" y="263"/>
                  </a:lnTo>
                  <a:lnTo>
                    <a:pt x="237" y="265"/>
                  </a:lnTo>
                  <a:lnTo>
                    <a:pt x="19" y="265"/>
                  </a:lnTo>
                  <a:lnTo>
                    <a:pt x="8" y="264"/>
                  </a:lnTo>
                  <a:lnTo>
                    <a:pt x="3" y="259"/>
                  </a:lnTo>
                  <a:lnTo>
                    <a:pt x="0" y="252"/>
                  </a:lnTo>
                  <a:lnTo>
                    <a:pt x="3" y="241"/>
                  </a:lnTo>
                  <a:lnTo>
                    <a:pt x="119" y="8"/>
                  </a:lnTo>
                  <a:lnTo>
                    <a:pt x="121" y="4"/>
                  </a:lnTo>
                  <a:lnTo>
                    <a:pt x="127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6572250" y="1662113"/>
              <a:ext cx="68262" cy="227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34" y="143"/>
                </a:cxn>
                <a:cxn ang="0">
                  <a:pos x="8" y="143"/>
                </a:cxn>
                <a:cxn ang="0">
                  <a:pos x="0" y="0"/>
                </a:cxn>
              </a:cxnLst>
              <a:rect l="0" t="0" r="r" b="b"/>
              <a:pathLst>
                <a:path w="43" h="143">
                  <a:moveTo>
                    <a:pt x="0" y="0"/>
                  </a:moveTo>
                  <a:lnTo>
                    <a:pt x="43" y="0"/>
                  </a:lnTo>
                  <a:lnTo>
                    <a:pt x="34" y="143"/>
                  </a:lnTo>
                  <a:lnTo>
                    <a:pt x="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6584950" y="1912938"/>
              <a:ext cx="41275" cy="428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615238" y="1679575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7412038" y="1679575"/>
              <a:ext cx="1460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6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4"/>
                </a:cxn>
                <a:cxn ang="0">
                  <a:pos x="65" y="154"/>
                </a:cxn>
                <a:cxn ang="0">
                  <a:pos x="27" y="57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2" h="154">
                  <a:moveTo>
                    <a:pt x="0" y="0"/>
                  </a:moveTo>
                  <a:lnTo>
                    <a:pt x="32" y="0"/>
                  </a:lnTo>
                  <a:lnTo>
                    <a:pt x="66" y="86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4"/>
                  </a:lnTo>
                  <a:lnTo>
                    <a:pt x="65" y="154"/>
                  </a:lnTo>
                  <a:lnTo>
                    <a:pt x="27" y="57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7696200" y="1679575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28" y="57"/>
                </a:cxn>
                <a:cxn ang="0">
                  <a:pos x="28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28" y="57"/>
                  </a:lnTo>
                  <a:lnTo>
                    <a:pt x="2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6819900" y="1681163"/>
              <a:ext cx="242887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2" y="100"/>
                </a:cxn>
                <a:cxn ang="0">
                  <a:pos x="64" y="0"/>
                </a:cxn>
                <a:cxn ang="0">
                  <a:pos x="89" y="0"/>
                </a:cxn>
                <a:cxn ang="0">
                  <a:pos x="111" y="100"/>
                </a:cxn>
                <a:cxn ang="0">
                  <a:pos x="126" y="0"/>
                </a:cxn>
                <a:cxn ang="0">
                  <a:pos x="153" y="0"/>
                </a:cxn>
                <a:cxn ang="0">
                  <a:pos x="126" y="153"/>
                </a:cxn>
                <a:cxn ang="0">
                  <a:pos x="95" y="153"/>
                </a:cxn>
                <a:cxn ang="0">
                  <a:pos x="77" y="67"/>
                </a:cxn>
                <a:cxn ang="0">
                  <a:pos x="58" y="153"/>
                </a:cxn>
                <a:cxn ang="0">
                  <a:pos x="27" y="153"/>
                </a:cxn>
                <a:cxn ang="0">
                  <a:pos x="0" y="0"/>
                </a:cxn>
              </a:cxnLst>
              <a:rect l="0" t="0" r="r" b="b"/>
              <a:pathLst>
                <a:path w="153" h="153">
                  <a:moveTo>
                    <a:pt x="0" y="0"/>
                  </a:moveTo>
                  <a:lnTo>
                    <a:pt x="27" y="0"/>
                  </a:lnTo>
                  <a:lnTo>
                    <a:pt x="42" y="100"/>
                  </a:lnTo>
                  <a:lnTo>
                    <a:pt x="64" y="0"/>
                  </a:lnTo>
                  <a:lnTo>
                    <a:pt x="89" y="0"/>
                  </a:lnTo>
                  <a:lnTo>
                    <a:pt x="111" y="100"/>
                  </a:lnTo>
                  <a:lnTo>
                    <a:pt x="126" y="0"/>
                  </a:lnTo>
                  <a:lnTo>
                    <a:pt x="153" y="0"/>
                  </a:lnTo>
                  <a:lnTo>
                    <a:pt x="126" y="153"/>
                  </a:lnTo>
                  <a:lnTo>
                    <a:pt x="95" y="153"/>
                  </a:lnTo>
                  <a:lnTo>
                    <a:pt x="77" y="67"/>
                  </a:lnTo>
                  <a:lnTo>
                    <a:pt x="58" y="153"/>
                  </a:lnTo>
                  <a:lnTo>
                    <a:pt x="27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 noEditPoints="1"/>
            </p:cNvSpPr>
            <p:nvPr/>
          </p:nvSpPr>
          <p:spPr bwMode="auto">
            <a:xfrm>
              <a:off x="7239000" y="1679575"/>
              <a:ext cx="150812" cy="244475"/>
            </a:xfrm>
            <a:custGeom>
              <a:avLst/>
              <a:gdLst/>
              <a:ahLst/>
              <a:cxnLst>
                <a:cxn ang="0">
                  <a:pos x="26" y="27"/>
                </a:cxn>
                <a:cxn ang="0">
                  <a:pos x="26" y="68"/>
                </a:cxn>
                <a:cxn ang="0">
                  <a:pos x="39" y="68"/>
                </a:cxn>
                <a:cxn ang="0">
                  <a:pos x="50" y="65"/>
                </a:cxn>
                <a:cxn ang="0">
                  <a:pos x="54" y="61"/>
                </a:cxn>
                <a:cxn ang="0">
                  <a:pos x="60" y="53"/>
                </a:cxn>
                <a:cxn ang="0">
                  <a:pos x="60" y="42"/>
                </a:cxn>
                <a:cxn ang="0">
                  <a:pos x="57" y="38"/>
                </a:cxn>
                <a:cxn ang="0">
                  <a:pos x="54" y="32"/>
                </a:cxn>
                <a:cxn ang="0">
                  <a:pos x="50" y="30"/>
                </a:cxn>
                <a:cxn ang="0">
                  <a:pos x="39" y="27"/>
                </a:cxn>
                <a:cxn ang="0">
                  <a:pos x="26" y="27"/>
                </a:cxn>
                <a:cxn ang="0">
                  <a:pos x="0" y="0"/>
                </a:cxn>
                <a:cxn ang="0">
                  <a:pos x="39" y="1"/>
                </a:cxn>
                <a:cxn ang="0">
                  <a:pos x="57" y="5"/>
                </a:cxn>
                <a:cxn ang="0">
                  <a:pos x="73" y="15"/>
                </a:cxn>
                <a:cxn ang="0">
                  <a:pos x="83" y="30"/>
                </a:cxn>
                <a:cxn ang="0">
                  <a:pos x="87" y="47"/>
                </a:cxn>
                <a:cxn ang="0">
                  <a:pos x="84" y="62"/>
                </a:cxn>
                <a:cxn ang="0">
                  <a:pos x="79" y="75"/>
                </a:cxn>
                <a:cxn ang="0">
                  <a:pos x="69" y="84"/>
                </a:cxn>
                <a:cxn ang="0">
                  <a:pos x="95" y="154"/>
                </a:cxn>
                <a:cxn ang="0">
                  <a:pos x="68" y="154"/>
                </a:cxn>
                <a:cxn ang="0">
                  <a:pos x="45" y="94"/>
                </a:cxn>
                <a:cxn ang="0">
                  <a:pos x="37" y="94"/>
                </a:cxn>
                <a:cxn ang="0">
                  <a:pos x="32" y="95"/>
                </a:cxn>
                <a:cxn ang="0">
                  <a:pos x="26" y="95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5" h="154">
                  <a:moveTo>
                    <a:pt x="26" y="27"/>
                  </a:moveTo>
                  <a:lnTo>
                    <a:pt x="26" y="68"/>
                  </a:lnTo>
                  <a:lnTo>
                    <a:pt x="39" y="68"/>
                  </a:lnTo>
                  <a:lnTo>
                    <a:pt x="50" y="65"/>
                  </a:lnTo>
                  <a:lnTo>
                    <a:pt x="54" y="61"/>
                  </a:lnTo>
                  <a:lnTo>
                    <a:pt x="60" y="53"/>
                  </a:lnTo>
                  <a:lnTo>
                    <a:pt x="60" y="42"/>
                  </a:lnTo>
                  <a:lnTo>
                    <a:pt x="57" y="38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39" y="27"/>
                  </a:lnTo>
                  <a:lnTo>
                    <a:pt x="26" y="27"/>
                  </a:lnTo>
                  <a:close/>
                  <a:moveTo>
                    <a:pt x="0" y="0"/>
                  </a:moveTo>
                  <a:lnTo>
                    <a:pt x="39" y="1"/>
                  </a:lnTo>
                  <a:lnTo>
                    <a:pt x="57" y="5"/>
                  </a:lnTo>
                  <a:lnTo>
                    <a:pt x="73" y="15"/>
                  </a:lnTo>
                  <a:lnTo>
                    <a:pt x="83" y="30"/>
                  </a:lnTo>
                  <a:lnTo>
                    <a:pt x="87" y="47"/>
                  </a:lnTo>
                  <a:lnTo>
                    <a:pt x="84" y="62"/>
                  </a:lnTo>
                  <a:lnTo>
                    <a:pt x="79" y="75"/>
                  </a:lnTo>
                  <a:lnTo>
                    <a:pt x="69" y="84"/>
                  </a:lnTo>
                  <a:lnTo>
                    <a:pt x="95" y="154"/>
                  </a:lnTo>
                  <a:lnTo>
                    <a:pt x="68" y="154"/>
                  </a:lnTo>
                  <a:lnTo>
                    <a:pt x="45" y="94"/>
                  </a:lnTo>
                  <a:lnTo>
                    <a:pt x="37" y="94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7877175" y="1674813"/>
              <a:ext cx="161925" cy="250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6" y="4"/>
                </a:cxn>
                <a:cxn ang="0">
                  <a:pos x="80" y="14"/>
                </a:cxn>
                <a:cxn ang="0">
                  <a:pos x="91" y="29"/>
                </a:cxn>
                <a:cxn ang="0">
                  <a:pos x="98" y="49"/>
                </a:cxn>
                <a:cxn ang="0">
                  <a:pos x="70" y="49"/>
                </a:cxn>
                <a:cxn ang="0">
                  <a:pos x="65" y="37"/>
                </a:cxn>
                <a:cxn ang="0">
                  <a:pos x="58" y="29"/>
                </a:cxn>
                <a:cxn ang="0">
                  <a:pos x="50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8" y="59"/>
                </a:cxn>
                <a:cxn ang="0">
                  <a:pos x="25" y="79"/>
                </a:cxn>
                <a:cxn ang="0">
                  <a:pos x="28" y="99"/>
                </a:cxn>
                <a:cxn ang="0">
                  <a:pos x="34" y="116"/>
                </a:cxn>
                <a:cxn ang="0">
                  <a:pos x="42" y="127"/>
                </a:cxn>
                <a:cxn ang="0">
                  <a:pos x="50" y="131"/>
                </a:cxn>
                <a:cxn ang="0">
                  <a:pos x="57" y="129"/>
                </a:cxn>
                <a:cxn ang="0">
                  <a:pos x="64" y="123"/>
                </a:cxn>
                <a:cxn ang="0">
                  <a:pos x="69" y="113"/>
                </a:cxn>
                <a:cxn ang="0">
                  <a:pos x="73" y="98"/>
                </a:cxn>
                <a:cxn ang="0">
                  <a:pos x="57" y="98"/>
                </a:cxn>
                <a:cxn ang="0">
                  <a:pos x="57" y="72"/>
                </a:cxn>
                <a:cxn ang="0">
                  <a:pos x="102" y="72"/>
                </a:cxn>
                <a:cxn ang="0">
                  <a:pos x="102" y="157"/>
                </a:cxn>
                <a:cxn ang="0">
                  <a:pos x="87" y="157"/>
                </a:cxn>
                <a:cxn ang="0">
                  <a:pos x="84" y="138"/>
                </a:cxn>
                <a:cxn ang="0">
                  <a:pos x="74" y="149"/>
                </a:cxn>
                <a:cxn ang="0">
                  <a:pos x="62" y="155"/>
                </a:cxn>
                <a:cxn ang="0">
                  <a:pos x="50" y="158"/>
                </a:cxn>
                <a:cxn ang="0">
                  <a:pos x="34" y="154"/>
                </a:cxn>
                <a:cxn ang="0">
                  <a:pos x="20" y="143"/>
                </a:cxn>
                <a:cxn ang="0">
                  <a:pos x="9" y="125"/>
                </a:cxn>
                <a:cxn ang="0">
                  <a:pos x="2" y="104"/>
                </a:cxn>
                <a:cxn ang="0">
                  <a:pos x="0" y="79"/>
                </a:cxn>
                <a:cxn ang="0">
                  <a:pos x="2" y="55"/>
                </a:cxn>
                <a:cxn ang="0">
                  <a:pos x="9" y="33"/>
                </a:cxn>
                <a:cxn ang="0">
                  <a:pos x="20" y="15"/>
                </a:cxn>
                <a:cxn ang="0">
                  <a:pos x="34" y="4"/>
                </a:cxn>
                <a:cxn ang="0">
                  <a:pos x="50" y="0"/>
                </a:cxn>
              </a:cxnLst>
              <a:rect l="0" t="0" r="r" b="b"/>
              <a:pathLst>
                <a:path w="102" h="158">
                  <a:moveTo>
                    <a:pt x="50" y="0"/>
                  </a:moveTo>
                  <a:lnTo>
                    <a:pt x="66" y="4"/>
                  </a:lnTo>
                  <a:lnTo>
                    <a:pt x="80" y="14"/>
                  </a:lnTo>
                  <a:lnTo>
                    <a:pt x="91" y="29"/>
                  </a:lnTo>
                  <a:lnTo>
                    <a:pt x="98" y="49"/>
                  </a:lnTo>
                  <a:lnTo>
                    <a:pt x="70" y="49"/>
                  </a:lnTo>
                  <a:lnTo>
                    <a:pt x="65" y="37"/>
                  </a:lnTo>
                  <a:lnTo>
                    <a:pt x="58" y="29"/>
                  </a:lnTo>
                  <a:lnTo>
                    <a:pt x="50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8" y="59"/>
                  </a:lnTo>
                  <a:lnTo>
                    <a:pt x="25" y="79"/>
                  </a:lnTo>
                  <a:lnTo>
                    <a:pt x="28" y="99"/>
                  </a:lnTo>
                  <a:lnTo>
                    <a:pt x="34" y="116"/>
                  </a:lnTo>
                  <a:lnTo>
                    <a:pt x="42" y="127"/>
                  </a:lnTo>
                  <a:lnTo>
                    <a:pt x="50" y="131"/>
                  </a:lnTo>
                  <a:lnTo>
                    <a:pt x="57" y="129"/>
                  </a:lnTo>
                  <a:lnTo>
                    <a:pt x="64" y="123"/>
                  </a:lnTo>
                  <a:lnTo>
                    <a:pt x="69" y="113"/>
                  </a:lnTo>
                  <a:lnTo>
                    <a:pt x="73" y="98"/>
                  </a:lnTo>
                  <a:lnTo>
                    <a:pt x="57" y="98"/>
                  </a:lnTo>
                  <a:lnTo>
                    <a:pt x="57" y="72"/>
                  </a:lnTo>
                  <a:lnTo>
                    <a:pt x="102" y="72"/>
                  </a:lnTo>
                  <a:lnTo>
                    <a:pt x="102" y="157"/>
                  </a:lnTo>
                  <a:lnTo>
                    <a:pt x="87" y="157"/>
                  </a:lnTo>
                  <a:lnTo>
                    <a:pt x="84" y="138"/>
                  </a:lnTo>
                  <a:lnTo>
                    <a:pt x="74" y="149"/>
                  </a:lnTo>
                  <a:lnTo>
                    <a:pt x="62" y="155"/>
                  </a:lnTo>
                  <a:lnTo>
                    <a:pt x="50" y="158"/>
                  </a:lnTo>
                  <a:lnTo>
                    <a:pt x="34" y="154"/>
                  </a:lnTo>
                  <a:lnTo>
                    <a:pt x="20" y="143"/>
                  </a:lnTo>
                  <a:lnTo>
                    <a:pt x="9" y="125"/>
                  </a:lnTo>
                  <a:lnTo>
                    <a:pt x="2" y="104"/>
                  </a:lnTo>
                  <a:lnTo>
                    <a:pt x="0" y="79"/>
                  </a:lnTo>
                  <a:lnTo>
                    <a:pt x="2" y="55"/>
                  </a:lnTo>
                  <a:lnTo>
                    <a:pt x="9" y="33"/>
                  </a:lnTo>
                  <a:lnTo>
                    <a:pt x="20" y="15"/>
                  </a:lnTo>
                  <a:lnTo>
                    <a:pt x="34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 noEditPoints="1"/>
            </p:cNvSpPr>
            <p:nvPr/>
          </p:nvSpPr>
          <p:spPr bwMode="auto">
            <a:xfrm>
              <a:off x="7046913" y="1681163"/>
              <a:ext cx="173037" cy="242888"/>
            </a:xfrm>
            <a:custGeom>
              <a:avLst/>
              <a:gdLst/>
              <a:ahLst/>
              <a:cxnLst>
                <a:cxn ang="0">
                  <a:pos x="54" y="29"/>
                </a:cxn>
                <a:cxn ang="0">
                  <a:pos x="40" y="89"/>
                </a:cxn>
                <a:cxn ang="0">
                  <a:pos x="68" y="89"/>
                </a:cxn>
                <a:cxn ang="0">
                  <a:pos x="54" y="29"/>
                </a:cxn>
                <a:cxn ang="0">
                  <a:pos x="34" y="0"/>
                </a:cxn>
                <a:cxn ang="0">
                  <a:pos x="74" y="0"/>
                </a:cxn>
                <a:cxn ang="0">
                  <a:pos x="109" y="153"/>
                </a:cxn>
                <a:cxn ang="0">
                  <a:pos x="81" y="153"/>
                </a:cxn>
                <a:cxn ang="0">
                  <a:pos x="73" y="116"/>
                </a:cxn>
                <a:cxn ang="0">
                  <a:pos x="35" y="116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09" h="153">
                  <a:moveTo>
                    <a:pt x="54" y="29"/>
                  </a:moveTo>
                  <a:lnTo>
                    <a:pt x="40" y="89"/>
                  </a:lnTo>
                  <a:lnTo>
                    <a:pt x="68" y="89"/>
                  </a:lnTo>
                  <a:lnTo>
                    <a:pt x="54" y="29"/>
                  </a:lnTo>
                  <a:close/>
                  <a:moveTo>
                    <a:pt x="34" y="0"/>
                  </a:moveTo>
                  <a:lnTo>
                    <a:pt x="74" y="0"/>
                  </a:lnTo>
                  <a:lnTo>
                    <a:pt x="109" y="153"/>
                  </a:lnTo>
                  <a:lnTo>
                    <a:pt x="81" y="153"/>
                  </a:lnTo>
                  <a:lnTo>
                    <a:pt x="73" y="116"/>
                  </a:lnTo>
                  <a:lnTo>
                    <a:pt x="35" y="116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6751638" y="24828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60"/>
                </a:cxn>
                <a:cxn ang="0">
                  <a:pos x="66" y="60"/>
                </a:cxn>
                <a:cxn ang="0">
                  <a:pos x="66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66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26" y="0"/>
                  </a:lnTo>
                  <a:lnTo>
                    <a:pt x="26" y="60"/>
                  </a:lnTo>
                  <a:lnTo>
                    <a:pt x="66" y="60"/>
                  </a:lnTo>
                  <a:lnTo>
                    <a:pt x="66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66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7202488" y="24860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9" y="68"/>
                </a:cxn>
                <a:cxn ang="0">
                  <a:pos x="91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0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9" y="68"/>
                  </a:lnTo>
                  <a:lnTo>
                    <a:pt x="91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0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935788" y="2482850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7019925" y="2482850"/>
              <a:ext cx="1492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4" y="0"/>
                </a:cxn>
                <a:cxn ang="0">
                  <a:pos x="94" y="154"/>
                </a:cxn>
                <a:cxn ang="0">
                  <a:pos x="66" y="154"/>
                </a:cxn>
                <a:cxn ang="0">
                  <a:pos x="27" y="58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4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4" y="0"/>
                  </a:lnTo>
                  <a:lnTo>
                    <a:pt x="94" y="154"/>
                  </a:lnTo>
                  <a:lnTo>
                    <a:pt x="66" y="154"/>
                  </a:lnTo>
                  <a:lnTo>
                    <a:pt x="27" y="58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6572250" y="2482850"/>
              <a:ext cx="1587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0"/>
                </a:cxn>
                <a:cxn ang="0">
                  <a:pos x="100" y="28"/>
                </a:cxn>
                <a:cxn ang="0">
                  <a:pos x="63" y="28"/>
                </a:cxn>
                <a:cxn ang="0">
                  <a:pos x="63" y="154"/>
                </a:cxn>
                <a:cxn ang="0">
                  <a:pos x="37" y="154"/>
                </a:cxn>
                <a:cxn ang="0">
                  <a:pos x="37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0" h="154">
                  <a:moveTo>
                    <a:pt x="0" y="0"/>
                  </a:moveTo>
                  <a:lnTo>
                    <a:pt x="100" y="0"/>
                  </a:lnTo>
                  <a:lnTo>
                    <a:pt x="100" y="28"/>
                  </a:lnTo>
                  <a:lnTo>
                    <a:pt x="63" y="28"/>
                  </a:lnTo>
                  <a:lnTo>
                    <a:pt x="63" y="154"/>
                  </a:lnTo>
                  <a:lnTo>
                    <a:pt x="37" y="154"/>
                  </a:lnTo>
                  <a:lnTo>
                    <a:pt x="37" y="28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7843838" y="21399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5" y="154"/>
                </a:cxn>
                <a:cxn ang="0">
                  <a:pos x="26" y="57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5" y="154"/>
                  </a:lnTo>
                  <a:lnTo>
                    <a:pt x="26" y="57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7469188" y="2139950"/>
              <a:ext cx="1730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55" y="124"/>
                </a:cxn>
                <a:cxn ang="0">
                  <a:pos x="82" y="0"/>
                </a:cxn>
                <a:cxn ang="0">
                  <a:pos x="109" y="0"/>
                </a:cxn>
                <a:cxn ang="0">
                  <a:pos x="75" y="152"/>
                </a:cxn>
                <a:cxn ang="0">
                  <a:pos x="35" y="152"/>
                </a:cxn>
                <a:cxn ang="0">
                  <a:pos x="0" y="0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lnTo>
                    <a:pt x="28" y="0"/>
                  </a:lnTo>
                  <a:lnTo>
                    <a:pt x="55" y="124"/>
                  </a:lnTo>
                  <a:lnTo>
                    <a:pt x="82" y="0"/>
                  </a:lnTo>
                  <a:lnTo>
                    <a:pt x="109" y="0"/>
                  </a:lnTo>
                  <a:lnTo>
                    <a:pt x="75" y="152"/>
                  </a:lnTo>
                  <a:lnTo>
                    <a:pt x="35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7310438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69" y="60"/>
                </a:cxn>
                <a:cxn ang="0">
                  <a:pos x="69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69" y="60"/>
                  </a:lnTo>
                  <a:lnTo>
                    <a:pt x="69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7670800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 noEditPoints="1"/>
            </p:cNvSpPr>
            <p:nvPr/>
          </p:nvSpPr>
          <p:spPr bwMode="auto">
            <a:xfrm>
              <a:off x="7473950" y="2479675"/>
              <a:ext cx="165100" cy="252413"/>
            </a:xfrm>
            <a:custGeom>
              <a:avLst/>
              <a:gdLst/>
              <a:ahLst/>
              <a:cxnLst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80"/>
                </a:cxn>
                <a:cxn ang="0">
                  <a:pos x="29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2" y="133"/>
                </a:cxn>
                <a:cxn ang="0">
                  <a:pos x="62" y="129"/>
                </a:cxn>
                <a:cxn ang="0">
                  <a:pos x="70" y="118"/>
                </a:cxn>
                <a:cxn ang="0">
                  <a:pos x="75" y="100"/>
                </a:cxn>
                <a:cxn ang="0">
                  <a:pos x="78" y="80"/>
                </a:cxn>
                <a:cxn ang="0">
                  <a:pos x="75" y="58"/>
                </a:cxn>
                <a:cxn ang="0">
                  <a:pos x="70" y="42"/>
                </a:cxn>
                <a:cxn ang="0">
                  <a:pos x="62" y="31"/>
                </a:cxn>
                <a:cxn ang="0">
                  <a:pos x="52" y="27"/>
                </a:cxn>
                <a:cxn ang="0">
                  <a:pos x="52" y="0"/>
                </a:cxn>
                <a:cxn ang="0">
                  <a:pos x="68" y="4"/>
                </a:cxn>
                <a:cxn ang="0">
                  <a:pos x="83" y="15"/>
                </a:cxn>
                <a:cxn ang="0">
                  <a:pos x="94" y="32"/>
                </a:cxn>
                <a:cxn ang="0">
                  <a:pos x="101" y="54"/>
                </a:cxn>
                <a:cxn ang="0">
                  <a:pos x="104" y="80"/>
                </a:cxn>
                <a:cxn ang="0">
                  <a:pos x="101" y="106"/>
                </a:cxn>
                <a:cxn ang="0">
                  <a:pos x="94" y="128"/>
                </a:cxn>
                <a:cxn ang="0">
                  <a:pos x="83" y="144"/>
                </a:cxn>
                <a:cxn ang="0">
                  <a:pos x="68" y="155"/>
                </a:cxn>
                <a:cxn ang="0">
                  <a:pos x="52" y="159"/>
                </a:cxn>
                <a:cxn ang="0">
                  <a:pos x="36" y="155"/>
                </a:cxn>
                <a:cxn ang="0">
                  <a:pos x="22" y="144"/>
                </a:cxn>
                <a:cxn ang="0">
                  <a:pos x="10" y="128"/>
                </a:cxn>
                <a:cxn ang="0">
                  <a:pos x="3" y="106"/>
                </a:cxn>
                <a:cxn ang="0">
                  <a:pos x="0" y="80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4" h="159">
                  <a:moveTo>
                    <a:pt x="52" y="27"/>
                  </a:move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80"/>
                  </a:lnTo>
                  <a:lnTo>
                    <a:pt x="29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2" y="133"/>
                  </a:lnTo>
                  <a:lnTo>
                    <a:pt x="62" y="129"/>
                  </a:lnTo>
                  <a:lnTo>
                    <a:pt x="70" y="118"/>
                  </a:lnTo>
                  <a:lnTo>
                    <a:pt x="75" y="100"/>
                  </a:lnTo>
                  <a:lnTo>
                    <a:pt x="78" y="80"/>
                  </a:lnTo>
                  <a:lnTo>
                    <a:pt x="75" y="58"/>
                  </a:lnTo>
                  <a:lnTo>
                    <a:pt x="70" y="42"/>
                  </a:lnTo>
                  <a:lnTo>
                    <a:pt x="62" y="31"/>
                  </a:lnTo>
                  <a:lnTo>
                    <a:pt x="52" y="27"/>
                  </a:lnTo>
                  <a:close/>
                  <a:moveTo>
                    <a:pt x="52" y="0"/>
                  </a:moveTo>
                  <a:lnTo>
                    <a:pt x="68" y="4"/>
                  </a:lnTo>
                  <a:lnTo>
                    <a:pt x="83" y="15"/>
                  </a:lnTo>
                  <a:lnTo>
                    <a:pt x="94" y="32"/>
                  </a:lnTo>
                  <a:lnTo>
                    <a:pt x="101" y="54"/>
                  </a:lnTo>
                  <a:lnTo>
                    <a:pt x="104" y="80"/>
                  </a:lnTo>
                  <a:lnTo>
                    <a:pt x="101" y="106"/>
                  </a:lnTo>
                  <a:lnTo>
                    <a:pt x="94" y="128"/>
                  </a:lnTo>
                  <a:lnTo>
                    <a:pt x="83" y="144"/>
                  </a:lnTo>
                  <a:lnTo>
                    <a:pt x="68" y="155"/>
                  </a:lnTo>
                  <a:lnTo>
                    <a:pt x="52" y="159"/>
                  </a:lnTo>
                  <a:lnTo>
                    <a:pt x="36" y="155"/>
                  </a:lnTo>
                  <a:lnTo>
                    <a:pt x="22" y="144"/>
                  </a:lnTo>
                  <a:lnTo>
                    <a:pt x="10" y="128"/>
                  </a:lnTo>
                  <a:lnTo>
                    <a:pt x="3" y="106"/>
                  </a:lnTo>
                  <a:lnTo>
                    <a:pt x="0" y="80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7664450" y="2482850"/>
              <a:ext cx="1349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8"/>
                </a:cxn>
                <a:cxn ang="0">
                  <a:pos x="26" y="28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5" h="154">
                  <a:moveTo>
                    <a:pt x="0" y="0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26" y="28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7219950" y="2851150"/>
              <a:ext cx="188912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69"/>
                </a:cxn>
                <a:cxn ang="0">
                  <a:pos x="80" y="0"/>
                </a:cxn>
                <a:cxn ang="0">
                  <a:pos x="119" y="0"/>
                </a:cxn>
                <a:cxn ang="0">
                  <a:pos x="61" y="87"/>
                </a:cxn>
                <a:cxn ang="0">
                  <a:pos x="114" y="190"/>
                </a:cxn>
                <a:cxn ang="0">
                  <a:pos x="76" y="192"/>
                </a:cxn>
                <a:cxn ang="0">
                  <a:pos x="39" y="118"/>
                </a:cxn>
                <a:cxn ang="0">
                  <a:pos x="32" y="128"/>
                </a:cxn>
                <a:cxn ang="0">
                  <a:pos x="32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9" h="192">
                  <a:moveTo>
                    <a:pt x="0" y="0"/>
                  </a:moveTo>
                  <a:lnTo>
                    <a:pt x="32" y="0"/>
                  </a:lnTo>
                  <a:lnTo>
                    <a:pt x="32" y="69"/>
                  </a:lnTo>
                  <a:lnTo>
                    <a:pt x="80" y="0"/>
                  </a:lnTo>
                  <a:lnTo>
                    <a:pt x="119" y="0"/>
                  </a:lnTo>
                  <a:lnTo>
                    <a:pt x="61" y="87"/>
                  </a:lnTo>
                  <a:lnTo>
                    <a:pt x="114" y="190"/>
                  </a:lnTo>
                  <a:lnTo>
                    <a:pt x="76" y="192"/>
                  </a:lnTo>
                  <a:lnTo>
                    <a:pt x="39" y="118"/>
                  </a:lnTo>
                  <a:lnTo>
                    <a:pt x="32" y="128"/>
                  </a:lnTo>
                  <a:lnTo>
                    <a:pt x="32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7442200" y="2851150"/>
              <a:ext cx="50800" cy="30162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7540625" y="2851150"/>
              <a:ext cx="184150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84" y="106"/>
                </a:cxn>
                <a:cxn ang="0">
                  <a:pos x="84" y="0"/>
                </a:cxn>
                <a:cxn ang="0">
                  <a:pos x="116" y="0"/>
                </a:cxn>
                <a:cxn ang="0">
                  <a:pos x="116" y="190"/>
                </a:cxn>
                <a:cxn ang="0">
                  <a:pos x="82" y="190"/>
                </a:cxn>
                <a:cxn ang="0">
                  <a:pos x="34" y="71"/>
                </a:cxn>
                <a:cxn ang="0">
                  <a:pos x="34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6" h="190">
                  <a:moveTo>
                    <a:pt x="0" y="0"/>
                  </a:moveTo>
                  <a:lnTo>
                    <a:pt x="41" y="0"/>
                  </a:lnTo>
                  <a:lnTo>
                    <a:pt x="84" y="106"/>
                  </a:lnTo>
                  <a:lnTo>
                    <a:pt x="84" y="0"/>
                  </a:lnTo>
                  <a:lnTo>
                    <a:pt x="116" y="0"/>
                  </a:lnTo>
                  <a:lnTo>
                    <a:pt x="116" y="190"/>
                  </a:lnTo>
                  <a:lnTo>
                    <a:pt x="82" y="190"/>
                  </a:lnTo>
                  <a:lnTo>
                    <a:pt x="34" y="71"/>
                  </a:lnTo>
                  <a:lnTo>
                    <a:pt x="34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 noEditPoints="1"/>
            </p:cNvSpPr>
            <p:nvPr/>
          </p:nvSpPr>
          <p:spPr bwMode="auto">
            <a:xfrm>
              <a:off x="6975475" y="2844800"/>
              <a:ext cx="206375" cy="317500"/>
            </a:xfrm>
            <a:custGeom>
              <a:avLst/>
              <a:gdLst/>
              <a:ahLst/>
              <a:cxnLst>
                <a:cxn ang="0">
                  <a:pos x="65" y="34"/>
                </a:cxn>
                <a:cxn ang="0">
                  <a:pos x="55" y="37"/>
                </a:cxn>
                <a:cxn ang="0">
                  <a:pos x="47" y="46"/>
                </a:cxn>
                <a:cxn ang="0">
                  <a:pos x="39" y="61"/>
                </a:cxn>
                <a:cxn ang="0">
                  <a:pos x="34" y="79"/>
                </a:cxn>
                <a:cxn ang="0">
                  <a:pos x="32" y="101"/>
                </a:cxn>
                <a:cxn ang="0">
                  <a:pos x="34" y="121"/>
                </a:cxn>
                <a:cxn ang="0">
                  <a:pos x="39" y="140"/>
                </a:cxn>
                <a:cxn ang="0">
                  <a:pos x="47" y="154"/>
                </a:cxn>
                <a:cxn ang="0">
                  <a:pos x="55" y="163"/>
                </a:cxn>
                <a:cxn ang="0">
                  <a:pos x="65" y="166"/>
                </a:cxn>
                <a:cxn ang="0">
                  <a:pos x="75" y="163"/>
                </a:cxn>
                <a:cxn ang="0">
                  <a:pos x="83" y="154"/>
                </a:cxn>
                <a:cxn ang="0">
                  <a:pos x="90" y="140"/>
                </a:cxn>
                <a:cxn ang="0">
                  <a:pos x="95" y="121"/>
                </a:cxn>
                <a:cxn ang="0">
                  <a:pos x="96" y="101"/>
                </a:cxn>
                <a:cxn ang="0">
                  <a:pos x="95" y="79"/>
                </a:cxn>
                <a:cxn ang="0">
                  <a:pos x="90" y="61"/>
                </a:cxn>
                <a:cxn ang="0">
                  <a:pos x="83" y="46"/>
                </a:cxn>
                <a:cxn ang="0">
                  <a:pos x="75" y="37"/>
                </a:cxn>
                <a:cxn ang="0">
                  <a:pos x="65" y="34"/>
                </a:cxn>
                <a:cxn ang="0">
                  <a:pos x="65" y="0"/>
                </a:cxn>
                <a:cxn ang="0">
                  <a:pos x="83" y="4"/>
                </a:cxn>
                <a:cxn ang="0">
                  <a:pos x="98" y="13"/>
                </a:cxn>
                <a:cxn ang="0">
                  <a:pos x="111" y="28"/>
                </a:cxn>
                <a:cxn ang="0">
                  <a:pos x="122" y="49"/>
                </a:cxn>
                <a:cxn ang="0">
                  <a:pos x="128" y="73"/>
                </a:cxn>
                <a:cxn ang="0">
                  <a:pos x="130" y="101"/>
                </a:cxn>
                <a:cxn ang="0">
                  <a:pos x="128" y="128"/>
                </a:cxn>
                <a:cxn ang="0">
                  <a:pos x="122" y="151"/>
                </a:cxn>
                <a:cxn ang="0">
                  <a:pos x="111" y="171"/>
                </a:cxn>
                <a:cxn ang="0">
                  <a:pos x="98" y="186"/>
                </a:cxn>
                <a:cxn ang="0">
                  <a:pos x="83" y="196"/>
                </a:cxn>
                <a:cxn ang="0">
                  <a:pos x="65" y="200"/>
                </a:cxn>
                <a:cxn ang="0">
                  <a:pos x="47" y="196"/>
                </a:cxn>
                <a:cxn ang="0">
                  <a:pos x="32" y="186"/>
                </a:cxn>
                <a:cxn ang="0">
                  <a:pos x="19" y="171"/>
                </a:cxn>
                <a:cxn ang="0">
                  <a:pos x="8" y="151"/>
                </a:cxn>
                <a:cxn ang="0">
                  <a:pos x="2" y="128"/>
                </a:cxn>
                <a:cxn ang="0">
                  <a:pos x="0" y="101"/>
                </a:cxn>
                <a:cxn ang="0">
                  <a:pos x="2" y="73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2" y="13"/>
                </a:cxn>
                <a:cxn ang="0">
                  <a:pos x="47" y="4"/>
                </a:cxn>
                <a:cxn ang="0">
                  <a:pos x="65" y="0"/>
                </a:cxn>
              </a:cxnLst>
              <a:rect l="0" t="0" r="r" b="b"/>
              <a:pathLst>
                <a:path w="130" h="200">
                  <a:moveTo>
                    <a:pt x="65" y="34"/>
                  </a:moveTo>
                  <a:lnTo>
                    <a:pt x="55" y="37"/>
                  </a:lnTo>
                  <a:lnTo>
                    <a:pt x="47" y="46"/>
                  </a:lnTo>
                  <a:lnTo>
                    <a:pt x="39" y="61"/>
                  </a:lnTo>
                  <a:lnTo>
                    <a:pt x="34" y="79"/>
                  </a:lnTo>
                  <a:lnTo>
                    <a:pt x="32" y="101"/>
                  </a:lnTo>
                  <a:lnTo>
                    <a:pt x="34" y="121"/>
                  </a:lnTo>
                  <a:lnTo>
                    <a:pt x="39" y="140"/>
                  </a:lnTo>
                  <a:lnTo>
                    <a:pt x="47" y="154"/>
                  </a:lnTo>
                  <a:lnTo>
                    <a:pt x="55" y="163"/>
                  </a:lnTo>
                  <a:lnTo>
                    <a:pt x="65" y="166"/>
                  </a:lnTo>
                  <a:lnTo>
                    <a:pt x="75" y="163"/>
                  </a:lnTo>
                  <a:lnTo>
                    <a:pt x="83" y="154"/>
                  </a:lnTo>
                  <a:lnTo>
                    <a:pt x="90" y="140"/>
                  </a:lnTo>
                  <a:lnTo>
                    <a:pt x="95" y="121"/>
                  </a:lnTo>
                  <a:lnTo>
                    <a:pt x="96" y="101"/>
                  </a:lnTo>
                  <a:lnTo>
                    <a:pt x="95" y="79"/>
                  </a:lnTo>
                  <a:lnTo>
                    <a:pt x="90" y="61"/>
                  </a:lnTo>
                  <a:lnTo>
                    <a:pt x="83" y="46"/>
                  </a:lnTo>
                  <a:lnTo>
                    <a:pt x="75" y="37"/>
                  </a:lnTo>
                  <a:lnTo>
                    <a:pt x="65" y="34"/>
                  </a:lnTo>
                  <a:close/>
                  <a:moveTo>
                    <a:pt x="65" y="0"/>
                  </a:moveTo>
                  <a:lnTo>
                    <a:pt x="83" y="4"/>
                  </a:lnTo>
                  <a:lnTo>
                    <a:pt x="98" y="13"/>
                  </a:lnTo>
                  <a:lnTo>
                    <a:pt x="111" y="28"/>
                  </a:lnTo>
                  <a:lnTo>
                    <a:pt x="122" y="49"/>
                  </a:lnTo>
                  <a:lnTo>
                    <a:pt x="128" y="73"/>
                  </a:lnTo>
                  <a:lnTo>
                    <a:pt x="130" y="101"/>
                  </a:lnTo>
                  <a:lnTo>
                    <a:pt x="128" y="128"/>
                  </a:lnTo>
                  <a:lnTo>
                    <a:pt x="122" y="151"/>
                  </a:lnTo>
                  <a:lnTo>
                    <a:pt x="111" y="171"/>
                  </a:lnTo>
                  <a:lnTo>
                    <a:pt x="98" y="186"/>
                  </a:lnTo>
                  <a:lnTo>
                    <a:pt x="83" y="196"/>
                  </a:lnTo>
                  <a:lnTo>
                    <a:pt x="65" y="200"/>
                  </a:lnTo>
                  <a:lnTo>
                    <a:pt x="47" y="196"/>
                  </a:lnTo>
                  <a:lnTo>
                    <a:pt x="32" y="186"/>
                  </a:lnTo>
                  <a:lnTo>
                    <a:pt x="19" y="171"/>
                  </a:lnTo>
                  <a:lnTo>
                    <a:pt x="8" y="151"/>
                  </a:lnTo>
                  <a:lnTo>
                    <a:pt x="2" y="128"/>
                  </a:lnTo>
                  <a:lnTo>
                    <a:pt x="0" y="101"/>
                  </a:lnTo>
                  <a:lnTo>
                    <a:pt x="2" y="73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2" y="13"/>
                  </a:lnTo>
                  <a:lnTo>
                    <a:pt x="47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6464300" y="2846388"/>
              <a:ext cx="196850" cy="3111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100" y="15"/>
                </a:cxn>
                <a:cxn ang="0">
                  <a:pos x="112" y="30"/>
                </a:cxn>
                <a:cxn ang="0">
                  <a:pos x="117" y="50"/>
                </a:cxn>
                <a:cxn ang="0">
                  <a:pos x="85" y="53"/>
                </a:cxn>
                <a:cxn ang="0">
                  <a:pos x="81" y="44"/>
                </a:cxn>
                <a:cxn ang="0">
                  <a:pos x="72" y="36"/>
                </a:cxn>
                <a:cxn ang="0">
                  <a:pos x="63" y="33"/>
                </a:cxn>
                <a:cxn ang="0">
                  <a:pos x="57" y="33"/>
                </a:cxn>
                <a:cxn ang="0">
                  <a:pos x="53" y="34"/>
                </a:cxn>
                <a:cxn ang="0">
                  <a:pos x="49" y="37"/>
                </a:cxn>
                <a:cxn ang="0">
                  <a:pos x="41" y="45"/>
                </a:cxn>
                <a:cxn ang="0">
                  <a:pos x="40" y="49"/>
                </a:cxn>
                <a:cxn ang="0">
                  <a:pos x="40" y="55"/>
                </a:cxn>
                <a:cxn ang="0">
                  <a:pos x="41" y="64"/>
                </a:cxn>
                <a:cxn ang="0">
                  <a:pos x="45" y="71"/>
                </a:cxn>
                <a:cxn ang="0">
                  <a:pos x="53" y="76"/>
                </a:cxn>
                <a:cxn ang="0">
                  <a:pos x="89" y="87"/>
                </a:cxn>
                <a:cxn ang="0">
                  <a:pos x="104" y="97"/>
                </a:cxn>
                <a:cxn ang="0">
                  <a:pos x="115" y="108"/>
                </a:cxn>
                <a:cxn ang="0">
                  <a:pos x="121" y="123"/>
                </a:cxn>
                <a:cxn ang="0">
                  <a:pos x="124" y="140"/>
                </a:cxn>
                <a:cxn ang="0">
                  <a:pos x="121" y="158"/>
                </a:cxn>
                <a:cxn ang="0">
                  <a:pos x="113" y="174"/>
                </a:cxn>
                <a:cxn ang="0">
                  <a:pos x="100" y="185"/>
                </a:cxn>
                <a:cxn ang="0">
                  <a:pos x="83" y="193"/>
                </a:cxn>
                <a:cxn ang="0">
                  <a:pos x="63" y="196"/>
                </a:cxn>
                <a:cxn ang="0">
                  <a:pos x="44" y="193"/>
                </a:cxn>
                <a:cxn ang="0">
                  <a:pos x="26" y="184"/>
                </a:cxn>
                <a:cxn ang="0">
                  <a:pos x="12" y="170"/>
                </a:cxn>
                <a:cxn ang="0">
                  <a:pos x="3" y="153"/>
                </a:cxn>
                <a:cxn ang="0">
                  <a:pos x="0" y="134"/>
                </a:cxn>
                <a:cxn ang="0">
                  <a:pos x="33" y="134"/>
                </a:cxn>
                <a:cxn ang="0">
                  <a:pos x="36" y="144"/>
                </a:cxn>
                <a:cxn ang="0">
                  <a:pos x="42" y="154"/>
                </a:cxn>
                <a:cxn ang="0">
                  <a:pos x="52" y="161"/>
                </a:cxn>
                <a:cxn ang="0">
                  <a:pos x="63" y="164"/>
                </a:cxn>
                <a:cxn ang="0">
                  <a:pos x="67" y="164"/>
                </a:cxn>
                <a:cxn ang="0">
                  <a:pos x="75" y="162"/>
                </a:cxn>
                <a:cxn ang="0">
                  <a:pos x="82" y="158"/>
                </a:cxn>
                <a:cxn ang="0">
                  <a:pos x="89" y="151"/>
                </a:cxn>
                <a:cxn ang="0">
                  <a:pos x="91" y="140"/>
                </a:cxn>
                <a:cxn ang="0">
                  <a:pos x="90" y="129"/>
                </a:cxn>
                <a:cxn ang="0">
                  <a:pos x="85" y="123"/>
                </a:cxn>
                <a:cxn ang="0">
                  <a:pos x="76" y="117"/>
                </a:cxn>
                <a:cxn ang="0">
                  <a:pos x="64" y="113"/>
                </a:cxn>
                <a:cxn ang="0">
                  <a:pos x="55" y="110"/>
                </a:cxn>
                <a:cxn ang="0">
                  <a:pos x="47" y="108"/>
                </a:cxn>
                <a:cxn ang="0">
                  <a:pos x="44" y="106"/>
                </a:cxn>
                <a:cxn ang="0">
                  <a:pos x="29" y="100"/>
                </a:cxn>
                <a:cxn ang="0">
                  <a:pos x="17" y="87"/>
                </a:cxn>
                <a:cxn ang="0">
                  <a:pos x="10" y="72"/>
                </a:cxn>
                <a:cxn ang="0">
                  <a:pos x="7" y="55"/>
                </a:cxn>
                <a:cxn ang="0">
                  <a:pos x="8" y="40"/>
                </a:cxn>
                <a:cxn ang="0">
                  <a:pos x="14" y="27"/>
                </a:cxn>
                <a:cxn ang="0">
                  <a:pos x="23" y="15"/>
                </a:cxn>
                <a:cxn ang="0">
                  <a:pos x="41" y="4"/>
                </a:cxn>
                <a:cxn ang="0">
                  <a:pos x="63" y="0"/>
                </a:cxn>
              </a:cxnLst>
              <a:rect l="0" t="0" r="r" b="b"/>
              <a:pathLst>
                <a:path w="124" h="196">
                  <a:moveTo>
                    <a:pt x="63" y="0"/>
                  </a:moveTo>
                  <a:lnTo>
                    <a:pt x="82" y="4"/>
                  </a:lnTo>
                  <a:lnTo>
                    <a:pt x="100" y="15"/>
                  </a:lnTo>
                  <a:lnTo>
                    <a:pt x="112" y="30"/>
                  </a:lnTo>
                  <a:lnTo>
                    <a:pt x="117" y="50"/>
                  </a:lnTo>
                  <a:lnTo>
                    <a:pt x="85" y="53"/>
                  </a:lnTo>
                  <a:lnTo>
                    <a:pt x="81" y="44"/>
                  </a:lnTo>
                  <a:lnTo>
                    <a:pt x="72" y="36"/>
                  </a:lnTo>
                  <a:lnTo>
                    <a:pt x="63" y="33"/>
                  </a:lnTo>
                  <a:lnTo>
                    <a:pt x="57" y="33"/>
                  </a:lnTo>
                  <a:lnTo>
                    <a:pt x="53" y="34"/>
                  </a:lnTo>
                  <a:lnTo>
                    <a:pt x="49" y="37"/>
                  </a:lnTo>
                  <a:lnTo>
                    <a:pt x="41" y="45"/>
                  </a:lnTo>
                  <a:lnTo>
                    <a:pt x="40" y="49"/>
                  </a:lnTo>
                  <a:lnTo>
                    <a:pt x="40" y="55"/>
                  </a:lnTo>
                  <a:lnTo>
                    <a:pt x="41" y="64"/>
                  </a:lnTo>
                  <a:lnTo>
                    <a:pt x="45" y="71"/>
                  </a:lnTo>
                  <a:lnTo>
                    <a:pt x="53" y="76"/>
                  </a:lnTo>
                  <a:lnTo>
                    <a:pt x="89" y="87"/>
                  </a:lnTo>
                  <a:lnTo>
                    <a:pt x="104" y="97"/>
                  </a:lnTo>
                  <a:lnTo>
                    <a:pt x="115" y="108"/>
                  </a:lnTo>
                  <a:lnTo>
                    <a:pt x="121" y="123"/>
                  </a:lnTo>
                  <a:lnTo>
                    <a:pt x="124" y="140"/>
                  </a:lnTo>
                  <a:lnTo>
                    <a:pt x="121" y="158"/>
                  </a:lnTo>
                  <a:lnTo>
                    <a:pt x="113" y="174"/>
                  </a:lnTo>
                  <a:lnTo>
                    <a:pt x="100" y="185"/>
                  </a:lnTo>
                  <a:lnTo>
                    <a:pt x="83" y="193"/>
                  </a:lnTo>
                  <a:lnTo>
                    <a:pt x="63" y="196"/>
                  </a:lnTo>
                  <a:lnTo>
                    <a:pt x="44" y="193"/>
                  </a:lnTo>
                  <a:lnTo>
                    <a:pt x="26" y="184"/>
                  </a:lnTo>
                  <a:lnTo>
                    <a:pt x="12" y="170"/>
                  </a:lnTo>
                  <a:lnTo>
                    <a:pt x="3" y="153"/>
                  </a:lnTo>
                  <a:lnTo>
                    <a:pt x="0" y="134"/>
                  </a:lnTo>
                  <a:lnTo>
                    <a:pt x="33" y="134"/>
                  </a:lnTo>
                  <a:lnTo>
                    <a:pt x="36" y="144"/>
                  </a:lnTo>
                  <a:lnTo>
                    <a:pt x="42" y="154"/>
                  </a:lnTo>
                  <a:lnTo>
                    <a:pt x="52" y="161"/>
                  </a:lnTo>
                  <a:lnTo>
                    <a:pt x="63" y="164"/>
                  </a:lnTo>
                  <a:lnTo>
                    <a:pt x="67" y="164"/>
                  </a:lnTo>
                  <a:lnTo>
                    <a:pt x="75" y="162"/>
                  </a:lnTo>
                  <a:lnTo>
                    <a:pt x="82" y="158"/>
                  </a:lnTo>
                  <a:lnTo>
                    <a:pt x="89" y="151"/>
                  </a:lnTo>
                  <a:lnTo>
                    <a:pt x="91" y="140"/>
                  </a:lnTo>
                  <a:lnTo>
                    <a:pt x="90" y="129"/>
                  </a:lnTo>
                  <a:lnTo>
                    <a:pt x="85" y="123"/>
                  </a:lnTo>
                  <a:lnTo>
                    <a:pt x="76" y="117"/>
                  </a:lnTo>
                  <a:lnTo>
                    <a:pt x="64" y="113"/>
                  </a:lnTo>
                  <a:lnTo>
                    <a:pt x="55" y="110"/>
                  </a:lnTo>
                  <a:lnTo>
                    <a:pt x="47" y="108"/>
                  </a:lnTo>
                  <a:lnTo>
                    <a:pt x="44" y="106"/>
                  </a:lnTo>
                  <a:lnTo>
                    <a:pt x="29" y="100"/>
                  </a:lnTo>
                  <a:lnTo>
                    <a:pt x="17" y="87"/>
                  </a:lnTo>
                  <a:lnTo>
                    <a:pt x="10" y="72"/>
                  </a:lnTo>
                  <a:lnTo>
                    <a:pt x="7" y="55"/>
                  </a:lnTo>
                  <a:lnTo>
                    <a:pt x="8" y="40"/>
                  </a:lnTo>
                  <a:lnTo>
                    <a:pt x="14" y="27"/>
                  </a:lnTo>
                  <a:lnTo>
                    <a:pt x="23" y="15"/>
                  </a:lnTo>
                  <a:lnTo>
                    <a:pt x="41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6696075" y="2851150"/>
              <a:ext cx="239712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75" y="120"/>
                </a:cxn>
                <a:cxn ang="0">
                  <a:pos x="105" y="0"/>
                </a:cxn>
                <a:cxn ang="0">
                  <a:pos x="151" y="0"/>
                </a:cxn>
                <a:cxn ang="0">
                  <a:pos x="151" y="190"/>
                </a:cxn>
                <a:cxn ang="0">
                  <a:pos x="118" y="190"/>
                </a:cxn>
                <a:cxn ang="0">
                  <a:pos x="118" y="84"/>
                </a:cxn>
                <a:cxn ang="0">
                  <a:pos x="91" y="190"/>
                </a:cxn>
                <a:cxn ang="0">
                  <a:pos x="58" y="190"/>
                </a:cxn>
                <a:cxn ang="0">
                  <a:pos x="33" y="84"/>
                </a:cxn>
                <a:cxn ang="0">
                  <a:pos x="33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51" h="190">
                  <a:moveTo>
                    <a:pt x="0" y="0"/>
                  </a:moveTo>
                  <a:lnTo>
                    <a:pt x="46" y="0"/>
                  </a:lnTo>
                  <a:lnTo>
                    <a:pt x="75" y="120"/>
                  </a:lnTo>
                  <a:lnTo>
                    <a:pt x="105" y="0"/>
                  </a:lnTo>
                  <a:lnTo>
                    <a:pt x="151" y="0"/>
                  </a:lnTo>
                  <a:lnTo>
                    <a:pt x="151" y="190"/>
                  </a:lnTo>
                  <a:lnTo>
                    <a:pt x="118" y="190"/>
                  </a:lnTo>
                  <a:lnTo>
                    <a:pt x="118" y="84"/>
                  </a:lnTo>
                  <a:lnTo>
                    <a:pt x="91" y="190"/>
                  </a:lnTo>
                  <a:lnTo>
                    <a:pt x="58" y="190"/>
                  </a:lnTo>
                  <a:lnTo>
                    <a:pt x="33" y="84"/>
                  </a:lnTo>
                  <a:lnTo>
                    <a:pt x="33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7754938" y="2844800"/>
              <a:ext cx="203200" cy="31273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5" y="4"/>
                </a:cxn>
                <a:cxn ang="0">
                  <a:pos x="101" y="16"/>
                </a:cxn>
                <a:cxn ang="0">
                  <a:pos x="115" y="37"/>
                </a:cxn>
                <a:cxn ang="0">
                  <a:pos x="124" y="61"/>
                </a:cxn>
                <a:cxn ang="0">
                  <a:pos x="90" y="61"/>
                </a:cxn>
                <a:cxn ang="0">
                  <a:pos x="85" y="49"/>
                </a:cxn>
                <a:cxn ang="0">
                  <a:pos x="79" y="39"/>
                </a:cxn>
                <a:cxn ang="0">
                  <a:pos x="72" y="35"/>
                </a:cxn>
                <a:cxn ang="0">
                  <a:pos x="66" y="34"/>
                </a:cxn>
                <a:cxn ang="0">
                  <a:pos x="55" y="39"/>
                </a:cxn>
                <a:cxn ang="0">
                  <a:pos x="44" y="51"/>
                </a:cxn>
                <a:cxn ang="0">
                  <a:pos x="37" y="73"/>
                </a:cxn>
                <a:cxn ang="0">
                  <a:pos x="34" y="99"/>
                </a:cxn>
                <a:cxn ang="0">
                  <a:pos x="37" y="125"/>
                </a:cxn>
                <a:cxn ang="0">
                  <a:pos x="44" y="145"/>
                </a:cxn>
                <a:cxn ang="0">
                  <a:pos x="55" y="158"/>
                </a:cxn>
                <a:cxn ang="0">
                  <a:pos x="66" y="163"/>
                </a:cxn>
                <a:cxn ang="0">
                  <a:pos x="74" y="160"/>
                </a:cxn>
                <a:cxn ang="0">
                  <a:pos x="82" y="154"/>
                </a:cxn>
                <a:cxn ang="0">
                  <a:pos x="89" y="141"/>
                </a:cxn>
                <a:cxn ang="0">
                  <a:pos x="94" y="122"/>
                </a:cxn>
                <a:cxn ang="0">
                  <a:pos x="72" y="122"/>
                </a:cxn>
                <a:cxn ang="0">
                  <a:pos x="72" y="91"/>
                </a:cxn>
                <a:cxn ang="0">
                  <a:pos x="128" y="91"/>
                </a:cxn>
                <a:cxn ang="0">
                  <a:pos x="128" y="194"/>
                </a:cxn>
                <a:cxn ang="0">
                  <a:pos x="111" y="194"/>
                </a:cxn>
                <a:cxn ang="0">
                  <a:pos x="108" y="173"/>
                </a:cxn>
                <a:cxn ang="0">
                  <a:pos x="94" y="186"/>
                </a:cxn>
                <a:cxn ang="0">
                  <a:pos x="81" y="194"/>
                </a:cxn>
                <a:cxn ang="0">
                  <a:pos x="66" y="197"/>
                </a:cxn>
                <a:cxn ang="0">
                  <a:pos x="48" y="193"/>
                </a:cxn>
                <a:cxn ang="0">
                  <a:pos x="33" y="184"/>
                </a:cxn>
                <a:cxn ang="0">
                  <a:pos x="19" y="169"/>
                </a:cxn>
                <a:cxn ang="0">
                  <a:pos x="8" y="148"/>
                </a:cxn>
                <a:cxn ang="0">
                  <a:pos x="3" y="125"/>
                </a:cxn>
                <a:cxn ang="0">
                  <a:pos x="0" y="99"/>
                </a:cxn>
                <a:cxn ang="0">
                  <a:pos x="3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3" y="13"/>
                </a:cxn>
                <a:cxn ang="0">
                  <a:pos x="48" y="4"/>
                </a:cxn>
                <a:cxn ang="0">
                  <a:pos x="66" y="0"/>
                </a:cxn>
              </a:cxnLst>
              <a:rect l="0" t="0" r="r" b="b"/>
              <a:pathLst>
                <a:path w="128" h="197">
                  <a:moveTo>
                    <a:pt x="66" y="0"/>
                  </a:moveTo>
                  <a:lnTo>
                    <a:pt x="85" y="4"/>
                  </a:lnTo>
                  <a:lnTo>
                    <a:pt x="101" y="16"/>
                  </a:lnTo>
                  <a:lnTo>
                    <a:pt x="115" y="37"/>
                  </a:lnTo>
                  <a:lnTo>
                    <a:pt x="124" y="61"/>
                  </a:lnTo>
                  <a:lnTo>
                    <a:pt x="90" y="61"/>
                  </a:lnTo>
                  <a:lnTo>
                    <a:pt x="85" y="49"/>
                  </a:lnTo>
                  <a:lnTo>
                    <a:pt x="79" y="39"/>
                  </a:lnTo>
                  <a:lnTo>
                    <a:pt x="72" y="35"/>
                  </a:lnTo>
                  <a:lnTo>
                    <a:pt x="66" y="34"/>
                  </a:lnTo>
                  <a:lnTo>
                    <a:pt x="55" y="39"/>
                  </a:lnTo>
                  <a:lnTo>
                    <a:pt x="44" y="51"/>
                  </a:lnTo>
                  <a:lnTo>
                    <a:pt x="37" y="73"/>
                  </a:lnTo>
                  <a:lnTo>
                    <a:pt x="34" y="99"/>
                  </a:lnTo>
                  <a:lnTo>
                    <a:pt x="37" y="125"/>
                  </a:lnTo>
                  <a:lnTo>
                    <a:pt x="44" y="145"/>
                  </a:lnTo>
                  <a:lnTo>
                    <a:pt x="55" y="158"/>
                  </a:lnTo>
                  <a:lnTo>
                    <a:pt x="66" y="163"/>
                  </a:lnTo>
                  <a:lnTo>
                    <a:pt x="74" y="160"/>
                  </a:lnTo>
                  <a:lnTo>
                    <a:pt x="82" y="154"/>
                  </a:lnTo>
                  <a:lnTo>
                    <a:pt x="89" y="141"/>
                  </a:lnTo>
                  <a:lnTo>
                    <a:pt x="94" y="122"/>
                  </a:lnTo>
                  <a:lnTo>
                    <a:pt x="72" y="122"/>
                  </a:lnTo>
                  <a:lnTo>
                    <a:pt x="72" y="91"/>
                  </a:lnTo>
                  <a:lnTo>
                    <a:pt x="128" y="91"/>
                  </a:lnTo>
                  <a:lnTo>
                    <a:pt x="128" y="194"/>
                  </a:lnTo>
                  <a:lnTo>
                    <a:pt x="111" y="194"/>
                  </a:lnTo>
                  <a:lnTo>
                    <a:pt x="108" y="173"/>
                  </a:lnTo>
                  <a:lnTo>
                    <a:pt x="94" y="186"/>
                  </a:lnTo>
                  <a:lnTo>
                    <a:pt x="81" y="194"/>
                  </a:lnTo>
                  <a:lnTo>
                    <a:pt x="66" y="197"/>
                  </a:lnTo>
                  <a:lnTo>
                    <a:pt x="48" y="193"/>
                  </a:lnTo>
                  <a:lnTo>
                    <a:pt x="33" y="184"/>
                  </a:lnTo>
                  <a:lnTo>
                    <a:pt x="19" y="169"/>
                  </a:lnTo>
                  <a:lnTo>
                    <a:pt x="8" y="148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3" y="13"/>
                  </a:lnTo>
                  <a:lnTo>
                    <a:pt x="48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6791325" y="2130425"/>
              <a:ext cx="146050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5"/>
                </a:cxn>
                <a:cxn ang="0">
                  <a:pos x="67" y="0"/>
                </a:cxn>
                <a:cxn ang="0">
                  <a:pos x="92" y="0"/>
                </a:cxn>
                <a:cxn ang="0">
                  <a:pos x="92" y="153"/>
                </a:cxn>
                <a:cxn ang="0">
                  <a:pos x="65" y="153"/>
                </a:cxn>
                <a:cxn ang="0">
                  <a:pos x="27" y="58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2" h="153">
                  <a:moveTo>
                    <a:pt x="0" y="0"/>
                  </a:moveTo>
                  <a:lnTo>
                    <a:pt x="33" y="0"/>
                  </a:lnTo>
                  <a:lnTo>
                    <a:pt x="67" y="85"/>
                  </a:lnTo>
                  <a:lnTo>
                    <a:pt x="67" y="0"/>
                  </a:lnTo>
                  <a:lnTo>
                    <a:pt x="92" y="0"/>
                  </a:lnTo>
                  <a:lnTo>
                    <a:pt x="92" y="153"/>
                  </a:lnTo>
                  <a:lnTo>
                    <a:pt x="65" y="153"/>
                  </a:lnTo>
                  <a:lnTo>
                    <a:pt x="27" y="58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 noEditPoints="1"/>
            </p:cNvSpPr>
            <p:nvPr/>
          </p:nvSpPr>
          <p:spPr bwMode="auto">
            <a:xfrm>
              <a:off x="6599238" y="2127250"/>
              <a:ext cx="163512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2" y="30"/>
                </a:cxn>
                <a:cxn ang="0">
                  <a:pos x="34" y="41"/>
                </a:cxn>
                <a:cxn ang="0">
                  <a:pos x="28" y="58"/>
                </a:cxn>
                <a:cxn ang="0">
                  <a:pos x="26" y="79"/>
                </a:cxn>
                <a:cxn ang="0">
                  <a:pos x="28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1" y="133"/>
                </a:cxn>
                <a:cxn ang="0">
                  <a:pos x="61" y="129"/>
                </a:cxn>
                <a:cxn ang="0">
                  <a:pos x="69" y="118"/>
                </a:cxn>
                <a:cxn ang="0">
                  <a:pos x="75" y="100"/>
                </a:cxn>
                <a:cxn ang="0">
                  <a:pos x="77" y="79"/>
                </a:cxn>
                <a:cxn ang="0">
                  <a:pos x="75" y="58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8" y="4"/>
                </a:cxn>
                <a:cxn ang="0">
                  <a:pos x="81" y="15"/>
                </a:cxn>
                <a:cxn ang="0">
                  <a:pos x="94" y="32"/>
                </a:cxn>
                <a:cxn ang="0">
                  <a:pos x="100" y="54"/>
                </a:cxn>
                <a:cxn ang="0">
                  <a:pos x="103" y="79"/>
                </a:cxn>
                <a:cxn ang="0">
                  <a:pos x="100" y="105"/>
                </a:cxn>
                <a:cxn ang="0">
                  <a:pos x="94" y="126"/>
                </a:cxn>
                <a:cxn ang="0">
                  <a:pos x="81" y="144"/>
                </a:cxn>
                <a:cxn ang="0">
                  <a:pos x="68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6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4"/>
                </a:cxn>
                <a:cxn ang="0">
                  <a:pos x="9" y="32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3" h="159">
                  <a:moveTo>
                    <a:pt x="51" y="26"/>
                  </a:moveTo>
                  <a:lnTo>
                    <a:pt x="42" y="30"/>
                  </a:lnTo>
                  <a:lnTo>
                    <a:pt x="34" y="41"/>
                  </a:lnTo>
                  <a:lnTo>
                    <a:pt x="28" y="58"/>
                  </a:lnTo>
                  <a:lnTo>
                    <a:pt x="26" y="79"/>
                  </a:lnTo>
                  <a:lnTo>
                    <a:pt x="28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1" y="133"/>
                  </a:lnTo>
                  <a:lnTo>
                    <a:pt x="61" y="129"/>
                  </a:lnTo>
                  <a:lnTo>
                    <a:pt x="69" y="118"/>
                  </a:lnTo>
                  <a:lnTo>
                    <a:pt x="75" y="100"/>
                  </a:lnTo>
                  <a:lnTo>
                    <a:pt x="77" y="79"/>
                  </a:lnTo>
                  <a:lnTo>
                    <a:pt x="75" y="58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8" y="4"/>
                  </a:lnTo>
                  <a:lnTo>
                    <a:pt x="81" y="15"/>
                  </a:lnTo>
                  <a:lnTo>
                    <a:pt x="94" y="32"/>
                  </a:lnTo>
                  <a:lnTo>
                    <a:pt x="100" y="54"/>
                  </a:lnTo>
                  <a:lnTo>
                    <a:pt x="103" y="79"/>
                  </a:lnTo>
                  <a:lnTo>
                    <a:pt x="100" y="105"/>
                  </a:lnTo>
                  <a:lnTo>
                    <a:pt x="94" y="126"/>
                  </a:lnTo>
                  <a:lnTo>
                    <a:pt x="81" y="144"/>
                  </a:lnTo>
                  <a:lnTo>
                    <a:pt x="68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6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4"/>
                  </a:lnTo>
                  <a:lnTo>
                    <a:pt x="9" y="32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7011988" y="2130425"/>
              <a:ext cx="157162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26"/>
                </a:cxn>
                <a:cxn ang="0">
                  <a:pos x="62" y="26"/>
                </a:cxn>
                <a:cxn ang="0">
                  <a:pos x="62" y="153"/>
                </a:cxn>
                <a:cxn ang="0">
                  <a:pos x="37" y="153"/>
                </a:cxn>
                <a:cxn ang="0">
                  <a:pos x="37" y="26"/>
                </a:cxn>
                <a:cxn ang="0">
                  <a:pos x="0" y="26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0" y="0"/>
                  </a:moveTo>
                  <a:lnTo>
                    <a:pt x="99" y="0"/>
                  </a:lnTo>
                  <a:lnTo>
                    <a:pt x="99" y="26"/>
                  </a:lnTo>
                  <a:lnTo>
                    <a:pt x="62" y="26"/>
                  </a:lnTo>
                  <a:lnTo>
                    <a:pt x="62" y="153"/>
                  </a:lnTo>
                  <a:lnTo>
                    <a:pt x="37" y="153"/>
                  </a:lnTo>
                  <a:lnTo>
                    <a:pt x="37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 bwMode="auto">
            <a:xfrm>
              <a:off x="6421438" y="2130425"/>
              <a:ext cx="157162" cy="242888"/>
            </a:xfrm>
            <a:custGeom>
              <a:avLst/>
              <a:gdLst/>
              <a:ahLst/>
              <a:cxnLst>
                <a:cxn ang="0">
                  <a:pos x="26" y="26"/>
                </a:cxn>
                <a:cxn ang="0">
                  <a:pos x="26" y="127"/>
                </a:cxn>
                <a:cxn ang="0">
                  <a:pos x="49" y="127"/>
                </a:cxn>
                <a:cxn ang="0">
                  <a:pos x="57" y="123"/>
                </a:cxn>
                <a:cxn ang="0">
                  <a:pos x="65" y="112"/>
                </a:cxn>
                <a:cxn ang="0">
                  <a:pos x="69" y="97"/>
                </a:cxn>
                <a:cxn ang="0">
                  <a:pos x="72" y="77"/>
                </a:cxn>
                <a:cxn ang="0">
                  <a:pos x="71" y="55"/>
                </a:cxn>
                <a:cxn ang="0">
                  <a:pos x="64" y="39"/>
                </a:cxn>
                <a:cxn ang="0">
                  <a:pos x="61" y="33"/>
                </a:cxn>
                <a:cxn ang="0">
                  <a:pos x="53" y="28"/>
                </a:cxn>
                <a:cxn ang="0">
                  <a:pos x="49" y="26"/>
                </a:cxn>
                <a:cxn ang="0">
                  <a:pos x="26" y="26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5" y="4"/>
                </a:cxn>
                <a:cxn ang="0">
                  <a:pos x="79" y="15"/>
                </a:cxn>
                <a:cxn ang="0">
                  <a:pos x="90" y="32"/>
                </a:cxn>
                <a:cxn ang="0">
                  <a:pos x="97" y="52"/>
                </a:cxn>
                <a:cxn ang="0">
                  <a:pos x="99" y="77"/>
                </a:cxn>
                <a:cxn ang="0">
                  <a:pos x="97" y="101"/>
                </a:cxn>
                <a:cxn ang="0">
                  <a:pos x="90" y="122"/>
                </a:cxn>
                <a:cxn ang="0">
                  <a:pos x="80" y="138"/>
                </a:cxn>
                <a:cxn ang="0">
                  <a:pos x="67" y="149"/>
                </a:cxn>
                <a:cxn ang="0">
                  <a:pos x="50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26" y="26"/>
                  </a:moveTo>
                  <a:lnTo>
                    <a:pt x="26" y="127"/>
                  </a:lnTo>
                  <a:lnTo>
                    <a:pt x="49" y="127"/>
                  </a:lnTo>
                  <a:lnTo>
                    <a:pt x="57" y="123"/>
                  </a:lnTo>
                  <a:lnTo>
                    <a:pt x="65" y="112"/>
                  </a:lnTo>
                  <a:lnTo>
                    <a:pt x="69" y="97"/>
                  </a:lnTo>
                  <a:lnTo>
                    <a:pt x="72" y="77"/>
                  </a:lnTo>
                  <a:lnTo>
                    <a:pt x="71" y="55"/>
                  </a:lnTo>
                  <a:lnTo>
                    <a:pt x="64" y="39"/>
                  </a:lnTo>
                  <a:lnTo>
                    <a:pt x="61" y="33"/>
                  </a:lnTo>
                  <a:lnTo>
                    <a:pt x="53" y="28"/>
                  </a:lnTo>
                  <a:lnTo>
                    <a:pt x="49" y="26"/>
                  </a:lnTo>
                  <a:lnTo>
                    <a:pt x="26" y="26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5" y="4"/>
                  </a:lnTo>
                  <a:lnTo>
                    <a:pt x="79" y="15"/>
                  </a:lnTo>
                  <a:lnTo>
                    <a:pt x="90" y="32"/>
                  </a:lnTo>
                  <a:lnTo>
                    <a:pt x="97" y="52"/>
                  </a:lnTo>
                  <a:lnTo>
                    <a:pt x="99" y="77"/>
                  </a:lnTo>
                  <a:lnTo>
                    <a:pt x="97" y="101"/>
                  </a:lnTo>
                  <a:lnTo>
                    <a:pt x="90" y="122"/>
                  </a:lnTo>
                  <a:lnTo>
                    <a:pt x="80" y="138"/>
                  </a:lnTo>
                  <a:lnTo>
                    <a:pt x="67" y="149"/>
                  </a:lnTo>
                  <a:lnTo>
                    <a:pt x="50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6958013" y="2124075"/>
              <a:ext cx="42862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16" y="43"/>
                </a:cxn>
                <a:cxn ang="0">
                  <a:pos x="0" y="43"/>
                </a:cxn>
                <a:cxn ang="0">
                  <a:pos x="0" y="0"/>
                </a:cxn>
              </a:cxnLst>
              <a:rect l="0" t="0" r="r" b="b"/>
              <a:pathLst>
                <a:path w="27" h="43">
                  <a:moveTo>
                    <a:pt x="0" y="0"/>
                  </a:moveTo>
                  <a:lnTo>
                    <a:pt x="27" y="0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752844" y="4159209"/>
            <a:ext cx="2000250" cy="2000250"/>
            <a:chOff x="3751263" y="4324350"/>
            <a:chExt cx="2000250" cy="20002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3810000" y="4383088"/>
              <a:ext cx="1881187" cy="188277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9" y="0"/>
                </a:cxn>
                <a:cxn ang="0">
                  <a:pos x="1122" y="3"/>
                </a:cxn>
                <a:cxn ang="0">
                  <a:pos x="1142" y="12"/>
                </a:cxn>
                <a:cxn ang="0">
                  <a:pos x="1160" y="25"/>
                </a:cxn>
                <a:cxn ang="0">
                  <a:pos x="1172" y="42"/>
                </a:cxn>
                <a:cxn ang="0">
                  <a:pos x="1182" y="63"/>
                </a:cxn>
                <a:cxn ang="0">
                  <a:pos x="1185" y="86"/>
                </a:cxn>
                <a:cxn ang="0">
                  <a:pos x="1185" y="1100"/>
                </a:cxn>
                <a:cxn ang="0">
                  <a:pos x="1182" y="1124"/>
                </a:cxn>
                <a:cxn ang="0">
                  <a:pos x="1172" y="1144"/>
                </a:cxn>
                <a:cxn ang="0">
                  <a:pos x="1160" y="1162"/>
                </a:cxn>
                <a:cxn ang="0">
                  <a:pos x="1142" y="1174"/>
                </a:cxn>
                <a:cxn ang="0">
                  <a:pos x="1122" y="1184"/>
                </a:cxn>
                <a:cxn ang="0">
                  <a:pos x="1099" y="1186"/>
                </a:cxn>
                <a:cxn ang="0">
                  <a:pos x="86" y="1186"/>
                </a:cxn>
                <a:cxn ang="0">
                  <a:pos x="62" y="1184"/>
                </a:cxn>
                <a:cxn ang="0">
                  <a:pos x="42" y="1174"/>
                </a:cxn>
                <a:cxn ang="0">
                  <a:pos x="24" y="1162"/>
                </a:cxn>
                <a:cxn ang="0">
                  <a:pos x="12" y="1144"/>
                </a:cxn>
                <a:cxn ang="0">
                  <a:pos x="2" y="1124"/>
                </a:cxn>
                <a:cxn ang="0">
                  <a:pos x="0" y="1100"/>
                </a:cxn>
                <a:cxn ang="0">
                  <a:pos x="0" y="86"/>
                </a:cxn>
                <a:cxn ang="0">
                  <a:pos x="2" y="63"/>
                </a:cxn>
                <a:cxn ang="0">
                  <a:pos x="12" y="42"/>
                </a:cxn>
                <a:cxn ang="0">
                  <a:pos x="24" y="25"/>
                </a:cxn>
                <a:cxn ang="0">
                  <a:pos x="42" y="12"/>
                </a:cxn>
                <a:cxn ang="0">
                  <a:pos x="62" y="3"/>
                </a:cxn>
                <a:cxn ang="0">
                  <a:pos x="86" y="0"/>
                </a:cxn>
              </a:cxnLst>
              <a:rect l="0" t="0" r="r" b="b"/>
              <a:pathLst>
                <a:path w="1185" h="1186">
                  <a:moveTo>
                    <a:pt x="86" y="0"/>
                  </a:moveTo>
                  <a:lnTo>
                    <a:pt x="1099" y="0"/>
                  </a:lnTo>
                  <a:lnTo>
                    <a:pt x="1122" y="3"/>
                  </a:lnTo>
                  <a:lnTo>
                    <a:pt x="1142" y="12"/>
                  </a:lnTo>
                  <a:lnTo>
                    <a:pt x="1160" y="25"/>
                  </a:lnTo>
                  <a:lnTo>
                    <a:pt x="1172" y="42"/>
                  </a:lnTo>
                  <a:lnTo>
                    <a:pt x="1182" y="63"/>
                  </a:lnTo>
                  <a:lnTo>
                    <a:pt x="1185" y="86"/>
                  </a:lnTo>
                  <a:lnTo>
                    <a:pt x="1185" y="1100"/>
                  </a:lnTo>
                  <a:lnTo>
                    <a:pt x="1182" y="1124"/>
                  </a:lnTo>
                  <a:lnTo>
                    <a:pt x="1172" y="1144"/>
                  </a:lnTo>
                  <a:lnTo>
                    <a:pt x="1160" y="1162"/>
                  </a:lnTo>
                  <a:lnTo>
                    <a:pt x="1142" y="1174"/>
                  </a:lnTo>
                  <a:lnTo>
                    <a:pt x="1122" y="1184"/>
                  </a:lnTo>
                  <a:lnTo>
                    <a:pt x="1099" y="1186"/>
                  </a:lnTo>
                  <a:lnTo>
                    <a:pt x="86" y="1186"/>
                  </a:lnTo>
                  <a:lnTo>
                    <a:pt x="62" y="1184"/>
                  </a:lnTo>
                  <a:lnTo>
                    <a:pt x="42" y="1174"/>
                  </a:lnTo>
                  <a:lnTo>
                    <a:pt x="24" y="1162"/>
                  </a:lnTo>
                  <a:lnTo>
                    <a:pt x="12" y="1144"/>
                  </a:lnTo>
                  <a:lnTo>
                    <a:pt x="2" y="1124"/>
                  </a:lnTo>
                  <a:lnTo>
                    <a:pt x="0" y="1100"/>
                  </a:lnTo>
                  <a:lnTo>
                    <a:pt x="0" y="86"/>
                  </a:lnTo>
                  <a:lnTo>
                    <a:pt x="2" y="63"/>
                  </a:lnTo>
                  <a:lnTo>
                    <a:pt x="12" y="42"/>
                  </a:lnTo>
                  <a:lnTo>
                    <a:pt x="24" y="25"/>
                  </a:lnTo>
                  <a:lnTo>
                    <a:pt x="42" y="12"/>
                  </a:lnTo>
                  <a:lnTo>
                    <a:pt x="62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 noEditPoints="1"/>
            </p:cNvSpPr>
            <p:nvPr/>
          </p:nvSpPr>
          <p:spPr bwMode="auto">
            <a:xfrm>
              <a:off x="3751263" y="4324350"/>
              <a:ext cx="2000250" cy="2000250"/>
            </a:xfrm>
            <a:custGeom>
              <a:avLst/>
              <a:gdLst/>
              <a:ahLst/>
              <a:cxnLst>
                <a:cxn ang="0">
                  <a:pos x="123" y="74"/>
                </a:cxn>
                <a:cxn ang="0">
                  <a:pos x="109" y="75"/>
                </a:cxn>
                <a:cxn ang="0">
                  <a:pos x="98" y="81"/>
                </a:cxn>
                <a:cxn ang="0">
                  <a:pos x="89" y="89"/>
                </a:cxn>
                <a:cxn ang="0">
                  <a:pos x="78" y="105"/>
                </a:cxn>
                <a:cxn ang="0">
                  <a:pos x="74" y="123"/>
                </a:cxn>
                <a:cxn ang="0">
                  <a:pos x="74" y="1137"/>
                </a:cxn>
                <a:cxn ang="0">
                  <a:pos x="78" y="1157"/>
                </a:cxn>
                <a:cxn ang="0">
                  <a:pos x="87" y="1173"/>
                </a:cxn>
                <a:cxn ang="0">
                  <a:pos x="103" y="1182"/>
                </a:cxn>
                <a:cxn ang="0">
                  <a:pos x="123" y="1186"/>
                </a:cxn>
                <a:cxn ang="0">
                  <a:pos x="1136" y="1186"/>
                </a:cxn>
                <a:cxn ang="0">
                  <a:pos x="1155" y="1182"/>
                </a:cxn>
                <a:cxn ang="0">
                  <a:pos x="1171" y="1173"/>
                </a:cxn>
                <a:cxn ang="0">
                  <a:pos x="1181" y="1157"/>
                </a:cxn>
                <a:cxn ang="0">
                  <a:pos x="1185" y="1137"/>
                </a:cxn>
                <a:cxn ang="0">
                  <a:pos x="1185" y="123"/>
                </a:cxn>
                <a:cxn ang="0">
                  <a:pos x="1181" y="104"/>
                </a:cxn>
                <a:cxn ang="0">
                  <a:pos x="1171" y="89"/>
                </a:cxn>
                <a:cxn ang="0">
                  <a:pos x="1155" y="78"/>
                </a:cxn>
                <a:cxn ang="0">
                  <a:pos x="1136" y="74"/>
                </a:cxn>
                <a:cxn ang="0">
                  <a:pos x="123" y="74"/>
                </a:cxn>
                <a:cxn ang="0">
                  <a:pos x="123" y="0"/>
                </a:cxn>
                <a:cxn ang="0">
                  <a:pos x="1136" y="0"/>
                </a:cxn>
                <a:cxn ang="0">
                  <a:pos x="1164" y="3"/>
                </a:cxn>
                <a:cxn ang="0">
                  <a:pos x="1190" y="13"/>
                </a:cxn>
                <a:cxn ang="0">
                  <a:pos x="1213" y="28"/>
                </a:cxn>
                <a:cxn ang="0">
                  <a:pos x="1233" y="47"/>
                </a:cxn>
                <a:cxn ang="0">
                  <a:pos x="1248" y="69"/>
                </a:cxn>
                <a:cxn ang="0">
                  <a:pos x="1257" y="94"/>
                </a:cxn>
                <a:cxn ang="0">
                  <a:pos x="1260" y="123"/>
                </a:cxn>
                <a:cxn ang="0">
                  <a:pos x="1260" y="1137"/>
                </a:cxn>
                <a:cxn ang="0">
                  <a:pos x="1257" y="1166"/>
                </a:cxn>
                <a:cxn ang="0">
                  <a:pos x="1248" y="1192"/>
                </a:cxn>
                <a:cxn ang="0">
                  <a:pos x="1233" y="1214"/>
                </a:cxn>
                <a:cxn ang="0">
                  <a:pos x="1213" y="1233"/>
                </a:cxn>
                <a:cxn ang="0">
                  <a:pos x="1190" y="1248"/>
                </a:cxn>
                <a:cxn ang="0">
                  <a:pos x="1164" y="1257"/>
                </a:cxn>
                <a:cxn ang="0">
                  <a:pos x="1136" y="1260"/>
                </a:cxn>
                <a:cxn ang="0">
                  <a:pos x="123" y="1260"/>
                </a:cxn>
                <a:cxn ang="0">
                  <a:pos x="94" y="1257"/>
                </a:cxn>
                <a:cxn ang="0">
                  <a:pos x="68" y="1248"/>
                </a:cxn>
                <a:cxn ang="0">
                  <a:pos x="46" y="1233"/>
                </a:cxn>
                <a:cxn ang="0">
                  <a:pos x="27" y="1214"/>
                </a:cxn>
                <a:cxn ang="0">
                  <a:pos x="12" y="1192"/>
                </a:cxn>
                <a:cxn ang="0">
                  <a:pos x="3" y="1166"/>
                </a:cxn>
                <a:cxn ang="0">
                  <a:pos x="0" y="1137"/>
                </a:cxn>
                <a:cxn ang="0">
                  <a:pos x="0" y="123"/>
                </a:cxn>
                <a:cxn ang="0">
                  <a:pos x="3" y="99"/>
                </a:cxn>
                <a:cxn ang="0">
                  <a:pos x="10" y="75"/>
                </a:cxn>
                <a:cxn ang="0">
                  <a:pos x="20" y="55"/>
                </a:cxn>
                <a:cxn ang="0">
                  <a:pos x="35" y="36"/>
                </a:cxn>
                <a:cxn ang="0">
                  <a:pos x="54" y="21"/>
                </a:cxn>
                <a:cxn ang="0">
                  <a:pos x="75" y="10"/>
                </a:cxn>
                <a:cxn ang="0">
                  <a:pos x="98" y="3"/>
                </a:cxn>
                <a:cxn ang="0">
                  <a:pos x="123" y="0"/>
                </a:cxn>
              </a:cxnLst>
              <a:rect l="0" t="0" r="r" b="b"/>
              <a:pathLst>
                <a:path w="1260" h="1260">
                  <a:moveTo>
                    <a:pt x="123" y="74"/>
                  </a:moveTo>
                  <a:lnTo>
                    <a:pt x="109" y="75"/>
                  </a:lnTo>
                  <a:lnTo>
                    <a:pt x="98" y="81"/>
                  </a:lnTo>
                  <a:lnTo>
                    <a:pt x="89" y="89"/>
                  </a:lnTo>
                  <a:lnTo>
                    <a:pt x="78" y="105"/>
                  </a:lnTo>
                  <a:lnTo>
                    <a:pt x="74" y="123"/>
                  </a:lnTo>
                  <a:lnTo>
                    <a:pt x="74" y="1137"/>
                  </a:lnTo>
                  <a:lnTo>
                    <a:pt x="78" y="1157"/>
                  </a:lnTo>
                  <a:lnTo>
                    <a:pt x="87" y="1173"/>
                  </a:lnTo>
                  <a:lnTo>
                    <a:pt x="103" y="1182"/>
                  </a:lnTo>
                  <a:lnTo>
                    <a:pt x="123" y="1186"/>
                  </a:lnTo>
                  <a:lnTo>
                    <a:pt x="1136" y="1186"/>
                  </a:lnTo>
                  <a:lnTo>
                    <a:pt x="1155" y="1182"/>
                  </a:lnTo>
                  <a:lnTo>
                    <a:pt x="1171" y="1173"/>
                  </a:lnTo>
                  <a:lnTo>
                    <a:pt x="1181" y="1157"/>
                  </a:lnTo>
                  <a:lnTo>
                    <a:pt x="1185" y="1137"/>
                  </a:lnTo>
                  <a:lnTo>
                    <a:pt x="1185" y="123"/>
                  </a:lnTo>
                  <a:lnTo>
                    <a:pt x="1181" y="104"/>
                  </a:lnTo>
                  <a:lnTo>
                    <a:pt x="1171" y="89"/>
                  </a:lnTo>
                  <a:lnTo>
                    <a:pt x="1155" y="78"/>
                  </a:lnTo>
                  <a:lnTo>
                    <a:pt x="1136" y="74"/>
                  </a:lnTo>
                  <a:lnTo>
                    <a:pt x="123" y="74"/>
                  </a:lnTo>
                  <a:close/>
                  <a:moveTo>
                    <a:pt x="123" y="0"/>
                  </a:moveTo>
                  <a:lnTo>
                    <a:pt x="1136" y="0"/>
                  </a:lnTo>
                  <a:lnTo>
                    <a:pt x="1164" y="3"/>
                  </a:lnTo>
                  <a:lnTo>
                    <a:pt x="1190" y="13"/>
                  </a:lnTo>
                  <a:lnTo>
                    <a:pt x="1213" y="28"/>
                  </a:lnTo>
                  <a:lnTo>
                    <a:pt x="1233" y="47"/>
                  </a:lnTo>
                  <a:lnTo>
                    <a:pt x="1248" y="69"/>
                  </a:lnTo>
                  <a:lnTo>
                    <a:pt x="1257" y="94"/>
                  </a:lnTo>
                  <a:lnTo>
                    <a:pt x="1260" y="123"/>
                  </a:lnTo>
                  <a:lnTo>
                    <a:pt x="1260" y="1137"/>
                  </a:lnTo>
                  <a:lnTo>
                    <a:pt x="1257" y="1166"/>
                  </a:lnTo>
                  <a:lnTo>
                    <a:pt x="1248" y="1192"/>
                  </a:lnTo>
                  <a:lnTo>
                    <a:pt x="1233" y="1214"/>
                  </a:lnTo>
                  <a:lnTo>
                    <a:pt x="1213" y="1233"/>
                  </a:lnTo>
                  <a:lnTo>
                    <a:pt x="1190" y="1248"/>
                  </a:lnTo>
                  <a:lnTo>
                    <a:pt x="1164" y="1257"/>
                  </a:lnTo>
                  <a:lnTo>
                    <a:pt x="1136" y="1260"/>
                  </a:lnTo>
                  <a:lnTo>
                    <a:pt x="123" y="1260"/>
                  </a:lnTo>
                  <a:lnTo>
                    <a:pt x="94" y="1257"/>
                  </a:lnTo>
                  <a:lnTo>
                    <a:pt x="68" y="1248"/>
                  </a:lnTo>
                  <a:lnTo>
                    <a:pt x="46" y="1233"/>
                  </a:lnTo>
                  <a:lnTo>
                    <a:pt x="27" y="1214"/>
                  </a:lnTo>
                  <a:lnTo>
                    <a:pt x="12" y="1192"/>
                  </a:lnTo>
                  <a:lnTo>
                    <a:pt x="3" y="1166"/>
                  </a:lnTo>
                  <a:lnTo>
                    <a:pt x="0" y="1137"/>
                  </a:lnTo>
                  <a:lnTo>
                    <a:pt x="0" y="123"/>
                  </a:lnTo>
                  <a:lnTo>
                    <a:pt x="3" y="99"/>
                  </a:lnTo>
                  <a:lnTo>
                    <a:pt x="10" y="75"/>
                  </a:lnTo>
                  <a:lnTo>
                    <a:pt x="20" y="55"/>
                  </a:lnTo>
                  <a:lnTo>
                    <a:pt x="35" y="36"/>
                  </a:lnTo>
                  <a:lnTo>
                    <a:pt x="54" y="21"/>
                  </a:lnTo>
                  <a:lnTo>
                    <a:pt x="75" y="10"/>
                  </a:lnTo>
                  <a:lnTo>
                    <a:pt x="98" y="3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 noEditPoints="1"/>
            </p:cNvSpPr>
            <p:nvPr/>
          </p:nvSpPr>
          <p:spPr bwMode="auto">
            <a:xfrm>
              <a:off x="3783013" y="4357688"/>
              <a:ext cx="1933575" cy="1931988"/>
            </a:xfrm>
            <a:custGeom>
              <a:avLst/>
              <a:gdLst/>
              <a:ahLst/>
              <a:cxnLst>
                <a:cxn ang="0">
                  <a:pos x="103" y="33"/>
                </a:cxn>
                <a:cxn ang="0">
                  <a:pos x="83" y="35"/>
                </a:cxn>
                <a:cxn ang="0">
                  <a:pos x="67" y="42"/>
                </a:cxn>
                <a:cxn ang="0">
                  <a:pos x="54" y="53"/>
                </a:cxn>
                <a:cxn ang="0">
                  <a:pos x="41" y="68"/>
                </a:cxn>
                <a:cxn ang="0">
                  <a:pos x="34" y="84"/>
                </a:cxn>
                <a:cxn ang="0">
                  <a:pos x="32" y="102"/>
                </a:cxn>
                <a:cxn ang="0">
                  <a:pos x="32" y="1116"/>
                </a:cxn>
                <a:cxn ang="0">
                  <a:pos x="36" y="1138"/>
                </a:cxn>
                <a:cxn ang="0">
                  <a:pos x="45" y="1157"/>
                </a:cxn>
                <a:cxn ang="0">
                  <a:pos x="62" y="1172"/>
                </a:cxn>
                <a:cxn ang="0">
                  <a:pos x="81" y="1182"/>
                </a:cxn>
                <a:cxn ang="0">
                  <a:pos x="103" y="1186"/>
                </a:cxn>
                <a:cxn ang="0">
                  <a:pos x="1116" y="1186"/>
                </a:cxn>
                <a:cxn ang="0">
                  <a:pos x="1139" y="1182"/>
                </a:cxn>
                <a:cxn ang="0">
                  <a:pos x="1158" y="1172"/>
                </a:cxn>
                <a:cxn ang="0">
                  <a:pos x="1173" y="1157"/>
                </a:cxn>
                <a:cxn ang="0">
                  <a:pos x="1183" y="1138"/>
                </a:cxn>
                <a:cxn ang="0">
                  <a:pos x="1187" y="1116"/>
                </a:cxn>
                <a:cxn ang="0">
                  <a:pos x="1187" y="102"/>
                </a:cxn>
                <a:cxn ang="0">
                  <a:pos x="1183" y="80"/>
                </a:cxn>
                <a:cxn ang="0">
                  <a:pos x="1173" y="61"/>
                </a:cxn>
                <a:cxn ang="0">
                  <a:pos x="1158" y="46"/>
                </a:cxn>
                <a:cxn ang="0">
                  <a:pos x="1139" y="37"/>
                </a:cxn>
                <a:cxn ang="0">
                  <a:pos x="1116" y="33"/>
                </a:cxn>
                <a:cxn ang="0">
                  <a:pos x="103" y="33"/>
                </a:cxn>
                <a:cxn ang="0">
                  <a:pos x="103" y="0"/>
                </a:cxn>
                <a:cxn ang="0">
                  <a:pos x="1116" y="0"/>
                </a:cxn>
                <a:cxn ang="0">
                  <a:pos x="1143" y="4"/>
                </a:cxn>
                <a:cxn ang="0">
                  <a:pos x="1168" y="14"/>
                </a:cxn>
                <a:cxn ang="0">
                  <a:pos x="1188" y="30"/>
                </a:cxn>
                <a:cxn ang="0">
                  <a:pos x="1204" y="50"/>
                </a:cxn>
                <a:cxn ang="0">
                  <a:pos x="1214" y="75"/>
                </a:cxn>
                <a:cxn ang="0">
                  <a:pos x="1218" y="102"/>
                </a:cxn>
                <a:cxn ang="0">
                  <a:pos x="1218" y="1116"/>
                </a:cxn>
                <a:cxn ang="0">
                  <a:pos x="1214" y="1144"/>
                </a:cxn>
                <a:cxn ang="0">
                  <a:pos x="1204" y="1167"/>
                </a:cxn>
                <a:cxn ang="0">
                  <a:pos x="1188" y="1187"/>
                </a:cxn>
                <a:cxn ang="0">
                  <a:pos x="1168" y="1204"/>
                </a:cxn>
                <a:cxn ang="0">
                  <a:pos x="1143" y="1213"/>
                </a:cxn>
                <a:cxn ang="0">
                  <a:pos x="1116" y="1217"/>
                </a:cxn>
                <a:cxn ang="0">
                  <a:pos x="103" y="1217"/>
                </a:cxn>
                <a:cxn ang="0">
                  <a:pos x="75" y="1213"/>
                </a:cxn>
                <a:cxn ang="0">
                  <a:pos x="51" y="1204"/>
                </a:cxn>
                <a:cxn ang="0">
                  <a:pos x="30" y="1187"/>
                </a:cxn>
                <a:cxn ang="0">
                  <a:pos x="14" y="1167"/>
                </a:cxn>
                <a:cxn ang="0">
                  <a:pos x="4" y="1144"/>
                </a:cxn>
                <a:cxn ang="0">
                  <a:pos x="0" y="1116"/>
                </a:cxn>
                <a:cxn ang="0">
                  <a:pos x="0" y="102"/>
                </a:cxn>
                <a:cxn ang="0">
                  <a:pos x="4" y="76"/>
                </a:cxn>
                <a:cxn ang="0">
                  <a:pos x="14" y="52"/>
                </a:cxn>
                <a:cxn ang="0">
                  <a:pos x="30" y="30"/>
                </a:cxn>
                <a:cxn ang="0">
                  <a:pos x="52" y="14"/>
                </a:cxn>
                <a:cxn ang="0">
                  <a:pos x="75" y="4"/>
                </a:cxn>
                <a:cxn ang="0">
                  <a:pos x="103" y="0"/>
                </a:cxn>
              </a:cxnLst>
              <a:rect l="0" t="0" r="r" b="b"/>
              <a:pathLst>
                <a:path w="1218" h="1217">
                  <a:moveTo>
                    <a:pt x="103" y="33"/>
                  </a:moveTo>
                  <a:lnTo>
                    <a:pt x="83" y="35"/>
                  </a:lnTo>
                  <a:lnTo>
                    <a:pt x="67" y="42"/>
                  </a:lnTo>
                  <a:lnTo>
                    <a:pt x="54" y="53"/>
                  </a:lnTo>
                  <a:lnTo>
                    <a:pt x="41" y="68"/>
                  </a:lnTo>
                  <a:lnTo>
                    <a:pt x="34" y="84"/>
                  </a:lnTo>
                  <a:lnTo>
                    <a:pt x="32" y="102"/>
                  </a:lnTo>
                  <a:lnTo>
                    <a:pt x="32" y="1116"/>
                  </a:lnTo>
                  <a:lnTo>
                    <a:pt x="36" y="1138"/>
                  </a:lnTo>
                  <a:lnTo>
                    <a:pt x="45" y="1157"/>
                  </a:lnTo>
                  <a:lnTo>
                    <a:pt x="62" y="1172"/>
                  </a:lnTo>
                  <a:lnTo>
                    <a:pt x="81" y="1182"/>
                  </a:lnTo>
                  <a:lnTo>
                    <a:pt x="103" y="1186"/>
                  </a:lnTo>
                  <a:lnTo>
                    <a:pt x="1116" y="1186"/>
                  </a:lnTo>
                  <a:lnTo>
                    <a:pt x="1139" y="1182"/>
                  </a:lnTo>
                  <a:lnTo>
                    <a:pt x="1158" y="1172"/>
                  </a:lnTo>
                  <a:lnTo>
                    <a:pt x="1173" y="1157"/>
                  </a:lnTo>
                  <a:lnTo>
                    <a:pt x="1183" y="1138"/>
                  </a:lnTo>
                  <a:lnTo>
                    <a:pt x="1187" y="1116"/>
                  </a:lnTo>
                  <a:lnTo>
                    <a:pt x="1187" y="102"/>
                  </a:lnTo>
                  <a:lnTo>
                    <a:pt x="1183" y="80"/>
                  </a:lnTo>
                  <a:lnTo>
                    <a:pt x="1173" y="61"/>
                  </a:lnTo>
                  <a:lnTo>
                    <a:pt x="1158" y="46"/>
                  </a:lnTo>
                  <a:lnTo>
                    <a:pt x="1139" y="37"/>
                  </a:lnTo>
                  <a:lnTo>
                    <a:pt x="1116" y="33"/>
                  </a:lnTo>
                  <a:lnTo>
                    <a:pt x="103" y="33"/>
                  </a:lnTo>
                  <a:close/>
                  <a:moveTo>
                    <a:pt x="103" y="0"/>
                  </a:moveTo>
                  <a:lnTo>
                    <a:pt x="1116" y="0"/>
                  </a:lnTo>
                  <a:lnTo>
                    <a:pt x="1143" y="4"/>
                  </a:lnTo>
                  <a:lnTo>
                    <a:pt x="1168" y="14"/>
                  </a:lnTo>
                  <a:lnTo>
                    <a:pt x="1188" y="30"/>
                  </a:lnTo>
                  <a:lnTo>
                    <a:pt x="1204" y="50"/>
                  </a:lnTo>
                  <a:lnTo>
                    <a:pt x="1214" y="75"/>
                  </a:lnTo>
                  <a:lnTo>
                    <a:pt x="1218" y="102"/>
                  </a:lnTo>
                  <a:lnTo>
                    <a:pt x="1218" y="1116"/>
                  </a:lnTo>
                  <a:lnTo>
                    <a:pt x="1214" y="1144"/>
                  </a:lnTo>
                  <a:lnTo>
                    <a:pt x="1204" y="1167"/>
                  </a:lnTo>
                  <a:lnTo>
                    <a:pt x="1188" y="1187"/>
                  </a:lnTo>
                  <a:lnTo>
                    <a:pt x="1168" y="1204"/>
                  </a:lnTo>
                  <a:lnTo>
                    <a:pt x="1143" y="1213"/>
                  </a:lnTo>
                  <a:lnTo>
                    <a:pt x="1116" y="1217"/>
                  </a:lnTo>
                  <a:lnTo>
                    <a:pt x="103" y="1217"/>
                  </a:lnTo>
                  <a:lnTo>
                    <a:pt x="75" y="1213"/>
                  </a:lnTo>
                  <a:lnTo>
                    <a:pt x="51" y="1204"/>
                  </a:lnTo>
                  <a:lnTo>
                    <a:pt x="30" y="1187"/>
                  </a:lnTo>
                  <a:lnTo>
                    <a:pt x="14" y="1167"/>
                  </a:lnTo>
                  <a:lnTo>
                    <a:pt x="4" y="1144"/>
                  </a:lnTo>
                  <a:lnTo>
                    <a:pt x="0" y="1116"/>
                  </a:lnTo>
                  <a:lnTo>
                    <a:pt x="0" y="102"/>
                  </a:lnTo>
                  <a:lnTo>
                    <a:pt x="4" y="76"/>
                  </a:lnTo>
                  <a:lnTo>
                    <a:pt x="14" y="52"/>
                  </a:lnTo>
                  <a:lnTo>
                    <a:pt x="30" y="30"/>
                  </a:lnTo>
                  <a:lnTo>
                    <a:pt x="52" y="14"/>
                  </a:lnTo>
                  <a:lnTo>
                    <a:pt x="75" y="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3868738" y="4441825"/>
              <a:ext cx="1763712" cy="54927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062" y="0"/>
                </a:cxn>
                <a:cxn ang="0">
                  <a:pos x="1081" y="4"/>
                </a:cxn>
                <a:cxn ang="0">
                  <a:pos x="1097" y="15"/>
                </a:cxn>
                <a:cxn ang="0">
                  <a:pos x="1107" y="30"/>
                </a:cxn>
                <a:cxn ang="0">
                  <a:pos x="1111" y="49"/>
                </a:cxn>
                <a:cxn ang="0">
                  <a:pos x="1111" y="346"/>
                </a:cxn>
                <a:cxn ang="0">
                  <a:pos x="0" y="346"/>
                </a:cxn>
                <a:cxn ang="0">
                  <a:pos x="0" y="49"/>
                </a:cxn>
                <a:cxn ang="0">
                  <a:pos x="4" y="31"/>
                </a:cxn>
                <a:cxn ang="0">
                  <a:pos x="15" y="15"/>
                </a:cxn>
                <a:cxn ang="0">
                  <a:pos x="24" y="7"/>
                </a:cxn>
                <a:cxn ang="0">
                  <a:pos x="35" y="1"/>
                </a:cxn>
                <a:cxn ang="0">
                  <a:pos x="49" y="0"/>
                </a:cxn>
              </a:cxnLst>
              <a:rect l="0" t="0" r="r" b="b"/>
              <a:pathLst>
                <a:path w="1111" h="346">
                  <a:moveTo>
                    <a:pt x="49" y="0"/>
                  </a:moveTo>
                  <a:lnTo>
                    <a:pt x="1062" y="0"/>
                  </a:lnTo>
                  <a:lnTo>
                    <a:pt x="1081" y="4"/>
                  </a:lnTo>
                  <a:lnTo>
                    <a:pt x="1097" y="15"/>
                  </a:lnTo>
                  <a:lnTo>
                    <a:pt x="1107" y="30"/>
                  </a:lnTo>
                  <a:lnTo>
                    <a:pt x="1111" y="49"/>
                  </a:lnTo>
                  <a:lnTo>
                    <a:pt x="1111" y="346"/>
                  </a:lnTo>
                  <a:lnTo>
                    <a:pt x="0" y="346"/>
                  </a:lnTo>
                  <a:lnTo>
                    <a:pt x="0" y="49"/>
                  </a:lnTo>
                  <a:lnTo>
                    <a:pt x="4" y="31"/>
                  </a:lnTo>
                  <a:lnTo>
                    <a:pt x="15" y="15"/>
                  </a:lnTo>
                  <a:lnTo>
                    <a:pt x="24" y="7"/>
                  </a:lnTo>
                  <a:lnTo>
                    <a:pt x="35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Freeform 62"/>
            <p:cNvSpPr>
              <a:spLocks/>
            </p:cNvSpPr>
            <p:nvPr/>
          </p:nvSpPr>
          <p:spPr bwMode="auto">
            <a:xfrm>
              <a:off x="3943350" y="4497388"/>
              <a:ext cx="409575" cy="417513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34" y="0"/>
                </a:cxn>
                <a:cxn ang="0">
                  <a:pos x="140" y="7"/>
                </a:cxn>
                <a:cxn ang="0">
                  <a:pos x="256" y="239"/>
                </a:cxn>
                <a:cxn ang="0">
                  <a:pos x="258" y="248"/>
                </a:cxn>
                <a:cxn ang="0">
                  <a:pos x="256" y="256"/>
                </a:cxn>
                <a:cxn ang="0">
                  <a:pos x="249" y="262"/>
                </a:cxn>
                <a:cxn ang="0">
                  <a:pos x="239" y="263"/>
                </a:cxn>
                <a:cxn ang="0">
                  <a:pos x="21" y="263"/>
                </a:cxn>
                <a:cxn ang="0">
                  <a:pos x="10" y="262"/>
                </a:cxn>
                <a:cxn ang="0">
                  <a:pos x="3" y="258"/>
                </a:cxn>
                <a:cxn ang="0">
                  <a:pos x="0" y="250"/>
                </a:cxn>
                <a:cxn ang="0">
                  <a:pos x="3" y="239"/>
                </a:cxn>
                <a:cxn ang="0">
                  <a:pos x="119" y="7"/>
                </a:cxn>
                <a:cxn ang="0">
                  <a:pos x="125" y="0"/>
                </a:cxn>
              </a:cxnLst>
              <a:rect l="0" t="0" r="r" b="b"/>
              <a:pathLst>
                <a:path w="258" h="263">
                  <a:moveTo>
                    <a:pt x="125" y="0"/>
                  </a:moveTo>
                  <a:lnTo>
                    <a:pt x="134" y="0"/>
                  </a:lnTo>
                  <a:lnTo>
                    <a:pt x="140" y="7"/>
                  </a:lnTo>
                  <a:lnTo>
                    <a:pt x="256" y="239"/>
                  </a:lnTo>
                  <a:lnTo>
                    <a:pt x="258" y="248"/>
                  </a:lnTo>
                  <a:lnTo>
                    <a:pt x="256" y="256"/>
                  </a:lnTo>
                  <a:lnTo>
                    <a:pt x="249" y="262"/>
                  </a:lnTo>
                  <a:lnTo>
                    <a:pt x="239" y="263"/>
                  </a:lnTo>
                  <a:lnTo>
                    <a:pt x="21" y="263"/>
                  </a:lnTo>
                  <a:lnTo>
                    <a:pt x="10" y="262"/>
                  </a:lnTo>
                  <a:lnTo>
                    <a:pt x="3" y="258"/>
                  </a:lnTo>
                  <a:lnTo>
                    <a:pt x="0" y="250"/>
                  </a:lnTo>
                  <a:lnTo>
                    <a:pt x="3" y="239"/>
                  </a:lnTo>
                  <a:lnTo>
                    <a:pt x="119" y="7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" name="Freeform 63"/>
            <p:cNvSpPr>
              <a:spLocks/>
            </p:cNvSpPr>
            <p:nvPr/>
          </p:nvSpPr>
          <p:spPr bwMode="auto">
            <a:xfrm>
              <a:off x="4114800" y="4603750"/>
              <a:ext cx="66675" cy="225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34" y="142"/>
                </a:cxn>
                <a:cxn ang="0">
                  <a:pos x="7" y="142"/>
                </a:cxn>
                <a:cxn ang="0">
                  <a:pos x="0" y="0"/>
                </a:cxn>
              </a:cxnLst>
              <a:rect l="0" t="0" r="r" b="b"/>
              <a:pathLst>
                <a:path w="42" h="142">
                  <a:moveTo>
                    <a:pt x="0" y="0"/>
                  </a:moveTo>
                  <a:lnTo>
                    <a:pt x="42" y="0"/>
                  </a:lnTo>
                  <a:lnTo>
                    <a:pt x="34" y="142"/>
                  </a:lnTo>
                  <a:lnTo>
                    <a:pt x="7" y="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64"/>
            <p:cNvSpPr>
              <a:spLocks noChangeArrowheads="1"/>
            </p:cNvSpPr>
            <p:nvPr/>
          </p:nvSpPr>
          <p:spPr bwMode="auto">
            <a:xfrm>
              <a:off x="4125913" y="4852988"/>
              <a:ext cx="42862" cy="44450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4759325" y="5103813"/>
              <a:ext cx="192087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68"/>
                </a:cxn>
                <a:cxn ang="0">
                  <a:pos x="80" y="0"/>
                </a:cxn>
                <a:cxn ang="0">
                  <a:pos x="121" y="0"/>
                </a:cxn>
                <a:cxn ang="0">
                  <a:pos x="61" y="85"/>
                </a:cxn>
                <a:cxn ang="0">
                  <a:pos x="114" y="190"/>
                </a:cxn>
                <a:cxn ang="0">
                  <a:pos x="77" y="190"/>
                </a:cxn>
                <a:cxn ang="0">
                  <a:pos x="40" y="117"/>
                </a:cxn>
                <a:cxn ang="0">
                  <a:pos x="34" y="126"/>
                </a:cxn>
                <a:cxn ang="0">
                  <a:pos x="34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21" h="190">
                  <a:moveTo>
                    <a:pt x="0" y="0"/>
                  </a:moveTo>
                  <a:lnTo>
                    <a:pt x="34" y="0"/>
                  </a:lnTo>
                  <a:lnTo>
                    <a:pt x="34" y="68"/>
                  </a:lnTo>
                  <a:lnTo>
                    <a:pt x="80" y="0"/>
                  </a:lnTo>
                  <a:lnTo>
                    <a:pt x="121" y="0"/>
                  </a:lnTo>
                  <a:lnTo>
                    <a:pt x="61" y="85"/>
                  </a:lnTo>
                  <a:lnTo>
                    <a:pt x="114" y="190"/>
                  </a:lnTo>
                  <a:lnTo>
                    <a:pt x="77" y="190"/>
                  </a:lnTo>
                  <a:lnTo>
                    <a:pt x="40" y="117"/>
                  </a:lnTo>
                  <a:lnTo>
                    <a:pt x="34" y="126"/>
                  </a:lnTo>
                  <a:lnTo>
                    <a:pt x="34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6"/>
            <p:cNvSpPr>
              <a:spLocks noChangeArrowheads="1"/>
            </p:cNvSpPr>
            <p:nvPr/>
          </p:nvSpPr>
          <p:spPr bwMode="auto">
            <a:xfrm>
              <a:off x="4981575" y="5100638"/>
              <a:ext cx="52387" cy="304800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7"/>
            <p:cNvSpPr>
              <a:spLocks/>
            </p:cNvSpPr>
            <p:nvPr/>
          </p:nvSpPr>
          <p:spPr bwMode="auto">
            <a:xfrm>
              <a:off x="5083175" y="5100638"/>
              <a:ext cx="184150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83" y="107"/>
                </a:cxn>
                <a:cxn ang="0">
                  <a:pos x="83" y="0"/>
                </a:cxn>
                <a:cxn ang="0">
                  <a:pos x="116" y="0"/>
                </a:cxn>
                <a:cxn ang="0">
                  <a:pos x="116" y="192"/>
                </a:cxn>
                <a:cxn ang="0">
                  <a:pos x="82" y="192"/>
                </a:cxn>
                <a:cxn ang="0">
                  <a:pos x="33" y="72"/>
                </a:cxn>
                <a:cxn ang="0">
                  <a:pos x="33" y="192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116" h="192">
                  <a:moveTo>
                    <a:pt x="0" y="0"/>
                  </a:moveTo>
                  <a:lnTo>
                    <a:pt x="39" y="0"/>
                  </a:lnTo>
                  <a:lnTo>
                    <a:pt x="83" y="107"/>
                  </a:lnTo>
                  <a:lnTo>
                    <a:pt x="83" y="0"/>
                  </a:lnTo>
                  <a:lnTo>
                    <a:pt x="116" y="0"/>
                  </a:lnTo>
                  <a:lnTo>
                    <a:pt x="116" y="192"/>
                  </a:lnTo>
                  <a:lnTo>
                    <a:pt x="82" y="192"/>
                  </a:lnTo>
                  <a:lnTo>
                    <a:pt x="33" y="72"/>
                  </a:lnTo>
                  <a:lnTo>
                    <a:pt x="33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8"/>
            <p:cNvSpPr>
              <a:spLocks noEditPoints="1"/>
            </p:cNvSpPr>
            <p:nvPr/>
          </p:nvSpPr>
          <p:spPr bwMode="auto">
            <a:xfrm>
              <a:off x="4516438" y="5097463"/>
              <a:ext cx="204787" cy="314325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55" y="35"/>
                </a:cxn>
                <a:cxn ang="0">
                  <a:pos x="46" y="45"/>
                </a:cxn>
                <a:cxn ang="0">
                  <a:pos x="40" y="59"/>
                </a:cxn>
                <a:cxn ang="0">
                  <a:pos x="34" y="77"/>
                </a:cxn>
                <a:cxn ang="0">
                  <a:pos x="33" y="99"/>
                </a:cxn>
                <a:cxn ang="0">
                  <a:pos x="34" y="121"/>
                </a:cxn>
                <a:cxn ang="0">
                  <a:pos x="40" y="138"/>
                </a:cxn>
                <a:cxn ang="0">
                  <a:pos x="46" y="153"/>
                </a:cxn>
                <a:cxn ang="0">
                  <a:pos x="55" y="163"/>
                </a:cxn>
                <a:cxn ang="0">
                  <a:pos x="64" y="166"/>
                </a:cxn>
                <a:cxn ang="0">
                  <a:pos x="74" y="163"/>
                </a:cxn>
                <a:cxn ang="0">
                  <a:pos x="82" y="153"/>
                </a:cxn>
                <a:cxn ang="0">
                  <a:pos x="90" y="138"/>
                </a:cxn>
                <a:cxn ang="0">
                  <a:pos x="95" y="121"/>
                </a:cxn>
                <a:cxn ang="0">
                  <a:pos x="97" y="99"/>
                </a:cxn>
                <a:cxn ang="0">
                  <a:pos x="95" y="77"/>
                </a:cxn>
                <a:cxn ang="0">
                  <a:pos x="90" y="59"/>
                </a:cxn>
                <a:cxn ang="0">
                  <a:pos x="82" y="45"/>
                </a:cxn>
                <a:cxn ang="0">
                  <a:pos x="74" y="35"/>
                </a:cxn>
                <a:cxn ang="0">
                  <a:pos x="64" y="32"/>
                </a:cxn>
                <a:cxn ang="0">
                  <a:pos x="64" y="0"/>
                </a:cxn>
                <a:cxn ang="0">
                  <a:pos x="82" y="4"/>
                </a:cxn>
                <a:cxn ang="0">
                  <a:pos x="97" y="13"/>
                </a:cxn>
                <a:cxn ang="0">
                  <a:pos x="110" y="28"/>
                </a:cxn>
                <a:cxn ang="0">
                  <a:pos x="121" y="49"/>
                </a:cxn>
                <a:cxn ang="0">
                  <a:pos x="127" y="72"/>
                </a:cxn>
                <a:cxn ang="0">
                  <a:pos x="129" y="99"/>
                </a:cxn>
                <a:cxn ang="0">
                  <a:pos x="127" y="126"/>
                </a:cxn>
                <a:cxn ang="0">
                  <a:pos x="121" y="149"/>
                </a:cxn>
                <a:cxn ang="0">
                  <a:pos x="110" y="170"/>
                </a:cxn>
                <a:cxn ang="0">
                  <a:pos x="97" y="185"/>
                </a:cxn>
                <a:cxn ang="0">
                  <a:pos x="82" y="194"/>
                </a:cxn>
                <a:cxn ang="0">
                  <a:pos x="64" y="198"/>
                </a:cxn>
                <a:cxn ang="0">
                  <a:pos x="46" y="194"/>
                </a:cxn>
                <a:cxn ang="0">
                  <a:pos x="31" y="185"/>
                </a:cxn>
                <a:cxn ang="0">
                  <a:pos x="19" y="170"/>
                </a:cxn>
                <a:cxn ang="0">
                  <a:pos x="8" y="149"/>
                </a:cxn>
                <a:cxn ang="0">
                  <a:pos x="3" y="126"/>
                </a:cxn>
                <a:cxn ang="0">
                  <a:pos x="0" y="99"/>
                </a:cxn>
                <a:cxn ang="0">
                  <a:pos x="3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1" y="13"/>
                </a:cxn>
                <a:cxn ang="0">
                  <a:pos x="46" y="4"/>
                </a:cxn>
                <a:cxn ang="0">
                  <a:pos x="64" y="0"/>
                </a:cxn>
              </a:cxnLst>
              <a:rect l="0" t="0" r="r" b="b"/>
              <a:pathLst>
                <a:path w="129" h="198">
                  <a:moveTo>
                    <a:pt x="64" y="32"/>
                  </a:moveTo>
                  <a:lnTo>
                    <a:pt x="55" y="35"/>
                  </a:lnTo>
                  <a:lnTo>
                    <a:pt x="46" y="45"/>
                  </a:lnTo>
                  <a:lnTo>
                    <a:pt x="40" y="59"/>
                  </a:lnTo>
                  <a:lnTo>
                    <a:pt x="34" y="77"/>
                  </a:lnTo>
                  <a:lnTo>
                    <a:pt x="33" y="99"/>
                  </a:lnTo>
                  <a:lnTo>
                    <a:pt x="34" y="121"/>
                  </a:lnTo>
                  <a:lnTo>
                    <a:pt x="40" y="138"/>
                  </a:lnTo>
                  <a:lnTo>
                    <a:pt x="46" y="153"/>
                  </a:lnTo>
                  <a:lnTo>
                    <a:pt x="55" y="163"/>
                  </a:lnTo>
                  <a:lnTo>
                    <a:pt x="64" y="166"/>
                  </a:lnTo>
                  <a:lnTo>
                    <a:pt x="74" y="163"/>
                  </a:lnTo>
                  <a:lnTo>
                    <a:pt x="82" y="153"/>
                  </a:lnTo>
                  <a:lnTo>
                    <a:pt x="90" y="138"/>
                  </a:lnTo>
                  <a:lnTo>
                    <a:pt x="95" y="121"/>
                  </a:lnTo>
                  <a:lnTo>
                    <a:pt x="97" y="99"/>
                  </a:lnTo>
                  <a:lnTo>
                    <a:pt x="95" y="77"/>
                  </a:lnTo>
                  <a:lnTo>
                    <a:pt x="90" y="59"/>
                  </a:lnTo>
                  <a:lnTo>
                    <a:pt x="82" y="45"/>
                  </a:lnTo>
                  <a:lnTo>
                    <a:pt x="74" y="35"/>
                  </a:lnTo>
                  <a:lnTo>
                    <a:pt x="64" y="32"/>
                  </a:lnTo>
                  <a:close/>
                  <a:moveTo>
                    <a:pt x="64" y="0"/>
                  </a:moveTo>
                  <a:lnTo>
                    <a:pt x="82" y="4"/>
                  </a:lnTo>
                  <a:lnTo>
                    <a:pt x="97" y="13"/>
                  </a:lnTo>
                  <a:lnTo>
                    <a:pt x="110" y="28"/>
                  </a:lnTo>
                  <a:lnTo>
                    <a:pt x="121" y="49"/>
                  </a:lnTo>
                  <a:lnTo>
                    <a:pt x="127" y="72"/>
                  </a:lnTo>
                  <a:lnTo>
                    <a:pt x="129" y="99"/>
                  </a:lnTo>
                  <a:lnTo>
                    <a:pt x="127" y="126"/>
                  </a:lnTo>
                  <a:lnTo>
                    <a:pt x="121" y="149"/>
                  </a:lnTo>
                  <a:lnTo>
                    <a:pt x="110" y="170"/>
                  </a:lnTo>
                  <a:lnTo>
                    <a:pt x="97" y="185"/>
                  </a:lnTo>
                  <a:lnTo>
                    <a:pt x="82" y="194"/>
                  </a:lnTo>
                  <a:lnTo>
                    <a:pt x="64" y="198"/>
                  </a:lnTo>
                  <a:lnTo>
                    <a:pt x="46" y="194"/>
                  </a:lnTo>
                  <a:lnTo>
                    <a:pt x="31" y="185"/>
                  </a:lnTo>
                  <a:lnTo>
                    <a:pt x="19" y="170"/>
                  </a:lnTo>
                  <a:lnTo>
                    <a:pt x="8" y="149"/>
                  </a:lnTo>
                  <a:lnTo>
                    <a:pt x="3" y="126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1" y="13"/>
                  </a:lnTo>
                  <a:lnTo>
                    <a:pt x="46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9"/>
            <p:cNvSpPr>
              <a:spLocks/>
            </p:cNvSpPr>
            <p:nvPr/>
          </p:nvSpPr>
          <p:spPr bwMode="auto">
            <a:xfrm>
              <a:off x="4006850" y="5099050"/>
              <a:ext cx="193675" cy="30956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81" y="4"/>
                </a:cxn>
                <a:cxn ang="0">
                  <a:pos x="98" y="15"/>
                </a:cxn>
                <a:cxn ang="0">
                  <a:pos x="110" y="30"/>
                </a:cxn>
                <a:cxn ang="0">
                  <a:pos x="115" y="50"/>
                </a:cxn>
                <a:cxn ang="0">
                  <a:pos x="84" y="53"/>
                </a:cxn>
                <a:cxn ang="0">
                  <a:pos x="80" y="42"/>
                </a:cxn>
                <a:cxn ang="0">
                  <a:pos x="72" y="35"/>
                </a:cxn>
                <a:cxn ang="0">
                  <a:pos x="61" y="33"/>
                </a:cxn>
                <a:cxn ang="0">
                  <a:pos x="56" y="33"/>
                </a:cxn>
                <a:cxn ang="0">
                  <a:pos x="47" y="35"/>
                </a:cxn>
                <a:cxn ang="0">
                  <a:pos x="42" y="41"/>
                </a:cxn>
                <a:cxn ang="0">
                  <a:pos x="41" y="44"/>
                </a:cxn>
                <a:cxn ang="0">
                  <a:pos x="38" y="48"/>
                </a:cxn>
                <a:cxn ang="0">
                  <a:pos x="38" y="53"/>
                </a:cxn>
                <a:cxn ang="0">
                  <a:pos x="39" y="64"/>
                </a:cxn>
                <a:cxn ang="0">
                  <a:pos x="45" y="71"/>
                </a:cxn>
                <a:cxn ang="0">
                  <a:pos x="53" y="75"/>
                </a:cxn>
                <a:cxn ang="0">
                  <a:pos x="87" y="86"/>
                </a:cxn>
                <a:cxn ang="0">
                  <a:pos x="88" y="86"/>
                </a:cxn>
                <a:cxn ang="0">
                  <a:pos x="103" y="95"/>
                </a:cxn>
                <a:cxn ang="0">
                  <a:pos x="113" y="108"/>
                </a:cxn>
                <a:cxn ang="0">
                  <a:pos x="120" y="121"/>
                </a:cxn>
                <a:cxn ang="0">
                  <a:pos x="122" y="139"/>
                </a:cxn>
                <a:cxn ang="0">
                  <a:pos x="120" y="157"/>
                </a:cxn>
                <a:cxn ang="0">
                  <a:pos x="111" y="173"/>
                </a:cxn>
                <a:cxn ang="0">
                  <a:pos x="99" y="184"/>
                </a:cxn>
                <a:cxn ang="0">
                  <a:pos x="81" y="192"/>
                </a:cxn>
                <a:cxn ang="0">
                  <a:pos x="61" y="195"/>
                </a:cxn>
                <a:cxn ang="0">
                  <a:pos x="42" y="192"/>
                </a:cxn>
                <a:cxn ang="0">
                  <a:pos x="24" y="182"/>
                </a:cxn>
                <a:cxn ang="0">
                  <a:pos x="12" y="170"/>
                </a:cxn>
                <a:cxn ang="0">
                  <a:pos x="2" y="152"/>
                </a:cxn>
                <a:cxn ang="0">
                  <a:pos x="0" y="133"/>
                </a:cxn>
                <a:cxn ang="0">
                  <a:pos x="32" y="133"/>
                </a:cxn>
                <a:cxn ang="0">
                  <a:pos x="35" y="144"/>
                </a:cxn>
                <a:cxn ang="0">
                  <a:pos x="41" y="154"/>
                </a:cxn>
                <a:cxn ang="0">
                  <a:pos x="50" y="159"/>
                </a:cxn>
                <a:cxn ang="0">
                  <a:pos x="61" y="162"/>
                </a:cxn>
                <a:cxn ang="0">
                  <a:pos x="66" y="162"/>
                </a:cxn>
                <a:cxn ang="0">
                  <a:pos x="73" y="161"/>
                </a:cxn>
                <a:cxn ang="0">
                  <a:pos x="81" y="157"/>
                </a:cxn>
                <a:cxn ang="0">
                  <a:pos x="87" y="150"/>
                </a:cxn>
                <a:cxn ang="0">
                  <a:pos x="90" y="139"/>
                </a:cxn>
                <a:cxn ang="0">
                  <a:pos x="88" y="129"/>
                </a:cxn>
                <a:cxn ang="0">
                  <a:pos x="83" y="121"/>
                </a:cxn>
                <a:cxn ang="0">
                  <a:pos x="75" y="116"/>
                </a:cxn>
                <a:cxn ang="0">
                  <a:pos x="71" y="114"/>
                </a:cxn>
                <a:cxn ang="0">
                  <a:pos x="62" y="113"/>
                </a:cxn>
                <a:cxn ang="0">
                  <a:pos x="53" y="109"/>
                </a:cxn>
                <a:cxn ang="0">
                  <a:pos x="45" y="108"/>
                </a:cxn>
                <a:cxn ang="0">
                  <a:pos x="42" y="106"/>
                </a:cxn>
                <a:cxn ang="0">
                  <a:pos x="27" y="98"/>
                </a:cxn>
                <a:cxn ang="0">
                  <a:pos x="16" y="87"/>
                </a:cxn>
                <a:cxn ang="0">
                  <a:pos x="9" y="71"/>
                </a:cxn>
                <a:cxn ang="0">
                  <a:pos x="6" y="53"/>
                </a:cxn>
                <a:cxn ang="0">
                  <a:pos x="8" y="39"/>
                </a:cxn>
                <a:cxn ang="0">
                  <a:pos x="13" y="26"/>
                </a:cxn>
                <a:cxn ang="0">
                  <a:pos x="23" y="15"/>
                </a:cxn>
                <a:cxn ang="0">
                  <a:pos x="34" y="7"/>
                </a:cxn>
                <a:cxn ang="0">
                  <a:pos x="46" y="1"/>
                </a:cxn>
                <a:cxn ang="0">
                  <a:pos x="61" y="0"/>
                </a:cxn>
              </a:cxnLst>
              <a:rect l="0" t="0" r="r" b="b"/>
              <a:pathLst>
                <a:path w="122" h="195">
                  <a:moveTo>
                    <a:pt x="61" y="0"/>
                  </a:moveTo>
                  <a:lnTo>
                    <a:pt x="81" y="4"/>
                  </a:lnTo>
                  <a:lnTo>
                    <a:pt x="98" y="15"/>
                  </a:lnTo>
                  <a:lnTo>
                    <a:pt x="110" y="30"/>
                  </a:lnTo>
                  <a:lnTo>
                    <a:pt x="115" y="50"/>
                  </a:lnTo>
                  <a:lnTo>
                    <a:pt x="84" y="53"/>
                  </a:lnTo>
                  <a:lnTo>
                    <a:pt x="80" y="42"/>
                  </a:lnTo>
                  <a:lnTo>
                    <a:pt x="72" y="35"/>
                  </a:lnTo>
                  <a:lnTo>
                    <a:pt x="61" y="33"/>
                  </a:lnTo>
                  <a:lnTo>
                    <a:pt x="56" y="33"/>
                  </a:lnTo>
                  <a:lnTo>
                    <a:pt x="47" y="35"/>
                  </a:lnTo>
                  <a:lnTo>
                    <a:pt x="42" y="41"/>
                  </a:lnTo>
                  <a:lnTo>
                    <a:pt x="41" y="44"/>
                  </a:lnTo>
                  <a:lnTo>
                    <a:pt x="38" y="48"/>
                  </a:lnTo>
                  <a:lnTo>
                    <a:pt x="38" y="53"/>
                  </a:lnTo>
                  <a:lnTo>
                    <a:pt x="39" y="64"/>
                  </a:lnTo>
                  <a:lnTo>
                    <a:pt x="45" y="71"/>
                  </a:lnTo>
                  <a:lnTo>
                    <a:pt x="53" y="75"/>
                  </a:lnTo>
                  <a:lnTo>
                    <a:pt x="87" y="86"/>
                  </a:lnTo>
                  <a:lnTo>
                    <a:pt x="88" y="86"/>
                  </a:lnTo>
                  <a:lnTo>
                    <a:pt x="103" y="95"/>
                  </a:lnTo>
                  <a:lnTo>
                    <a:pt x="113" y="108"/>
                  </a:lnTo>
                  <a:lnTo>
                    <a:pt x="120" y="121"/>
                  </a:lnTo>
                  <a:lnTo>
                    <a:pt x="122" y="139"/>
                  </a:lnTo>
                  <a:lnTo>
                    <a:pt x="120" y="157"/>
                  </a:lnTo>
                  <a:lnTo>
                    <a:pt x="111" y="173"/>
                  </a:lnTo>
                  <a:lnTo>
                    <a:pt x="99" y="184"/>
                  </a:lnTo>
                  <a:lnTo>
                    <a:pt x="81" y="192"/>
                  </a:lnTo>
                  <a:lnTo>
                    <a:pt x="61" y="195"/>
                  </a:lnTo>
                  <a:lnTo>
                    <a:pt x="42" y="192"/>
                  </a:lnTo>
                  <a:lnTo>
                    <a:pt x="24" y="182"/>
                  </a:lnTo>
                  <a:lnTo>
                    <a:pt x="12" y="170"/>
                  </a:lnTo>
                  <a:lnTo>
                    <a:pt x="2" y="152"/>
                  </a:lnTo>
                  <a:lnTo>
                    <a:pt x="0" y="133"/>
                  </a:lnTo>
                  <a:lnTo>
                    <a:pt x="32" y="133"/>
                  </a:lnTo>
                  <a:lnTo>
                    <a:pt x="35" y="144"/>
                  </a:lnTo>
                  <a:lnTo>
                    <a:pt x="41" y="154"/>
                  </a:lnTo>
                  <a:lnTo>
                    <a:pt x="50" y="159"/>
                  </a:lnTo>
                  <a:lnTo>
                    <a:pt x="61" y="162"/>
                  </a:lnTo>
                  <a:lnTo>
                    <a:pt x="66" y="162"/>
                  </a:lnTo>
                  <a:lnTo>
                    <a:pt x="73" y="161"/>
                  </a:lnTo>
                  <a:lnTo>
                    <a:pt x="81" y="157"/>
                  </a:lnTo>
                  <a:lnTo>
                    <a:pt x="87" y="150"/>
                  </a:lnTo>
                  <a:lnTo>
                    <a:pt x="90" y="139"/>
                  </a:lnTo>
                  <a:lnTo>
                    <a:pt x="88" y="129"/>
                  </a:lnTo>
                  <a:lnTo>
                    <a:pt x="83" y="121"/>
                  </a:lnTo>
                  <a:lnTo>
                    <a:pt x="75" y="116"/>
                  </a:lnTo>
                  <a:lnTo>
                    <a:pt x="71" y="114"/>
                  </a:lnTo>
                  <a:lnTo>
                    <a:pt x="62" y="113"/>
                  </a:lnTo>
                  <a:lnTo>
                    <a:pt x="53" y="109"/>
                  </a:lnTo>
                  <a:lnTo>
                    <a:pt x="45" y="108"/>
                  </a:lnTo>
                  <a:lnTo>
                    <a:pt x="42" y="106"/>
                  </a:lnTo>
                  <a:lnTo>
                    <a:pt x="27" y="98"/>
                  </a:lnTo>
                  <a:lnTo>
                    <a:pt x="16" y="87"/>
                  </a:lnTo>
                  <a:lnTo>
                    <a:pt x="9" y="71"/>
                  </a:lnTo>
                  <a:lnTo>
                    <a:pt x="6" y="53"/>
                  </a:lnTo>
                  <a:lnTo>
                    <a:pt x="8" y="39"/>
                  </a:lnTo>
                  <a:lnTo>
                    <a:pt x="13" y="26"/>
                  </a:lnTo>
                  <a:lnTo>
                    <a:pt x="23" y="15"/>
                  </a:lnTo>
                  <a:lnTo>
                    <a:pt x="34" y="7"/>
                  </a:lnTo>
                  <a:lnTo>
                    <a:pt x="46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4235450" y="5100638"/>
              <a:ext cx="239712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2"/>
                </a:cxn>
                <a:cxn ang="0">
                  <a:pos x="76" y="121"/>
                </a:cxn>
                <a:cxn ang="0">
                  <a:pos x="105" y="2"/>
                </a:cxn>
                <a:cxn ang="0">
                  <a:pos x="151" y="0"/>
                </a:cxn>
                <a:cxn ang="0">
                  <a:pos x="151" y="192"/>
                </a:cxn>
                <a:cxn ang="0">
                  <a:pos x="119" y="192"/>
                </a:cxn>
                <a:cxn ang="0">
                  <a:pos x="119" y="86"/>
                </a:cxn>
                <a:cxn ang="0">
                  <a:pos x="93" y="191"/>
                </a:cxn>
                <a:cxn ang="0">
                  <a:pos x="60" y="191"/>
                </a:cxn>
                <a:cxn ang="0">
                  <a:pos x="33" y="86"/>
                </a:cxn>
                <a:cxn ang="0">
                  <a:pos x="33" y="192"/>
                </a:cxn>
                <a:cxn ang="0">
                  <a:pos x="0" y="192"/>
                </a:cxn>
                <a:cxn ang="0">
                  <a:pos x="0" y="0"/>
                </a:cxn>
              </a:cxnLst>
              <a:rect l="0" t="0" r="r" b="b"/>
              <a:pathLst>
                <a:path w="151" h="192">
                  <a:moveTo>
                    <a:pt x="0" y="0"/>
                  </a:moveTo>
                  <a:lnTo>
                    <a:pt x="46" y="2"/>
                  </a:lnTo>
                  <a:lnTo>
                    <a:pt x="76" y="121"/>
                  </a:lnTo>
                  <a:lnTo>
                    <a:pt x="105" y="2"/>
                  </a:lnTo>
                  <a:lnTo>
                    <a:pt x="151" y="0"/>
                  </a:lnTo>
                  <a:lnTo>
                    <a:pt x="151" y="192"/>
                  </a:lnTo>
                  <a:lnTo>
                    <a:pt x="119" y="192"/>
                  </a:lnTo>
                  <a:lnTo>
                    <a:pt x="119" y="86"/>
                  </a:lnTo>
                  <a:lnTo>
                    <a:pt x="93" y="191"/>
                  </a:lnTo>
                  <a:lnTo>
                    <a:pt x="60" y="191"/>
                  </a:lnTo>
                  <a:lnTo>
                    <a:pt x="33" y="86"/>
                  </a:lnTo>
                  <a:lnTo>
                    <a:pt x="33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5297488" y="5097463"/>
              <a:ext cx="203200" cy="31115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83" y="4"/>
                </a:cxn>
                <a:cxn ang="0">
                  <a:pos x="101" y="16"/>
                </a:cxn>
                <a:cxn ang="0">
                  <a:pos x="114" y="35"/>
                </a:cxn>
                <a:cxn ang="0">
                  <a:pos x="124" y="61"/>
                </a:cxn>
                <a:cxn ang="0">
                  <a:pos x="90" y="61"/>
                </a:cxn>
                <a:cxn ang="0">
                  <a:pos x="84" y="47"/>
                </a:cxn>
                <a:cxn ang="0">
                  <a:pos x="79" y="39"/>
                </a:cxn>
                <a:cxn ang="0">
                  <a:pos x="72" y="35"/>
                </a:cxn>
                <a:cxn ang="0">
                  <a:pos x="64" y="34"/>
                </a:cxn>
                <a:cxn ang="0">
                  <a:pos x="53" y="39"/>
                </a:cxn>
                <a:cxn ang="0">
                  <a:pos x="42" y="51"/>
                </a:cxn>
                <a:cxn ang="0">
                  <a:pos x="35" y="72"/>
                </a:cxn>
                <a:cxn ang="0">
                  <a:pos x="32" y="98"/>
                </a:cxn>
                <a:cxn ang="0">
                  <a:pos x="34" y="118"/>
                </a:cxn>
                <a:cxn ang="0">
                  <a:pos x="39" y="137"/>
                </a:cxn>
                <a:cxn ang="0">
                  <a:pos x="46" y="151"/>
                </a:cxn>
                <a:cxn ang="0">
                  <a:pos x="54" y="160"/>
                </a:cxn>
                <a:cxn ang="0">
                  <a:pos x="64" y="163"/>
                </a:cxn>
                <a:cxn ang="0">
                  <a:pos x="72" y="160"/>
                </a:cxn>
                <a:cxn ang="0">
                  <a:pos x="80" y="153"/>
                </a:cxn>
                <a:cxn ang="0">
                  <a:pos x="87" y="141"/>
                </a:cxn>
                <a:cxn ang="0">
                  <a:pos x="92" y="122"/>
                </a:cxn>
                <a:cxn ang="0">
                  <a:pos x="72" y="122"/>
                </a:cxn>
                <a:cxn ang="0">
                  <a:pos x="72" y="89"/>
                </a:cxn>
                <a:cxn ang="0">
                  <a:pos x="128" y="89"/>
                </a:cxn>
                <a:cxn ang="0">
                  <a:pos x="128" y="194"/>
                </a:cxn>
                <a:cxn ang="0">
                  <a:pos x="109" y="194"/>
                </a:cxn>
                <a:cxn ang="0">
                  <a:pos x="106" y="171"/>
                </a:cxn>
                <a:cxn ang="0">
                  <a:pos x="94" y="185"/>
                </a:cxn>
                <a:cxn ang="0">
                  <a:pos x="80" y="193"/>
                </a:cxn>
                <a:cxn ang="0">
                  <a:pos x="64" y="196"/>
                </a:cxn>
                <a:cxn ang="0">
                  <a:pos x="46" y="193"/>
                </a:cxn>
                <a:cxn ang="0">
                  <a:pos x="31" y="182"/>
                </a:cxn>
                <a:cxn ang="0">
                  <a:pos x="19" y="167"/>
                </a:cxn>
                <a:cxn ang="0">
                  <a:pos x="8" y="148"/>
                </a:cxn>
                <a:cxn ang="0">
                  <a:pos x="2" y="125"/>
                </a:cxn>
                <a:cxn ang="0">
                  <a:pos x="0" y="98"/>
                </a:cxn>
                <a:cxn ang="0">
                  <a:pos x="2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1" y="13"/>
                </a:cxn>
                <a:cxn ang="0">
                  <a:pos x="46" y="4"/>
                </a:cxn>
                <a:cxn ang="0">
                  <a:pos x="64" y="0"/>
                </a:cxn>
              </a:cxnLst>
              <a:rect l="0" t="0" r="r" b="b"/>
              <a:pathLst>
                <a:path w="128" h="196">
                  <a:moveTo>
                    <a:pt x="64" y="0"/>
                  </a:moveTo>
                  <a:lnTo>
                    <a:pt x="83" y="4"/>
                  </a:lnTo>
                  <a:lnTo>
                    <a:pt x="101" y="16"/>
                  </a:lnTo>
                  <a:lnTo>
                    <a:pt x="114" y="35"/>
                  </a:lnTo>
                  <a:lnTo>
                    <a:pt x="124" y="61"/>
                  </a:lnTo>
                  <a:lnTo>
                    <a:pt x="90" y="61"/>
                  </a:lnTo>
                  <a:lnTo>
                    <a:pt x="84" y="47"/>
                  </a:lnTo>
                  <a:lnTo>
                    <a:pt x="79" y="39"/>
                  </a:lnTo>
                  <a:lnTo>
                    <a:pt x="72" y="35"/>
                  </a:lnTo>
                  <a:lnTo>
                    <a:pt x="64" y="34"/>
                  </a:lnTo>
                  <a:lnTo>
                    <a:pt x="53" y="39"/>
                  </a:lnTo>
                  <a:lnTo>
                    <a:pt x="42" y="51"/>
                  </a:lnTo>
                  <a:lnTo>
                    <a:pt x="35" y="72"/>
                  </a:lnTo>
                  <a:lnTo>
                    <a:pt x="32" y="98"/>
                  </a:lnTo>
                  <a:lnTo>
                    <a:pt x="34" y="118"/>
                  </a:lnTo>
                  <a:lnTo>
                    <a:pt x="39" y="137"/>
                  </a:lnTo>
                  <a:lnTo>
                    <a:pt x="46" y="151"/>
                  </a:lnTo>
                  <a:lnTo>
                    <a:pt x="54" y="160"/>
                  </a:lnTo>
                  <a:lnTo>
                    <a:pt x="64" y="163"/>
                  </a:lnTo>
                  <a:lnTo>
                    <a:pt x="72" y="160"/>
                  </a:lnTo>
                  <a:lnTo>
                    <a:pt x="80" y="153"/>
                  </a:lnTo>
                  <a:lnTo>
                    <a:pt x="87" y="141"/>
                  </a:lnTo>
                  <a:lnTo>
                    <a:pt x="92" y="122"/>
                  </a:lnTo>
                  <a:lnTo>
                    <a:pt x="72" y="122"/>
                  </a:lnTo>
                  <a:lnTo>
                    <a:pt x="72" y="89"/>
                  </a:lnTo>
                  <a:lnTo>
                    <a:pt x="128" y="89"/>
                  </a:lnTo>
                  <a:lnTo>
                    <a:pt x="128" y="194"/>
                  </a:lnTo>
                  <a:lnTo>
                    <a:pt x="109" y="194"/>
                  </a:lnTo>
                  <a:lnTo>
                    <a:pt x="106" y="171"/>
                  </a:lnTo>
                  <a:lnTo>
                    <a:pt x="94" y="185"/>
                  </a:lnTo>
                  <a:lnTo>
                    <a:pt x="80" y="193"/>
                  </a:lnTo>
                  <a:lnTo>
                    <a:pt x="64" y="196"/>
                  </a:lnTo>
                  <a:lnTo>
                    <a:pt x="46" y="193"/>
                  </a:lnTo>
                  <a:lnTo>
                    <a:pt x="31" y="182"/>
                  </a:lnTo>
                  <a:lnTo>
                    <a:pt x="19" y="167"/>
                  </a:lnTo>
                  <a:lnTo>
                    <a:pt x="8" y="148"/>
                  </a:lnTo>
                  <a:lnTo>
                    <a:pt x="2" y="125"/>
                  </a:lnTo>
                  <a:lnTo>
                    <a:pt x="0" y="98"/>
                  </a:lnTo>
                  <a:lnTo>
                    <a:pt x="2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1" y="13"/>
                  </a:lnTo>
                  <a:lnTo>
                    <a:pt x="46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600575" y="58356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26" y="57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26" y="57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4956175" y="5835650"/>
              <a:ext cx="1349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8"/>
                </a:cxn>
                <a:cxn ang="0">
                  <a:pos x="27" y="28"/>
                </a:cxn>
                <a:cxn ang="0">
                  <a:pos x="27" y="60"/>
                </a:cxn>
                <a:cxn ang="0">
                  <a:pos x="69" y="60"/>
                </a:cxn>
                <a:cxn ang="0">
                  <a:pos x="69" y="86"/>
                </a:cxn>
                <a:cxn ang="0">
                  <a:pos x="27" y="86"/>
                </a:cxn>
                <a:cxn ang="0">
                  <a:pos x="27" y="127"/>
                </a:cxn>
                <a:cxn ang="0">
                  <a:pos x="85" y="127"/>
                </a:cxn>
                <a:cxn ang="0">
                  <a:pos x="85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5" h="154">
                  <a:moveTo>
                    <a:pt x="0" y="0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27" y="28"/>
                  </a:lnTo>
                  <a:lnTo>
                    <a:pt x="27" y="60"/>
                  </a:lnTo>
                  <a:lnTo>
                    <a:pt x="69" y="60"/>
                  </a:lnTo>
                  <a:lnTo>
                    <a:pt x="69" y="86"/>
                  </a:lnTo>
                  <a:lnTo>
                    <a:pt x="27" y="86"/>
                  </a:lnTo>
                  <a:lnTo>
                    <a:pt x="27" y="127"/>
                  </a:lnTo>
                  <a:lnTo>
                    <a:pt x="85" y="127"/>
                  </a:lnTo>
                  <a:lnTo>
                    <a:pt x="85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233863" y="5832475"/>
              <a:ext cx="158750" cy="249238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6" y="4"/>
                </a:cxn>
                <a:cxn ang="0">
                  <a:pos x="80" y="13"/>
                </a:cxn>
                <a:cxn ang="0">
                  <a:pos x="91" y="28"/>
                </a:cxn>
                <a:cxn ang="0">
                  <a:pos x="98" y="49"/>
                </a:cxn>
                <a:cxn ang="0">
                  <a:pos x="71" y="49"/>
                </a:cxn>
                <a:cxn ang="0">
                  <a:pos x="65" y="36"/>
                </a:cxn>
                <a:cxn ang="0">
                  <a:pos x="58" y="28"/>
                </a:cxn>
                <a:cxn ang="0">
                  <a:pos x="50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8" y="58"/>
                </a:cxn>
                <a:cxn ang="0">
                  <a:pos x="26" y="79"/>
                </a:cxn>
                <a:cxn ang="0">
                  <a:pos x="28" y="99"/>
                </a:cxn>
                <a:cxn ang="0">
                  <a:pos x="34" y="115"/>
                </a:cxn>
                <a:cxn ang="0">
                  <a:pos x="42" y="126"/>
                </a:cxn>
                <a:cxn ang="0">
                  <a:pos x="50" y="130"/>
                </a:cxn>
                <a:cxn ang="0">
                  <a:pos x="57" y="129"/>
                </a:cxn>
                <a:cxn ang="0">
                  <a:pos x="64" y="122"/>
                </a:cxn>
                <a:cxn ang="0">
                  <a:pos x="69" y="113"/>
                </a:cxn>
                <a:cxn ang="0">
                  <a:pos x="73" y="98"/>
                </a:cxn>
                <a:cxn ang="0">
                  <a:pos x="100" y="98"/>
                </a:cxn>
                <a:cxn ang="0">
                  <a:pos x="95" y="117"/>
                </a:cxn>
                <a:cxn ang="0">
                  <a:pos x="87" y="133"/>
                </a:cxn>
                <a:cxn ang="0">
                  <a:pos x="77" y="147"/>
                </a:cxn>
                <a:cxn ang="0">
                  <a:pos x="64" y="155"/>
                </a:cxn>
                <a:cxn ang="0">
                  <a:pos x="50" y="157"/>
                </a:cxn>
                <a:cxn ang="0">
                  <a:pos x="34" y="153"/>
                </a:cxn>
                <a:cxn ang="0">
                  <a:pos x="20" y="143"/>
                </a:cxn>
                <a:cxn ang="0">
                  <a:pos x="9" y="125"/>
                </a:cxn>
                <a:cxn ang="0">
                  <a:pos x="2" y="103"/>
                </a:cxn>
                <a:cxn ang="0">
                  <a:pos x="0" y="79"/>
                </a:cxn>
                <a:cxn ang="0">
                  <a:pos x="2" y="54"/>
                </a:cxn>
                <a:cxn ang="0">
                  <a:pos x="9" y="32"/>
                </a:cxn>
                <a:cxn ang="0">
                  <a:pos x="20" y="15"/>
                </a:cxn>
                <a:cxn ang="0">
                  <a:pos x="34" y="4"/>
                </a:cxn>
                <a:cxn ang="0">
                  <a:pos x="50" y="0"/>
                </a:cxn>
              </a:cxnLst>
              <a:rect l="0" t="0" r="r" b="b"/>
              <a:pathLst>
                <a:path w="100" h="157">
                  <a:moveTo>
                    <a:pt x="50" y="0"/>
                  </a:moveTo>
                  <a:lnTo>
                    <a:pt x="66" y="4"/>
                  </a:lnTo>
                  <a:lnTo>
                    <a:pt x="80" y="13"/>
                  </a:lnTo>
                  <a:lnTo>
                    <a:pt x="91" y="28"/>
                  </a:lnTo>
                  <a:lnTo>
                    <a:pt x="98" y="49"/>
                  </a:lnTo>
                  <a:lnTo>
                    <a:pt x="71" y="49"/>
                  </a:lnTo>
                  <a:lnTo>
                    <a:pt x="65" y="36"/>
                  </a:lnTo>
                  <a:lnTo>
                    <a:pt x="58" y="28"/>
                  </a:lnTo>
                  <a:lnTo>
                    <a:pt x="50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8" y="58"/>
                  </a:lnTo>
                  <a:lnTo>
                    <a:pt x="26" y="79"/>
                  </a:lnTo>
                  <a:lnTo>
                    <a:pt x="28" y="99"/>
                  </a:lnTo>
                  <a:lnTo>
                    <a:pt x="34" y="115"/>
                  </a:lnTo>
                  <a:lnTo>
                    <a:pt x="42" y="126"/>
                  </a:lnTo>
                  <a:lnTo>
                    <a:pt x="50" y="130"/>
                  </a:lnTo>
                  <a:lnTo>
                    <a:pt x="57" y="129"/>
                  </a:lnTo>
                  <a:lnTo>
                    <a:pt x="64" y="122"/>
                  </a:lnTo>
                  <a:lnTo>
                    <a:pt x="69" y="113"/>
                  </a:lnTo>
                  <a:lnTo>
                    <a:pt x="73" y="98"/>
                  </a:lnTo>
                  <a:lnTo>
                    <a:pt x="100" y="98"/>
                  </a:lnTo>
                  <a:lnTo>
                    <a:pt x="95" y="117"/>
                  </a:lnTo>
                  <a:lnTo>
                    <a:pt x="87" y="133"/>
                  </a:lnTo>
                  <a:lnTo>
                    <a:pt x="77" y="147"/>
                  </a:lnTo>
                  <a:lnTo>
                    <a:pt x="64" y="155"/>
                  </a:lnTo>
                  <a:lnTo>
                    <a:pt x="50" y="157"/>
                  </a:lnTo>
                  <a:lnTo>
                    <a:pt x="34" y="153"/>
                  </a:lnTo>
                  <a:lnTo>
                    <a:pt x="20" y="143"/>
                  </a:lnTo>
                  <a:lnTo>
                    <a:pt x="9" y="125"/>
                  </a:lnTo>
                  <a:lnTo>
                    <a:pt x="2" y="103"/>
                  </a:lnTo>
                  <a:lnTo>
                    <a:pt x="0" y="79"/>
                  </a:lnTo>
                  <a:lnTo>
                    <a:pt x="2" y="54"/>
                  </a:lnTo>
                  <a:lnTo>
                    <a:pt x="9" y="32"/>
                  </a:lnTo>
                  <a:lnTo>
                    <a:pt x="20" y="15"/>
                  </a:lnTo>
                  <a:lnTo>
                    <a:pt x="34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773613" y="5832475"/>
              <a:ext cx="161925" cy="24923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7" y="4"/>
                </a:cxn>
                <a:cxn ang="0">
                  <a:pos x="81" y="13"/>
                </a:cxn>
                <a:cxn ang="0">
                  <a:pos x="91" y="28"/>
                </a:cxn>
                <a:cxn ang="0">
                  <a:pos x="100" y="49"/>
                </a:cxn>
                <a:cxn ang="0">
                  <a:pos x="72" y="49"/>
                </a:cxn>
                <a:cxn ang="0">
                  <a:pos x="67" y="36"/>
                </a:cxn>
                <a:cxn ang="0">
                  <a:pos x="60" y="28"/>
                </a:cxn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79"/>
                </a:cxn>
                <a:cxn ang="0">
                  <a:pos x="29" y="99"/>
                </a:cxn>
                <a:cxn ang="0">
                  <a:pos x="34" y="115"/>
                </a:cxn>
                <a:cxn ang="0">
                  <a:pos x="42" y="126"/>
                </a:cxn>
                <a:cxn ang="0">
                  <a:pos x="52" y="130"/>
                </a:cxn>
                <a:cxn ang="0">
                  <a:pos x="59" y="129"/>
                </a:cxn>
                <a:cxn ang="0">
                  <a:pos x="66" y="122"/>
                </a:cxn>
                <a:cxn ang="0">
                  <a:pos x="71" y="113"/>
                </a:cxn>
                <a:cxn ang="0">
                  <a:pos x="75" y="98"/>
                </a:cxn>
                <a:cxn ang="0">
                  <a:pos x="102" y="98"/>
                </a:cxn>
                <a:cxn ang="0">
                  <a:pos x="96" y="121"/>
                </a:cxn>
                <a:cxn ang="0">
                  <a:pos x="83" y="140"/>
                </a:cxn>
                <a:cxn ang="0">
                  <a:pos x="68" y="153"/>
                </a:cxn>
                <a:cxn ang="0">
                  <a:pos x="52" y="157"/>
                </a:cxn>
                <a:cxn ang="0">
                  <a:pos x="36" y="153"/>
                </a:cxn>
                <a:cxn ang="0">
                  <a:pos x="22" y="143"/>
                </a:cxn>
                <a:cxn ang="0">
                  <a:pos x="10" y="125"/>
                </a:cxn>
                <a:cxn ang="0">
                  <a:pos x="3" y="103"/>
                </a:cxn>
                <a:cxn ang="0">
                  <a:pos x="0" y="79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2" h="157">
                  <a:moveTo>
                    <a:pt x="52" y="0"/>
                  </a:moveTo>
                  <a:lnTo>
                    <a:pt x="67" y="4"/>
                  </a:lnTo>
                  <a:lnTo>
                    <a:pt x="81" y="13"/>
                  </a:lnTo>
                  <a:lnTo>
                    <a:pt x="91" y="28"/>
                  </a:lnTo>
                  <a:lnTo>
                    <a:pt x="100" y="49"/>
                  </a:lnTo>
                  <a:lnTo>
                    <a:pt x="72" y="49"/>
                  </a:lnTo>
                  <a:lnTo>
                    <a:pt x="67" y="36"/>
                  </a:lnTo>
                  <a:lnTo>
                    <a:pt x="60" y="28"/>
                  </a:lnTo>
                  <a:lnTo>
                    <a:pt x="52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79"/>
                  </a:lnTo>
                  <a:lnTo>
                    <a:pt x="29" y="99"/>
                  </a:lnTo>
                  <a:lnTo>
                    <a:pt x="34" y="115"/>
                  </a:lnTo>
                  <a:lnTo>
                    <a:pt x="42" y="126"/>
                  </a:lnTo>
                  <a:lnTo>
                    <a:pt x="52" y="130"/>
                  </a:lnTo>
                  <a:lnTo>
                    <a:pt x="59" y="129"/>
                  </a:lnTo>
                  <a:lnTo>
                    <a:pt x="66" y="122"/>
                  </a:lnTo>
                  <a:lnTo>
                    <a:pt x="71" y="113"/>
                  </a:lnTo>
                  <a:lnTo>
                    <a:pt x="75" y="98"/>
                  </a:lnTo>
                  <a:lnTo>
                    <a:pt x="102" y="98"/>
                  </a:lnTo>
                  <a:lnTo>
                    <a:pt x="96" y="121"/>
                  </a:lnTo>
                  <a:lnTo>
                    <a:pt x="83" y="140"/>
                  </a:lnTo>
                  <a:lnTo>
                    <a:pt x="68" y="153"/>
                  </a:lnTo>
                  <a:lnTo>
                    <a:pt x="52" y="157"/>
                  </a:lnTo>
                  <a:lnTo>
                    <a:pt x="36" y="153"/>
                  </a:lnTo>
                  <a:lnTo>
                    <a:pt x="22" y="143"/>
                  </a:lnTo>
                  <a:lnTo>
                    <a:pt x="10" y="125"/>
                  </a:lnTo>
                  <a:lnTo>
                    <a:pt x="3" y="103"/>
                  </a:lnTo>
                  <a:lnTo>
                    <a:pt x="0" y="79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 noEditPoints="1"/>
            </p:cNvSpPr>
            <p:nvPr/>
          </p:nvSpPr>
          <p:spPr bwMode="auto">
            <a:xfrm>
              <a:off x="5126038" y="5835650"/>
              <a:ext cx="152400" cy="244475"/>
            </a:xfrm>
            <a:custGeom>
              <a:avLst/>
              <a:gdLst/>
              <a:ahLst/>
              <a:cxnLst>
                <a:cxn ang="0">
                  <a:pos x="27" y="28"/>
                </a:cxn>
                <a:cxn ang="0">
                  <a:pos x="27" y="68"/>
                </a:cxn>
                <a:cxn ang="0">
                  <a:pos x="41" y="68"/>
                </a:cxn>
                <a:cxn ang="0">
                  <a:pos x="48" y="67"/>
                </a:cxn>
                <a:cxn ang="0">
                  <a:pos x="53" y="64"/>
                </a:cxn>
                <a:cxn ang="0">
                  <a:pos x="57" y="60"/>
                </a:cxn>
                <a:cxn ang="0">
                  <a:pos x="60" y="55"/>
                </a:cxn>
                <a:cxn ang="0">
                  <a:pos x="61" y="48"/>
                </a:cxn>
                <a:cxn ang="0">
                  <a:pos x="60" y="41"/>
                </a:cxn>
                <a:cxn ang="0">
                  <a:pos x="57" y="36"/>
                </a:cxn>
                <a:cxn ang="0">
                  <a:pos x="53" y="32"/>
                </a:cxn>
                <a:cxn ang="0">
                  <a:pos x="48" y="29"/>
                </a:cxn>
                <a:cxn ang="0">
                  <a:pos x="41" y="28"/>
                </a:cxn>
                <a:cxn ang="0">
                  <a:pos x="27" y="28"/>
                </a:cxn>
                <a:cxn ang="0">
                  <a:pos x="0" y="0"/>
                </a:cxn>
                <a:cxn ang="0">
                  <a:pos x="41" y="2"/>
                </a:cxn>
                <a:cxn ang="0">
                  <a:pos x="59" y="6"/>
                </a:cxn>
                <a:cxn ang="0">
                  <a:pos x="74" y="15"/>
                </a:cxn>
                <a:cxn ang="0">
                  <a:pos x="83" y="30"/>
                </a:cxn>
                <a:cxn ang="0">
                  <a:pos x="87" y="48"/>
                </a:cxn>
                <a:cxn ang="0">
                  <a:pos x="85" y="63"/>
                </a:cxn>
                <a:cxn ang="0">
                  <a:pos x="79" y="75"/>
                </a:cxn>
                <a:cxn ang="0">
                  <a:pos x="70" y="85"/>
                </a:cxn>
                <a:cxn ang="0">
                  <a:pos x="96" y="154"/>
                </a:cxn>
                <a:cxn ang="0">
                  <a:pos x="68" y="154"/>
                </a:cxn>
                <a:cxn ang="0">
                  <a:pos x="45" y="94"/>
                </a:cxn>
                <a:cxn ang="0">
                  <a:pos x="44" y="94"/>
                </a:cxn>
                <a:cxn ang="0">
                  <a:pos x="41" y="96"/>
                </a:cxn>
                <a:cxn ang="0">
                  <a:pos x="27" y="96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6" h="154">
                  <a:moveTo>
                    <a:pt x="27" y="28"/>
                  </a:moveTo>
                  <a:lnTo>
                    <a:pt x="27" y="68"/>
                  </a:lnTo>
                  <a:lnTo>
                    <a:pt x="41" y="68"/>
                  </a:lnTo>
                  <a:lnTo>
                    <a:pt x="48" y="67"/>
                  </a:lnTo>
                  <a:lnTo>
                    <a:pt x="53" y="64"/>
                  </a:lnTo>
                  <a:lnTo>
                    <a:pt x="57" y="60"/>
                  </a:lnTo>
                  <a:lnTo>
                    <a:pt x="60" y="55"/>
                  </a:lnTo>
                  <a:lnTo>
                    <a:pt x="61" y="48"/>
                  </a:lnTo>
                  <a:lnTo>
                    <a:pt x="60" y="41"/>
                  </a:lnTo>
                  <a:lnTo>
                    <a:pt x="57" y="36"/>
                  </a:lnTo>
                  <a:lnTo>
                    <a:pt x="53" y="32"/>
                  </a:lnTo>
                  <a:lnTo>
                    <a:pt x="48" y="29"/>
                  </a:lnTo>
                  <a:lnTo>
                    <a:pt x="41" y="28"/>
                  </a:lnTo>
                  <a:lnTo>
                    <a:pt x="27" y="28"/>
                  </a:lnTo>
                  <a:close/>
                  <a:moveTo>
                    <a:pt x="0" y="0"/>
                  </a:moveTo>
                  <a:lnTo>
                    <a:pt x="41" y="2"/>
                  </a:lnTo>
                  <a:lnTo>
                    <a:pt x="59" y="6"/>
                  </a:lnTo>
                  <a:lnTo>
                    <a:pt x="74" y="15"/>
                  </a:lnTo>
                  <a:lnTo>
                    <a:pt x="83" y="30"/>
                  </a:lnTo>
                  <a:lnTo>
                    <a:pt x="87" y="48"/>
                  </a:lnTo>
                  <a:lnTo>
                    <a:pt x="85" y="63"/>
                  </a:lnTo>
                  <a:lnTo>
                    <a:pt x="79" y="75"/>
                  </a:lnTo>
                  <a:lnTo>
                    <a:pt x="70" y="85"/>
                  </a:lnTo>
                  <a:lnTo>
                    <a:pt x="96" y="154"/>
                  </a:lnTo>
                  <a:lnTo>
                    <a:pt x="68" y="154"/>
                  </a:lnTo>
                  <a:lnTo>
                    <a:pt x="45" y="94"/>
                  </a:lnTo>
                  <a:lnTo>
                    <a:pt x="44" y="94"/>
                  </a:lnTo>
                  <a:lnTo>
                    <a:pt x="41" y="96"/>
                  </a:lnTo>
                  <a:lnTo>
                    <a:pt x="27" y="96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 noEditPoints="1"/>
            </p:cNvSpPr>
            <p:nvPr/>
          </p:nvSpPr>
          <p:spPr bwMode="auto">
            <a:xfrm>
              <a:off x="4406900" y="5835650"/>
              <a:ext cx="173037" cy="242888"/>
            </a:xfrm>
            <a:custGeom>
              <a:avLst/>
              <a:gdLst/>
              <a:ahLst/>
              <a:cxnLst>
                <a:cxn ang="0">
                  <a:pos x="54" y="29"/>
                </a:cxn>
                <a:cxn ang="0">
                  <a:pos x="41" y="90"/>
                </a:cxn>
                <a:cxn ang="0">
                  <a:pos x="68" y="90"/>
                </a:cxn>
                <a:cxn ang="0">
                  <a:pos x="54" y="29"/>
                </a:cxn>
                <a:cxn ang="0">
                  <a:pos x="34" y="0"/>
                </a:cxn>
                <a:cxn ang="0">
                  <a:pos x="75" y="0"/>
                </a:cxn>
                <a:cxn ang="0">
                  <a:pos x="109" y="153"/>
                </a:cxn>
                <a:cxn ang="0">
                  <a:pos x="81" y="153"/>
                </a:cxn>
                <a:cxn ang="0">
                  <a:pos x="73" y="116"/>
                </a:cxn>
                <a:cxn ang="0">
                  <a:pos x="35" y="116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09" h="153">
                  <a:moveTo>
                    <a:pt x="54" y="29"/>
                  </a:moveTo>
                  <a:lnTo>
                    <a:pt x="41" y="90"/>
                  </a:lnTo>
                  <a:lnTo>
                    <a:pt x="68" y="90"/>
                  </a:lnTo>
                  <a:lnTo>
                    <a:pt x="54" y="29"/>
                  </a:lnTo>
                  <a:close/>
                  <a:moveTo>
                    <a:pt x="34" y="0"/>
                  </a:moveTo>
                  <a:lnTo>
                    <a:pt x="75" y="0"/>
                  </a:lnTo>
                  <a:lnTo>
                    <a:pt x="109" y="153"/>
                  </a:lnTo>
                  <a:lnTo>
                    <a:pt x="81" y="153"/>
                  </a:lnTo>
                  <a:lnTo>
                    <a:pt x="73" y="116"/>
                  </a:lnTo>
                  <a:lnTo>
                    <a:pt x="35" y="116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956175" y="5510213"/>
              <a:ext cx="1349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6"/>
                </a:cxn>
                <a:cxn ang="0">
                  <a:pos x="27" y="26"/>
                </a:cxn>
                <a:cxn ang="0">
                  <a:pos x="27" y="58"/>
                </a:cxn>
                <a:cxn ang="0">
                  <a:pos x="70" y="58"/>
                </a:cxn>
                <a:cxn ang="0">
                  <a:pos x="70" y="85"/>
                </a:cxn>
                <a:cxn ang="0">
                  <a:pos x="27" y="85"/>
                </a:cxn>
                <a:cxn ang="0">
                  <a:pos x="27" y="125"/>
                </a:cxn>
                <a:cxn ang="0">
                  <a:pos x="85" y="125"/>
                </a:cxn>
                <a:cxn ang="0">
                  <a:pos x="8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85" h="152">
                  <a:moveTo>
                    <a:pt x="0" y="0"/>
                  </a:moveTo>
                  <a:lnTo>
                    <a:pt x="85" y="0"/>
                  </a:lnTo>
                  <a:lnTo>
                    <a:pt x="85" y="26"/>
                  </a:lnTo>
                  <a:lnTo>
                    <a:pt x="27" y="26"/>
                  </a:lnTo>
                  <a:lnTo>
                    <a:pt x="27" y="58"/>
                  </a:lnTo>
                  <a:lnTo>
                    <a:pt x="70" y="58"/>
                  </a:lnTo>
                  <a:lnTo>
                    <a:pt x="70" y="85"/>
                  </a:lnTo>
                  <a:lnTo>
                    <a:pt x="27" y="85"/>
                  </a:lnTo>
                  <a:lnTo>
                    <a:pt x="27" y="125"/>
                  </a:lnTo>
                  <a:lnTo>
                    <a:pt x="85" y="125"/>
                  </a:lnTo>
                  <a:lnTo>
                    <a:pt x="8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773613" y="5505450"/>
              <a:ext cx="155575" cy="24923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6" y="3"/>
                </a:cxn>
                <a:cxn ang="0">
                  <a:pos x="79" y="12"/>
                </a:cxn>
                <a:cxn ang="0">
                  <a:pos x="89" y="24"/>
                </a:cxn>
                <a:cxn ang="0">
                  <a:pos x="93" y="41"/>
                </a:cxn>
                <a:cxn ang="0">
                  <a:pos x="67" y="44"/>
                </a:cxn>
                <a:cxn ang="0">
                  <a:pos x="66" y="38"/>
                </a:cxn>
                <a:cxn ang="0">
                  <a:pos x="63" y="33"/>
                </a:cxn>
                <a:cxn ang="0">
                  <a:pos x="60" y="30"/>
                </a:cxn>
                <a:cxn ang="0">
                  <a:pos x="55" y="27"/>
                </a:cxn>
                <a:cxn ang="0">
                  <a:pos x="49" y="26"/>
                </a:cxn>
                <a:cxn ang="0">
                  <a:pos x="45" y="26"/>
                </a:cxn>
                <a:cxn ang="0">
                  <a:pos x="42" y="27"/>
                </a:cxn>
                <a:cxn ang="0">
                  <a:pos x="38" y="30"/>
                </a:cxn>
                <a:cxn ang="0">
                  <a:pos x="36" y="31"/>
                </a:cxn>
                <a:cxn ang="0">
                  <a:pos x="31" y="39"/>
                </a:cxn>
                <a:cxn ang="0">
                  <a:pos x="31" y="49"/>
                </a:cxn>
                <a:cxn ang="0">
                  <a:pos x="33" y="53"/>
                </a:cxn>
                <a:cxn ang="0">
                  <a:pos x="36" y="57"/>
                </a:cxn>
                <a:cxn ang="0">
                  <a:pos x="38" y="60"/>
                </a:cxn>
                <a:cxn ang="0">
                  <a:pos x="42" y="61"/>
                </a:cxn>
                <a:cxn ang="0">
                  <a:pos x="70" y="69"/>
                </a:cxn>
                <a:cxn ang="0">
                  <a:pos x="71" y="69"/>
                </a:cxn>
                <a:cxn ang="0">
                  <a:pos x="86" y="80"/>
                </a:cxn>
                <a:cxn ang="0">
                  <a:pos x="96" y="94"/>
                </a:cxn>
                <a:cxn ang="0">
                  <a:pos x="98" y="112"/>
                </a:cxn>
                <a:cxn ang="0">
                  <a:pos x="96" y="127"/>
                </a:cxn>
                <a:cxn ang="0">
                  <a:pos x="89" y="139"/>
                </a:cxn>
                <a:cxn ang="0">
                  <a:pos x="79" y="148"/>
                </a:cxn>
                <a:cxn ang="0">
                  <a:pos x="66" y="154"/>
                </a:cxn>
                <a:cxn ang="0">
                  <a:pos x="49" y="157"/>
                </a:cxn>
                <a:cxn ang="0">
                  <a:pos x="30" y="152"/>
                </a:cxn>
                <a:cxn ang="0">
                  <a:pos x="15" y="143"/>
                </a:cxn>
                <a:cxn ang="0">
                  <a:pos x="4" y="127"/>
                </a:cxn>
                <a:cxn ang="0">
                  <a:pos x="0" y="108"/>
                </a:cxn>
                <a:cxn ang="0">
                  <a:pos x="26" y="108"/>
                </a:cxn>
                <a:cxn ang="0">
                  <a:pos x="29" y="118"/>
                </a:cxn>
                <a:cxn ang="0">
                  <a:pos x="38" y="128"/>
                </a:cxn>
                <a:cxn ang="0">
                  <a:pos x="49" y="131"/>
                </a:cxn>
                <a:cxn ang="0">
                  <a:pos x="53" y="131"/>
                </a:cxn>
                <a:cxn ang="0">
                  <a:pos x="59" y="129"/>
                </a:cxn>
                <a:cxn ang="0">
                  <a:pos x="66" y="127"/>
                </a:cxn>
                <a:cxn ang="0">
                  <a:pos x="71" y="120"/>
                </a:cxn>
                <a:cxn ang="0">
                  <a:pos x="72" y="112"/>
                </a:cxn>
                <a:cxn ang="0">
                  <a:pos x="72" y="106"/>
                </a:cxn>
                <a:cxn ang="0">
                  <a:pos x="71" y="102"/>
                </a:cxn>
                <a:cxn ang="0">
                  <a:pos x="66" y="97"/>
                </a:cxn>
                <a:cxn ang="0">
                  <a:pos x="57" y="93"/>
                </a:cxn>
                <a:cxn ang="0">
                  <a:pos x="51" y="90"/>
                </a:cxn>
                <a:cxn ang="0">
                  <a:pos x="42" y="88"/>
                </a:cxn>
                <a:cxn ang="0">
                  <a:pos x="37" y="87"/>
                </a:cxn>
                <a:cxn ang="0">
                  <a:pos x="34" y="86"/>
                </a:cxn>
                <a:cxn ang="0">
                  <a:pos x="22" y="80"/>
                </a:cxn>
                <a:cxn ang="0">
                  <a:pos x="14" y="71"/>
                </a:cxn>
                <a:cxn ang="0">
                  <a:pos x="7" y="58"/>
                </a:cxn>
                <a:cxn ang="0">
                  <a:pos x="6" y="44"/>
                </a:cxn>
                <a:cxn ang="0">
                  <a:pos x="8" y="26"/>
                </a:cxn>
                <a:cxn ang="0">
                  <a:pos x="18" y="12"/>
                </a:cxn>
                <a:cxn ang="0">
                  <a:pos x="31" y="4"/>
                </a:cxn>
                <a:cxn ang="0">
                  <a:pos x="49" y="0"/>
                </a:cxn>
              </a:cxnLst>
              <a:rect l="0" t="0" r="r" b="b"/>
              <a:pathLst>
                <a:path w="98" h="157">
                  <a:moveTo>
                    <a:pt x="49" y="0"/>
                  </a:moveTo>
                  <a:lnTo>
                    <a:pt x="66" y="3"/>
                  </a:lnTo>
                  <a:lnTo>
                    <a:pt x="79" y="12"/>
                  </a:lnTo>
                  <a:lnTo>
                    <a:pt x="89" y="24"/>
                  </a:lnTo>
                  <a:lnTo>
                    <a:pt x="93" y="41"/>
                  </a:lnTo>
                  <a:lnTo>
                    <a:pt x="67" y="44"/>
                  </a:lnTo>
                  <a:lnTo>
                    <a:pt x="66" y="38"/>
                  </a:lnTo>
                  <a:lnTo>
                    <a:pt x="63" y="33"/>
                  </a:lnTo>
                  <a:lnTo>
                    <a:pt x="60" y="30"/>
                  </a:lnTo>
                  <a:lnTo>
                    <a:pt x="55" y="27"/>
                  </a:lnTo>
                  <a:lnTo>
                    <a:pt x="49" y="26"/>
                  </a:lnTo>
                  <a:lnTo>
                    <a:pt x="45" y="26"/>
                  </a:lnTo>
                  <a:lnTo>
                    <a:pt x="42" y="27"/>
                  </a:lnTo>
                  <a:lnTo>
                    <a:pt x="38" y="30"/>
                  </a:lnTo>
                  <a:lnTo>
                    <a:pt x="36" y="31"/>
                  </a:lnTo>
                  <a:lnTo>
                    <a:pt x="31" y="39"/>
                  </a:lnTo>
                  <a:lnTo>
                    <a:pt x="31" y="49"/>
                  </a:lnTo>
                  <a:lnTo>
                    <a:pt x="33" y="53"/>
                  </a:lnTo>
                  <a:lnTo>
                    <a:pt x="36" y="57"/>
                  </a:lnTo>
                  <a:lnTo>
                    <a:pt x="38" y="60"/>
                  </a:lnTo>
                  <a:lnTo>
                    <a:pt x="42" y="61"/>
                  </a:lnTo>
                  <a:lnTo>
                    <a:pt x="70" y="69"/>
                  </a:lnTo>
                  <a:lnTo>
                    <a:pt x="71" y="69"/>
                  </a:lnTo>
                  <a:lnTo>
                    <a:pt x="86" y="80"/>
                  </a:lnTo>
                  <a:lnTo>
                    <a:pt x="96" y="94"/>
                  </a:lnTo>
                  <a:lnTo>
                    <a:pt x="98" y="112"/>
                  </a:lnTo>
                  <a:lnTo>
                    <a:pt x="96" y="127"/>
                  </a:lnTo>
                  <a:lnTo>
                    <a:pt x="89" y="139"/>
                  </a:lnTo>
                  <a:lnTo>
                    <a:pt x="79" y="148"/>
                  </a:lnTo>
                  <a:lnTo>
                    <a:pt x="66" y="154"/>
                  </a:lnTo>
                  <a:lnTo>
                    <a:pt x="49" y="157"/>
                  </a:lnTo>
                  <a:lnTo>
                    <a:pt x="30" y="152"/>
                  </a:lnTo>
                  <a:lnTo>
                    <a:pt x="15" y="143"/>
                  </a:lnTo>
                  <a:lnTo>
                    <a:pt x="4" y="127"/>
                  </a:lnTo>
                  <a:lnTo>
                    <a:pt x="0" y="108"/>
                  </a:lnTo>
                  <a:lnTo>
                    <a:pt x="26" y="108"/>
                  </a:lnTo>
                  <a:lnTo>
                    <a:pt x="29" y="118"/>
                  </a:lnTo>
                  <a:lnTo>
                    <a:pt x="38" y="128"/>
                  </a:lnTo>
                  <a:lnTo>
                    <a:pt x="49" y="131"/>
                  </a:lnTo>
                  <a:lnTo>
                    <a:pt x="53" y="131"/>
                  </a:lnTo>
                  <a:lnTo>
                    <a:pt x="59" y="129"/>
                  </a:lnTo>
                  <a:lnTo>
                    <a:pt x="66" y="127"/>
                  </a:lnTo>
                  <a:lnTo>
                    <a:pt x="71" y="120"/>
                  </a:lnTo>
                  <a:lnTo>
                    <a:pt x="72" y="112"/>
                  </a:lnTo>
                  <a:lnTo>
                    <a:pt x="72" y="106"/>
                  </a:lnTo>
                  <a:lnTo>
                    <a:pt x="71" y="102"/>
                  </a:lnTo>
                  <a:lnTo>
                    <a:pt x="66" y="97"/>
                  </a:lnTo>
                  <a:lnTo>
                    <a:pt x="57" y="93"/>
                  </a:lnTo>
                  <a:lnTo>
                    <a:pt x="51" y="90"/>
                  </a:lnTo>
                  <a:lnTo>
                    <a:pt x="42" y="88"/>
                  </a:lnTo>
                  <a:lnTo>
                    <a:pt x="37" y="87"/>
                  </a:lnTo>
                  <a:lnTo>
                    <a:pt x="34" y="86"/>
                  </a:lnTo>
                  <a:lnTo>
                    <a:pt x="22" y="80"/>
                  </a:lnTo>
                  <a:lnTo>
                    <a:pt x="14" y="71"/>
                  </a:lnTo>
                  <a:lnTo>
                    <a:pt x="7" y="58"/>
                  </a:lnTo>
                  <a:lnTo>
                    <a:pt x="6" y="44"/>
                  </a:lnTo>
                  <a:lnTo>
                    <a:pt x="8" y="26"/>
                  </a:lnTo>
                  <a:lnTo>
                    <a:pt x="18" y="12"/>
                  </a:lnTo>
                  <a:lnTo>
                    <a:pt x="31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5108575" y="5505450"/>
              <a:ext cx="158750" cy="24923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6" y="3"/>
                </a:cxn>
                <a:cxn ang="0">
                  <a:pos x="79" y="12"/>
                </a:cxn>
                <a:cxn ang="0">
                  <a:pos x="89" y="24"/>
                </a:cxn>
                <a:cxn ang="0">
                  <a:pos x="94" y="41"/>
                </a:cxn>
                <a:cxn ang="0">
                  <a:pos x="68" y="44"/>
                </a:cxn>
                <a:cxn ang="0">
                  <a:pos x="67" y="38"/>
                </a:cxn>
                <a:cxn ang="0">
                  <a:pos x="64" y="33"/>
                </a:cxn>
                <a:cxn ang="0">
                  <a:pos x="60" y="30"/>
                </a:cxn>
                <a:cxn ang="0">
                  <a:pos x="55" y="27"/>
                </a:cxn>
                <a:cxn ang="0">
                  <a:pos x="49" y="26"/>
                </a:cxn>
                <a:cxn ang="0">
                  <a:pos x="47" y="26"/>
                </a:cxn>
                <a:cxn ang="0">
                  <a:pos x="42" y="27"/>
                </a:cxn>
                <a:cxn ang="0">
                  <a:pos x="40" y="30"/>
                </a:cxn>
                <a:cxn ang="0">
                  <a:pos x="37" y="31"/>
                </a:cxn>
                <a:cxn ang="0">
                  <a:pos x="36" y="34"/>
                </a:cxn>
                <a:cxn ang="0">
                  <a:pos x="33" y="37"/>
                </a:cxn>
                <a:cxn ang="0">
                  <a:pos x="32" y="39"/>
                </a:cxn>
                <a:cxn ang="0">
                  <a:pos x="32" y="49"/>
                </a:cxn>
                <a:cxn ang="0">
                  <a:pos x="33" y="53"/>
                </a:cxn>
                <a:cxn ang="0">
                  <a:pos x="36" y="57"/>
                </a:cxn>
                <a:cxn ang="0">
                  <a:pos x="38" y="60"/>
                </a:cxn>
                <a:cxn ang="0">
                  <a:pos x="42" y="61"/>
                </a:cxn>
                <a:cxn ang="0">
                  <a:pos x="71" y="69"/>
                </a:cxn>
                <a:cxn ang="0">
                  <a:pos x="83" y="76"/>
                </a:cxn>
                <a:cxn ang="0">
                  <a:pos x="93" y="87"/>
                </a:cxn>
                <a:cxn ang="0">
                  <a:pos x="98" y="98"/>
                </a:cxn>
                <a:cxn ang="0">
                  <a:pos x="100" y="112"/>
                </a:cxn>
                <a:cxn ang="0">
                  <a:pos x="97" y="127"/>
                </a:cxn>
                <a:cxn ang="0">
                  <a:pos x="90" y="139"/>
                </a:cxn>
                <a:cxn ang="0">
                  <a:pos x="81" y="148"/>
                </a:cxn>
                <a:cxn ang="0">
                  <a:pos x="66" y="154"/>
                </a:cxn>
                <a:cxn ang="0">
                  <a:pos x="49" y="157"/>
                </a:cxn>
                <a:cxn ang="0">
                  <a:pos x="30" y="152"/>
                </a:cxn>
                <a:cxn ang="0">
                  <a:pos x="15" y="143"/>
                </a:cxn>
                <a:cxn ang="0">
                  <a:pos x="4" y="127"/>
                </a:cxn>
                <a:cxn ang="0">
                  <a:pos x="0" y="108"/>
                </a:cxn>
                <a:cxn ang="0">
                  <a:pos x="28" y="108"/>
                </a:cxn>
                <a:cxn ang="0">
                  <a:pos x="30" y="118"/>
                </a:cxn>
                <a:cxn ang="0">
                  <a:pos x="38" y="128"/>
                </a:cxn>
                <a:cxn ang="0">
                  <a:pos x="49" y="131"/>
                </a:cxn>
                <a:cxn ang="0">
                  <a:pos x="53" y="131"/>
                </a:cxn>
                <a:cxn ang="0">
                  <a:pos x="59" y="129"/>
                </a:cxn>
                <a:cxn ang="0">
                  <a:pos x="66" y="127"/>
                </a:cxn>
                <a:cxn ang="0">
                  <a:pos x="71" y="120"/>
                </a:cxn>
                <a:cxn ang="0">
                  <a:pos x="72" y="112"/>
                </a:cxn>
                <a:cxn ang="0">
                  <a:pos x="72" y="106"/>
                </a:cxn>
                <a:cxn ang="0">
                  <a:pos x="71" y="102"/>
                </a:cxn>
                <a:cxn ang="0">
                  <a:pos x="66" y="97"/>
                </a:cxn>
                <a:cxn ang="0">
                  <a:pos x="62" y="94"/>
                </a:cxn>
                <a:cxn ang="0">
                  <a:pos x="57" y="93"/>
                </a:cxn>
                <a:cxn ang="0">
                  <a:pos x="51" y="90"/>
                </a:cxn>
                <a:cxn ang="0">
                  <a:pos x="44" y="88"/>
                </a:cxn>
                <a:cxn ang="0">
                  <a:pos x="38" y="87"/>
                </a:cxn>
                <a:cxn ang="0">
                  <a:pos x="36" y="86"/>
                </a:cxn>
                <a:cxn ang="0">
                  <a:pos x="23" y="80"/>
                </a:cxn>
                <a:cxn ang="0">
                  <a:pos x="14" y="71"/>
                </a:cxn>
                <a:cxn ang="0">
                  <a:pos x="7" y="58"/>
                </a:cxn>
                <a:cxn ang="0">
                  <a:pos x="6" y="44"/>
                </a:cxn>
                <a:cxn ang="0">
                  <a:pos x="10" y="26"/>
                </a:cxn>
                <a:cxn ang="0">
                  <a:pos x="19" y="12"/>
                </a:cxn>
                <a:cxn ang="0">
                  <a:pos x="33" y="4"/>
                </a:cxn>
                <a:cxn ang="0">
                  <a:pos x="49" y="0"/>
                </a:cxn>
              </a:cxnLst>
              <a:rect l="0" t="0" r="r" b="b"/>
              <a:pathLst>
                <a:path w="100" h="157">
                  <a:moveTo>
                    <a:pt x="49" y="0"/>
                  </a:moveTo>
                  <a:lnTo>
                    <a:pt x="66" y="3"/>
                  </a:lnTo>
                  <a:lnTo>
                    <a:pt x="79" y="12"/>
                  </a:lnTo>
                  <a:lnTo>
                    <a:pt x="89" y="24"/>
                  </a:lnTo>
                  <a:lnTo>
                    <a:pt x="94" y="41"/>
                  </a:lnTo>
                  <a:lnTo>
                    <a:pt x="68" y="44"/>
                  </a:lnTo>
                  <a:lnTo>
                    <a:pt x="67" y="38"/>
                  </a:lnTo>
                  <a:lnTo>
                    <a:pt x="64" y="33"/>
                  </a:lnTo>
                  <a:lnTo>
                    <a:pt x="60" y="30"/>
                  </a:lnTo>
                  <a:lnTo>
                    <a:pt x="55" y="27"/>
                  </a:lnTo>
                  <a:lnTo>
                    <a:pt x="49" y="26"/>
                  </a:lnTo>
                  <a:lnTo>
                    <a:pt x="47" y="26"/>
                  </a:lnTo>
                  <a:lnTo>
                    <a:pt x="42" y="27"/>
                  </a:lnTo>
                  <a:lnTo>
                    <a:pt x="40" y="30"/>
                  </a:lnTo>
                  <a:lnTo>
                    <a:pt x="37" y="31"/>
                  </a:lnTo>
                  <a:lnTo>
                    <a:pt x="36" y="34"/>
                  </a:lnTo>
                  <a:lnTo>
                    <a:pt x="33" y="37"/>
                  </a:lnTo>
                  <a:lnTo>
                    <a:pt x="32" y="39"/>
                  </a:lnTo>
                  <a:lnTo>
                    <a:pt x="32" y="49"/>
                  </a:lnTo>
                  <a:lnTo>
                    <a:pt x="33" y="53"/>
                  </a:lnTo>
                  <a:lnTo>
                    <a:pt x="36" y="57"/>
                  </a:lnTo>
                  <a:lnTo>
                    <a:pt x="38" y="60"/>
                  </a:lnTo>
                  <a:lnTo>
                    <a:pt x="42" y="61"/>
                  </a:lnTo>
                  <a:lnTo>
                    <a:pt x="71" y="69"/>
                  </a:lnTo>
                  <a:lnTo>
                    <a:pt x="83" y="76"/>
                  </a:lnTo>
                  <a:lnTo>
                    <a:pt x="93" y="87"/>
                  </a:lnTo>
                  <a:lnTo>
                    <a:pt x="98" y="98"/>
                  </a:lnTo>
                  <a:lnTo>
                    <a:pt x="100" y="112"/>
                  </a:lnTo>
                  <a:lnTo>
                    <a:pt x="97" y="127"/>
                  </a:lnTo>
                  <a:lnTo>
                    <a:pt x="90" y="139"/>
                  </a:lnTo>
                  <a:lnTo>
                    <a:pt x="81" y="148"/>
                  </a:lnTo>
                  <a:lnTo>
                    <a:pt x="66" y="154"/>
                  </a:lnTo>
                  <a:lnTo>
                    <a:pt x="49" y="157"/>
                  </a:lnTo>
                  <a:lnTo>
                    <a:pt x="30" y="152"/>
                  </a:lnTo>
                  <a:lnTo>
                    <a:pt x="15" y="143"/>
                  </a:lnTo>
                  <a:lnTo>
                    <a:pt x="4" y="127"/>
                  </a:lnTo>
                  <a:lnTo>
                    <a:pt x="0" y="108"/>
                  </a:lnTo>
                  <a:lnTo>
                    <a:pt x="28" y="108"/>
                  </a:lnTo>
                  <a:lnTo>
                    <a:pt x="30" y="118"/>
                  </a:lnTo>
                  <a:lnTo>
                    <a:pt x="38" y="128"/>
                  </a:lnTo>
                  <a:lnTo>
                    <a:pt x="49" y="131"/>
                  </a:lnTo>
                  <a:lnTo>
                    <a:pt x="53" y="131"/>
                  </a:lnTo>
                  <a:lnTo>
                    <a:pt x="59" y="129"/>
                  </a:lnTo>
                  <a:lnTo>
                    <a:pt x="66" y="127"/>
                  </a:lnTo>
                  <a:lnTo>
                    <a:pt x="71" y="120"/>
                  </a:lnTo>
                  <a:lnTo>
                    <a:pt x="72" y="112"/>
                  </a:lnTo>
                  <a:lnTo>
                    <a:pt x="72" y="106"/>
                  </a:lnTo>
                  <a:lnTo>
                    <a:pt x="71" y="102"/>
                  </a:lnTo>
                  <a:lnTo>
                    <a:pt x="66" y="97"/>
                  </a:lnTo>
                  <a:lnTo>
                    <a:pt x="62" y="94"/>
                  </a:lnTo>
                  <a:lnTo>
                    <a:pt x="57" y="93"/>
                  </a:lnTo>
                  <a:lnTo>
                    <a:pt x="51" y="90"/>
                  </a:lnTo>
                  <a:lnTo>
                    <a:pt x="44" y="88"/>
                  </a:lnTo>
                  <a:lnTo>
                    <a:pt x="38" y="87"/>
                  </a:lnTo>
                  <a:lnTo>
                    <a:pt x="36" y="86"/>
                  </a:lnTo>
                  <a:lnTo>
                    <a:pt x="23" y="80"/>
                  </a:lnTo>
                  <a:lnTo>
                    <a:pt x="14" y="71"/>
                  </a:lnTo>
                  <a:lnTo>
                    <a:pt x="7" y="58"/>
                  </a:lnTo>
                  <a:lnTo>
                    <a:pt x="6" y="44"/>
                  </a:lnTo>
                  <a:lnTo>
                    <a:pt x="10" y="26"/>
                  </a:lnTo>
                  <a:lnTo>
                    <a:pt x="19" y="12"/>
                  </a:lnTo>
                  <a:lnTo>
                    <a:pt x="33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229100" y="5503863"/>
              <a:ext cx="161925" cy="250825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7" y="4"/>
                </a:cxn>
                <a:cxn ang="0">
                  <a:pos x="80" y="13"/>
                </a:cxn>
                <a:cxn ang="0">
                  <a:pos x="91" y="30"/>
                </a:cxn>
                <a:cxn ang="0">
                  <a:pos x="99" y="50"/>
                </a:cxn>
                <a:cxn ang="0">
                  <a:pos x="72" y="50"/>
                </a:cxn>
                <a:cxn ang="0">
                  <a:pos x="68" y="39"/>
                </a:cxn>
                <a:cxn ang="0">
                  <a:pos x="64" y="32"/>
                </a:cxn>
                <a:cxn ang="0">
                  <a:pos x="57" y="28"/>
                </a:cxn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79"/>
                </a:cxn>
                <a:cxn ang="0">
                  <a:pos x="29" y="99"/>
                </a:cxn>
                <a:cxn ang="0">
                  <a:pos x="34" y="115"/>
                </a:cxn>
                <a:cxn ang="0">
                  <a:pos x="42" y="126"/>
                </a:cxn>
                <a:cxn ang="0">
                  <a:pos x="52" y="130"/>
                </a:cxn>
                <a:cxn ang="0">
                  <a:pos x="59" y="129"/>
                </a:cxn>
                <a:cxn ang="0">
                  <a:pos x="65" y="122"/>
                </a:cxn>
                <a:cxn ang="0">
                  <a:pos x="71" y="113"/>
                </a:cxn>
                <a:cxn ang="0">
                  <a:pos x="75" y="98"/>
                </a:cxn>
                <a:cxn ang="0">
                  <a:pos x="102" y="98"/>
                </a:cxn>
                <a:cxn ang="0">
                  <a:pos x="94" y="122"/>
                </a:cxn>
                <a:cxn ang="0">
                  <a:pos x="83" y="141"/>
                </a:cxn>
                <a:cxn ang="0">
                  <a:pos x="68" y="153"/>
                </a:cxn>
                <a:cxn ang="0">
                  <a:pos x="52" y="158"/>
                </a:cxn>
                <a:cxn ang="0">
                  <a:pos x="35" y="153"/>
                </a:cxn>
                <a:cxn ang="0">
                  <a:pos x="22" y="143"/>
                </a:cxn>
                <a:cxn ang="0">
                  <a:pos x="10" y="126"/>
                </a:cxn>
                <a:cxn ang="0">
                  <a:pos x="3" y="104"/>
                </a:cxn>
                <a:cxn ang="0">
                  <a:pos x="0" y="79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5" y="4"/>
                </a:cxn>
                <a:cxn ang="0">
                  <a:pos x="52" y="0"/>
                </a:cxn>
              </a:cxnLst>
              <a:rect l="0" t="0" r="r" b="b"/>
              <a:pathLst>
                <a:path w="102" h="158">
                  <a:moveTo>
                    <a:pt x="52" y="0"/>
                  </a:moveTo>
                  <a:lnTo>
                    <a:pt x="67" y="4"/>
                  </a:lnTo>
                  <a:lnTo>
                    <a:pt x="80" y="13"/>
                  </a:lnTo>
                  <a:lnTo>
                    <a:pt x="91" y="30"/>
                  </a:lnTo>
                  <a:lnTo>
                    <a:pt x="99" y="50"/>
                  </a:lnTo>
                  <a:lnTo>
                    <a:pt x="72" y="50"/>
                  </a:lnTo>
                  <a:lnTo>
                    <a:pt x="68" y="39"/>
                  </a:lnTo>
                  <a:lnTo>
                    <a:pt x="64" y="32"/>
                  </a:lnTo>
                  <a:lnTo>
                    <a:pt x="57" y="28"/>
                  </a:lnTo>
                  <a:lnTo>
                    <a:pt x="52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79"/>
                  </a:lnTo>
                  <a:lnTo>
                    <a:pt x="29" y="99"/>
                  </a:lnTo>
                  <a:lnTo>
                    <a:pt x="34" y="115"/>
                  </a:lnTo>
                  <a:lnTo>
                    <a:pt x="42" y="126"/>
                  </a:lnTo>
                  <a:lnTo>
                    <a:pt x="52" y="130"/>
                  </a:lnTo>
                  <a:lnTo>
                    <a:pt x="59" y="129"/>
                  </a:lnTo>
                  <a:lnTo>
                    <a:pt x="65" y="122"/>
                  </a:lnTo>
                  <a:lnTo>
                    <a:pt x="71" y="113"/>
                  </a:lnTo>
                  <a:lnTo>
                    <a:pt x="75" y="98"/>
                  </a:lnTo>
                  <a:lnTo>
                    <a:pt x="102" y="98"/>
                  </a:lnTo>
                  <a:lnTo>
                    <a:pt x="94" y="122"/>
                  </a:lnTo>
                  <a:lnTo>
                    <a:pt x="83" y="141"/>
                  </a:lnTo>
                  <a:lnTo>
                    <a:pt x="68" y="153"/>
                  </a:lnTo>
                  <a:lnTo>
                    <a:pt x="52" y="158"/>
                  </a:lnTo>
                  <a:lnTo>
                    <a:pt x="35" y="153"/>
                  </a:lnTo>
                  <a:lnTo>
                    <a:pt x="22" y="143"/>
                  </a:lnTo>
                  <a:lnTo>
                    <a:pt x="10" y="126"/>
                  </a:lnTo>
                  <a:lnTo>
                    <a:pt x="3" y="104"/>
                  </a:lnTo>
                  <a:lnTo>
                    <a:pt x="0" y="79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5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587875" y="5507038"/>
              <a:ext cx="165100" cy="24923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04" y="0"/>
                </a:cxn>
                <a:cxn ang="0">
                  <a:pos x="104" y="94"/>
                </a:cxn>
                <a:cxn ang="0">
                  <a:pos x="101" y="116"/>
                </a:cxn>
                <a:cxn ang="0">
                  <a:pos x="95" y="134"/>
                </a:cxn>
                <a:cxn ang="0">
                  <a:pos x="84" y="146"/>
                </a:cxn>
                <a:cxn ang="0">
                  <a:pos x="70" y="154"/>
                </a:cxn>
                <a:cxn ang="0">
                  <a:pos x="52" y="157"/>
                </a:cxn>
                <a:cxn ang="0">
                  <a:pos x="46" y="157"/>
                </a:cxn>
                <a:cxn ang="0">
                  <a:pos x="38" y="156"/>
                </a:cxn>
                <a:cxn ang="0">
                  <a:pos x="22" y="147"/>
                </a:cxn>
                <a:cxn ang="0">
                  <a:pos x="14" y="139"/>
                </a:cxn>
                <a:cxn ang="0">
                  <a:pos x="7" y="127"/>
                </a:cxn>
                <a:cxn ang="0">
                  <a:pos x="1" y="112"/>
                </a:cxn>
                <a:cxn ang="0">
                  <a:pos x="0" y="93"/>
                </a:cxn>
                <a:cxn ang="0">
                  <a:pos x="0" y="2"/>
                </a:cxn>
                <a:cxn ang="0">
                  <a:pos x="27" y="2"/>
                </a:cxn>
                <a:cxn ang="0">
                  <a:pos x="27" y="93"/>
                </a:cxn>
                <a:cxn ang="0">
                  <a:pos x="29" y="108"/>
                </a:cxn>
                <a:cxn ang="0">
                  <a:pos x="33" y="119"/>
                </a:cxn>
                <a:cxn ang="0">
                  <a:pos x="37" y="126"/>
                </a:cxn>
                <a:cxn ang="0">
                  <a:pos x="44" y="128"/>
                </a:cxn>
                <a:cxn ang="0">
                  <a:pos x="48" y="130"/>
                </a:cxn>
                <a:cxn ang="0">
                  <a:pos x="56" y="130"/>
                </a:cxn>
                <a:cxn ang="0">
                  <a:pos x="61" y="128"/>
                </a:cxn>
                <a:cxn ang="0">
                  <a:pos x="67" y="126"/>
                </a:cxn>
                <a:cxn ang="0">
                  <a:pos x="72" y="119"/>
                </a:cxn>
                <a:cxn ang="0">
                  <a:pos x="76" y="109"/>
                </a:cxn>
                <a:cxn ang="0">
                  <a:pos x="78" y="94"/>
                </a:cxn>
                <a:cxn ang="0">
                  <a:pos x="78" y="0"/>
                </a:cxn>
              </a:cxnLst>
              <a:rect l="0" t="0" r="r" b="b"/>
              <a:pathLst>
                <a:path w="104" h="157">
                  <a:moveTo>
                    <a:pt x="78" y="0"/>
                  </a:moveTo>
                  <a:lnTo>
                    <a:pt x="104" y="0"/>
                  </a:lnTo>
                  <a:lnTo>
                    <a:pt x="104" y="94"/>
                  </a:lnTo>
                  <a:lnTo>
                    <a:pt x="101" y="116"/>
                  </a:lnTo>
                  <a:lnTo>
                    <a:pt x="95" y="134"/>
                  </a:lnTo>
                  <a:lnTo>
                    <a:pt x="84" y="146"/>
                  </a:lnTo>
                  <a:lnTo>
                    <a:pt x="70" y="154"/>
                  </a:lnTo>
                  <a:lnTo>
                    <a:pt x="52" y="157"/>
                  </a:lnTo>
                  <a:lnTo>
                    <a:pt x="46" y="157"/>
                  </a:lnTo>
                  <a:lnTo>
                    <a:pt x="38" y="156"/>
                  </a:lnTo>
                  <a:lnTo>
                    <a:pt x="22" y="147"/>
                  </a:lnTo>
                  <a:lnTo>
                    <a:pt x="14" y="139"/>
                  </a:lnTo>
                  <a:lnTo>
                    <a:pt x="7" y="127"/>
                  </a:lnTo>
                  <a:lnTo>
                    <a:pt x="1" y="112"/>
                  </a:lnTo>
                  <a:lnTo>
                    <a:pt x="0" y="93"/>
                  </a:lnTo>
                  <a:lnTo>
                    <a:pt x="0" y="2"/>
                  </a:lnTo>
                  <a:lnTo>
                    <a:pt x="27" y="2"/>
                  </a:lnTo>
                  <a:lnTo>
                    <a:pt x="27" y="93"/>
                  </a:lnTo>
                  <a:lnTo>
                    <a:pt x="29" y="108"/>
                  </a:lnTo>
                  <a:lnTo>
                    <a:pt x="33" y="119"/>
                  </a:lnTo>
                  <a:lnTo>
                    <a:pt x="37" y="126"/>
                  </a:lnTo>
                  <a:lnTo>
                    <a:pt x="44" y="128"/>
                  </a:lnTo>
                  <a:lnTo>
                    <a:pt x="48" y="130"/>
                  </a:lnTo>
                  <a:lnTo>
                    <a:pt x="56" y="130"/>
                  </a:lnTo>
                  <a:lnTo>
                    <a:pt x="61" y="128"/>
                  </a:lnTo>
                  <a:lnTo>
                    <a:pt x="67" y="126"/>
                  </a:lnTo>
                  <a:lnTo>
                    <a:pt x="72" y="119"/>
                  </a:lnTo>
                  <a:lnTo>
                    <a:pt x="76" y="109"/>
                  </a:lnTo>
                  <a:lnTo>
                    <a:pt x="78" y="94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 noEditPoints="1"/>
            </p:cNvSpPr>
            <p:nvPr/>
          </p:nvSpPr>
          <p:spPr bwMode="auto">
            <a:xfrm>
              <a:off x="4403725" y="5507038"/>
              <a:ext cx="176212" cy="244475"/>
            </a:xfrm>
            <a:custGeom>
              <a:avLst/>
              <a:gdLst/>
              <a:ahLst/>
              <a:cxnLst>
                <a:cxn ang="0">
                  <a:pos x="56" y="30"/>
                </a:cxn>
                <a:cxn ang="0">
                  <a:pos x="43" y="90"/>
                </a:cxn>
                <a:cxn ang="0">
                  <a:pos x="68" y="90"/>
                </a:cxn>
                <a:cxn ang="0">
                  <a:pos x="56" y="30"/>
                </a:cxn>
                <a:cxn ang="0">
                  <a:pos x="34" y="0"/>
                </a:cxn>
                <a:cxn ang="0">
                  <a:pos x="77" y="0"/>
                </a:cxn>
                <a:cxn ang="0">
                  <a:pos x="111" y="153"/>
                </a:cxn>
                <a:cxn ang="0">
                  <a:pos x="83" y="153"/>
                </a:cxn>
                <a:cxn ang="0">
                  <a:pos x="75" y="116"/>
                </a:cxn>
                <a:cxn ang="0">
                  <a:pos x="36" y="116"/>
                </a:cxn>
                <a:cxn ang="0">
                  <a:pos x="28" y="154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11" h="154">
                  <a:moveTo>
                    <a:pt x="56" y="30"/>
                  </a:moveTo>
                  <a:lnTo>
                    <a:pt x="43" y="90"/>
                  </a:lnTo>
                  <a:lnTo>
                    <a:pt x="68" y="90"/>
                  </a:lnTo>
                  <a:lnTo>
                    <a:pt x="56" y="30"/>
                  </a:lnTo>
                  <a:close/>
                  <a:moveTo>
                    <a:pt x="34" y="0"/>
                  </a:moveTo>
                  <a:lnTo>
                    <a:pt x="77" y="0"/>
                  </a:lnTo>
                  <a:lnTo>
                    <a:pt x="111" y="153"/>
                  </a:lnTo>
                  <a:lnTo>
                    <a:pt x="83" y="153"/>
                  </a:lnTo>
                  <a:lnTo>
                    <a:pt x="75" y="116"/>
                  </a:lnTo>
                  <a:lnTo>
                    <a:pt x="36" y="116"/>
                  </a:lnTo>
                  <a:lnTo>
                    <a:pt x="28" y="154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5095875" y="4608513"/>
              <a:ext cx="41275" cy="241300"/>
            </a:xfrm>
            <a:prstGeom prst="rect">
              <a:avLst/>
            </a:prstGeom>
            <a:solidFill>
              <a:schemeClr val="accent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5370513" y="4608513"/>
              <a:ext cx="1476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65" y="84"/>
                </a:cxn>
                <a:cxn ang="0">
                  <a:pos x="65" y="0"/>
                </a:cxn>
                <a:cxn ang="0">
                  <a:pos x="93" y="0"/>
                </a:cxn>
                <a:cxn ang="0">
                  <a:pos x="93" y="152"/>
                </a:cxn>
                <a:cxn ang="0">
                  <a:pos x="65" y="152"/>
                </a:cxn>
                <a:cxn ang="0">
                  <a:pos x="26" y="57"/>
                </a:cxn>
                <a:cxn ang="0">
                  <a:pos x="26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3" h="152">
                  <a:moveTo>
                    <a:pt x="0" y="0"/>
                  </a:moveTo>
                  <a:lnTo>
                    <a:pt x="31" y="0"/>
                  </a:lnTo>
                  <a:lnTo>
                    <a:pt x="65" y="84"/>
                  </a:lnTo>
                  <a:lnTo>
                    <a:pt x="65" y="0"/>
                  </a:lnTo>
                  <a:lnTo>
                    <a:pt x="93" y="0"/>
                  </a:lnTo>
                  <a:lnTo>
                    <a:pt x="93" y="152"/>
                  </a:lnTo>
                  <a:lnTo>
                    <a:pt x="65" y="152"/>
                  </a:lnTo>
                  <a:lnTo>
                    <a:pt x="26" y="57"/>
                  </a:lnTo>
                  <a:lnTo>
                    <a:pt x="26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 noEditPoints="1"/>
            </p:cNvSpPr>
            <p:nvPr/>
          </p:nvSpPr>
          <p:spPr bwMode="auto">
            <a:xfrm>
              <a:off x="5167313" y="4603750"/>
              <a:ext cx="166687" cy="252413"/>
            </a:xfrm>
            <a:custGeom>
              <a:avLst/>
              <a:gdLst/>
              <a:ahLst/>
              <a:cxnLst>
                <a:cxn ang="0">
                  <a:pos x="53" y="26"/>
                </a:cxn>
                <a:cxn ang="0">
                  <a:pos x="44" y="30"/>
                </a:cxn>
                <a:cxn ang="0">
                  <a:pos x="35" y="41"/>
                </a:cxn>
                <a:cxn ang="0">
                  <a:pos x="30" y="59"/>
                </a:cxn>
                <a:cxn ang="0">
                  <a:pos x="27" y="79"/>
                </a:cxn>
                <a:cxn ang="0">
                  <a:pos x="30" y="101"/>
                </a:cxn>
                <a:cxn ang="0">
                  <a:pos x="35" y="119"/>
                </a:cxn>
                <a:cxn ang="0">
                  <a:pos x="44" y="129"/>
                </a:cxn>
                <a:cxn ang="0">
                  <a:pos x="53" y="134"/>
                </a:cxn>
                <a:cxn ang="0">
                  <a:pos x="63" y="129"/>
                </a:cxn>
                <a:cxn ang="0">
                  <a:pos x="70" y="119"/>
                </a:cxn>
                <a:cxn ang="0">
                  <a:pos x="75" y="101"/>
                </a:cxn>
                <a:cxn ang="0">
                  <a:pos x="78" y="79"/>
                </a:cxn>
                <a:cxn ang="0">
                  <a:pos x="75" y="59"/>
                </a:cxn>
                <a:cxn ang="0">
                  <a:pos x="70" y="41"/>
                </a:cxn>
                <a:cxn ang="0">
                  <a:pos x="63" y="30"/>
                </a:cxn>
                <a:cxn ang="0">
                  <a:pos x="53" y="26"/>
                </a:cxn>
                <a:cxn ang="0">
                  <a:pos x="53" y="0"/>
                </a:cxn>
                <a:cxn ang="0">
                  <a:pos x="70" y="4"/>
                </a:cxn>
                <a:cxn ang="0">
                  <a:pos x="83" y="15"/>
                </a:cxn>
                <a:cxn ang="0">
                  <a:pos x="95" y="33"/>
                </a:cxn>
                <a:cxn ang="0">
                  <a:pos x="102" y="55"/>
                </a:cxn>
                <a:cxn ang="0">
                  <a:pos x="105" y="79"/>
                </a:cxn>
                <a:cxn ang="0">
                  <a:pos x="102" y="105"/>
                </a:cxn>
                <a:cxn ang="0">
                  <a:pos x="95" y="127"/>
                </a:cxn>
                <a:cxn ang="0">
                  <a:pos x="83" y="144"/>
                </a:cxn>
                <a:cxn ang="0">
                  <a:pos x="70" y="155"/>
                </a:cxn>
                <a:cxn ang="0">
                  <a:pos x="53" y="159"/>
                </a:cxn>
                <a:cxn ang="0">
                  <a:pos x="35" y="155"/>
                </a:cxn>
                <a:cxn ang="0">
                  <a:pos x="22" y="144"/>
                </a:cxn>
                <a:cxn ang="0">
                  <a:pos x="10" y="127"/>
                </a:cxn>
                <a:cxn ang="0">
                  <a:pos x="3" y="105"/>
                </a:cxn>
                <a:cxn ang="0">
                  <a:pos x="0" y="79"/>
                </a:cxn>
                <a:cxn ang="0">
                  <a:pos x="3" y="55"/>
                </a:cxn>
                <a:cxn ang="0">
                  <a:pos x="10" y="33"/>
                </a:cxn>
                <a:cxn ang="0">
                  <a:pos x="22" y="15"/>
                </a:cxn>
                <a:cxn ang="0">
                  <a:pos x="35" y="4"/>
                </a:cxn>
                <a:cxn ang="0">
                  <a:pos x="53" y="0"/>
                </a:cxn>
              </a:cxnLst>
              <a:rect l="0" t="0" r="r" b="b"/>
              <a:pathLst>
                <a:path w="105" h="159">
                  <a:moveTo>
                    <a:pt x="53" y="26"/>
                  </a:moveTo>
                  <a:lnTo>
                    <a:pt x="44" y="30"/>
                  </a:lnTo>
                  <a:lnTo>
                    <a:pt x="35" y="41"/>
                  </a:lnTo>
                  <a:lnTo>
                    <a:pt x="30" y="59"/>
                  </a:lnTo>
                  <a:lnTo>
                    <a:pt x="27" y="79"/>
                  </a:lnTo>
                  <a:lnTo>
                    <a:pt x="30" y="101"/>
                  </a:lnTo>
                  <a:lnTo>
                    <a:pt x="35" y="119"/>
                  </a:lnTo>
                  <a:lnTo>
                    <a:pt x="44" y="129"/>
                  </a:lnTo>
                  <a:lnTo>
                    <a:pt x="53" y="134"/>
                  </a:lnTo>
                  <a:lnTo>
                    <a:pt x="63" y="129"/>
                  </a:lnTo>
                  <a:lnTo>
                    <a:pt x="70" y="119"/>
                  </a:lnTo>
                  <a:lnTo>
                    <a:pt x="75" y="101"/>
                  </a:lnTo>
                  <a:lnTo>
                    <a:pt x="78" y="79"/>
                  </a:lnTo>
                  <a:lnTo>
                    <a:pt x="75" y="59"/>
                  </a:lnTo>
                  <a:lnTo>
                    <a:pt x="70" y="41"/>
                  </a:lnTo>
                  <a:lnTo>
                    <a:pt x="63" y="30"/>
                  </a:lnTo>
                  <a:lnTo>
                    <a:pt x="53" y="26"/>
                  </a:lnTo>
                  <a:close/>
                  <a:moveTo>
                    <a:pt x="53" y="0"/>
                  </a:moveTo>
                  <a:lnTo>
                    <a:pt x="70" y="4"/>
                  </a:lnTo>
                  <a:lnTo>
                    <a:pt x="83" y="15"/>
                  </a:lnTo>
                  <a:lnTo>
                    <a:pt x="95" y="33"/>
                  </a:lnTo>
                  <a:lnTo>
                    <a:pt x="102" y="55"/>
                  </a:lnTo>
                  <a:lnTo>
                    <a:pt x="105" y="79"/>
                  </a:lnTo>
                  <a:lnTo>
                    <a:pt x="102" y="105"/>
                  </a:lnTo>
                  <a:lnTo>
                    <a:pt x="95" y="127"/>
                  </a:lnTo>
                  <a:lnTo>
                    <a:pt x="83" y="144"/>
                  </a:lnTo>
                  <a:lnTo>
                    <a:pt x="70" y="155"/>
                  </a:lnTo>
                  <a:lnTo>
                    <a:pt x="53" y="159"/>
                  </a:lnTo>
                  <a:lnTo>
                    <a:pt x="35" y="155"/>
                  </a:lnTo>
                  <a:lnTo>
                    <a:pt x="22" y="144"/>
                  </a:lnTo>
                  <a:lnTo>
                    <a:pt x="10" y="127"/>
                  </a:lnTo>
                  <a:lnTo>
                    <a:pt x="3" y="105"/>
                  </a:lnTo>
                  <a:lnTo>
                    <a:pt x="0" y="79"/>
                  </a:lnTo>
                  <a:lnTo>
                    <a:pt x="3" y="55"/>
                  </a:lnTo>
                  <a:lnTo>
                    <a:pt x="10" y="33"/>
                  </a:lnTo>
                  <a:lnTo>
                    <a:pt x="22" y="15"/>
                  </a:lnTo>
                  <a:lnTo>
                    <a:pt x="35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4908550" y="4608513"/>
              <a:ext cx="15716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26"/>
                </a:cxn>
                <a:cxn ang="0">
                  <a:pos x="62" y="26"/>
                </a:cxn>
                <a:cxn ang="0">
                  <a:pos x="62" y="152"/>
                </a:cxn>
                <a:cxn ang="0">
                  <a:pos x="36" y="152"/>
                </a:cxn>
                <a:cxn ang="0">
                  <a:pos x="36" y="26"/>
                </a:cxn>
                <a:cxn ang="0">
                  <a:pos x="0" y="26"/>
                </a:cxn>
                <a:cxn ang="0">
                  <a:pos x="0" y="0"/>
                </a:cxn>
              </a:cxnLst>
              <a:rect l="0" t="0" r="r" b="b"/>
              <a:pathLst>
                <a:path w="99" h="152">
                  <a:moveTo>
                    <a:pt x="0" y="0"/>
                  </a:moveTo>
                  <a:lnTo>
                    <a:pt x="99" y="0"/>
                  </a:lnTo>
                  <a:lnTo>
                    <a:pt x="99" y="26"/>
                  </a:lnTo>
                  <a:lnTo>
                    <a:pt x="62" y="26"/>
                  </a:lnTo>
                  <a:lnTo>
                    <a:pt x="62" y="152"/>
                  </a:lnTo>
                  <a:lnTo>
                    <a:pt x="36" y="152"/>
                  </a:lnTo>
                  <a:lnTo>
                    <a:pt x="36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359275" y="4603750"/>
              <a:ext cx="161925" cy="250825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6" y="4"/>
                </a:cxn>
                <a:cxn ang="0">
                  <a:pos x="80" y="14"/>
                </a:cxn>
                <a:cxn ang="0">
                  <a:pos x="91" y="29"/>
                </a:cxn>
                <a:cxn ang="0">
                  <a:pos x="99" y="49"/>
                </a:cxn>
                <a:cxn ang="0">
                  <a:pos x="72" y="49"/>
                </a:cxn>
                <a:cxn ang="0">
                  <a:pos x="66" y="37"/>
                </a:cxn>
                <a:cxn ang="0">
                  <a:pos x="60" y="29"/>
                </a:cxn>
                <a:cxn ang="0">
                  <a:pos x="51" y="27"/>
                </a:cxn>
                <a:cxn ang="0">
                  <a:pos x="42" y="31"/>
                </a:cxn>
                <a:cxn ang="0">
                  <a:pos x="35" y="42"/>
                </a:cxn>
                <a:cxn ang="0">
                  <a:pos x="30" y="59"/>
                </a:cxn>
                <a:cxn ang="0">
                  <a:pos x="27" y="79"/>
                </a:cxn>
                <a:cxn ang="0">
                  <a:pos x="30" y="100"/>
                </a:cxn>
                <a:cxn ang="0">
                  <a:pos x="35" y="116"/>
                </a:cxn>
                <a:cxn ang="0">
                  <a:pos x="42" y="127"/>
                </a:cxn>
                <a:cxn ang="0">
                  <a:pos x="51" y="131"/>
                </a:cxn>
                <a:cxn ang="0">
                  <a:pos x="58" y="129"/>
                </a:cxn>
                <a:cxn ang="0">
                  <a:pos x="65" y="123"/>
                </a:cxn>
                <a:cxn ang="0">
                  <a:pos x="71" y="113"/>
                </a:cxn>
                <a:cxn ang="0">
                  <a:pos x="75" y="98"/>
                </a:cxn>
                <a:cxn ang="0">
                  <a:pos x="102" y="98"/>
                </a:cxn>
                <a:cxn ang="0">
                  <a:pos x="94" y="121"/>
                </a:cxn>
                <a:cxn ang="0">
                  <a:pos x="83" y="140"/>
                </a:cxn>
                <a:cxn ang="0">
                  <a:pos x="68" y="154"/>
                </a:cxn>
                <a:cxn ang="0">
                  <a:pos x="51" y="158"/>
                </a:cxn>
                <a:cxn ang="0">
                  <a:pos x="35" y="154"/>
                </a:cxn>
                <a:cxn ang="0">
                  <a:pos x="21" y="143"/>
                </a:cxn>
                <a:cxn ang="0">
                  <a:pos x="9" y="125"/>
                </a:cxn>
                <a:cxn ang="0">
                  <a:pos x="2" y="104"/>
                </a:cxn>
                <a:cxn ang="0">
                  <a:pos x="0" y="79"/>
                </a:cxn>
                <a:cxn ang="0">
                  <a:pos x="2" y="53"/>
                </a:cxn>
                <a:cxn ang="0">
                  <a:pos x="9" y="31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2" h="158">
                  <a:moveTo>
                    <a:pt x="51" y="0"/>
                  </a:moveTo>
                  <a:lnTo>
                    <a:pt x="66" y="4"/>
                  </a:lnTo>
                  <a:lnTo>
                    <a:pt x="80" y="14"/>
                  </a:lnTo>
                  <a:lnTo>
                    <a:pt x="91" y="29"/>
                  </a:lnTo>
                  <a:lnTo>
                    <a:pt x="99" y="49"/>
                  </a:lnTo>
                  <a:lnTo>
                    <a:pt x="72" y="49"/>
                  </a:lnTo>
                  <a:lnTo>
                    <a:pt x="66" y="37"/>
                  </a:lnTo>
                  <a:lnTo>
                    <a:pt x="60" y="29"/>
                  </a:lnTo>
                  <a:lnTo>
                    <a:pt x="51" y="27"/>
                  </a:lnTo>
                  <a:lnTo>
                    <a:pt x="42" y="31"/>
                  </a:lnTo>
                  <a:lnTo>
                    <a:pt x="35" y="42"/>
                  </a:lnTo>
                  <a:lnTo>
                    <a:pt x="30" y="59"/>
                  </a:lnTo>
                  <a:lnTo>
                    <a:pt x="27" y="79"/>
                  </a:lnTo>
                  <a:lnTo>
                    <a:pt x="30" y="100"/>
                  </a:lnTo>
                  <a:lnTo>
                    <a:pt x="35" y="116"/>
                  </a:lnTo>
                  <a:lnTo>
                    <a:pt x="42" y="127"/>
                  </a:lnTo>
                  <a:lnTo>
                    <a:pt x="51" y="131"/>
                  </a:lnTo>
                  <a:lnTo>
                    <a:pt x="58" y="129"/>
                  </a:lnTo>
                  <a:lnTo>
                    <a:pt x="65" y="123"/>
                  </a:lnTo>
                  <a:lnTo>
                    <a:pt x="71" y="113"/>
                  </a:lnTo>
                  <a:lnTo>
                    <a:pt x="75" y="98"/>
                  </a:lnTo>
                  <a:lnTo>
                    <a:pt x="102" y="98"/>
                  </a:lnTo>
                  <a:lnTo>
                    <a:pt x="94" y="121"/>
                  </a:lnTo>
                  <a:lnTo>
                    <a:pt x="83" y="140"/>
                  </a:lnTo>
                  <a:lnTo>
                    <a:pt x="68" y="154"/>
                  </a:lnTo>
                  <a:lnTo>
                    <a:pt x="51" y="158"/>
                  </a:lnTo>
                  <a:lnTo>
                    <a:pt x="35" y="154"/>
                  </a:lnTo>
                  <a:lnTo>
                    <a:pt x="21" y="143"/>
                  </a:lnTo>
                  <a:lnTo>
                    <a:pt x="9" y="125"/>
                  </a:lnTo>
                  <a:lnTo>
                    <a:pt x="2" y="104"/>
                  </a:lnTo>
                  <a:lnTo>
                    <a:pt x="0" y="79"/>
                  </a:lnTo>
                  <a:lnTo>
                    <a:pt x="2" y="53"/>
                  </a:lnTo>
                  <a:lnTo>
                    <a:pt x="9" y="31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718050" y="4608513"/>
              <a:ext cx="166687" cy="246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27" y="91"/>
                </a:cxn>
                <a:cxn ang="0">
                  <a:pos x="28" y="107"/>
                </a:cxn>
                <a:cxn ang="0">
                  <a:pos x="32" y="118"/>
                </a:cxn>
                <a:cxn ang="0">
                  <a:pos x="38" y="125"/>
                </a:cxn>
                <a:cxn ang="0">
                  <a:pos x="43" y="128"/>
                </a:cxn>
                <a:cxn ang="0">
                  <a:pos x="49" y="129"/>
                </a:cxn>
                <a:cxn ang="0">
                  <a:pos x="57" y="129"/>
                </a:cxn>
                <a:cxn ang="0">
                  <a:pos x="62" y="128"/>
                </a:cxn>
                <a:cxn ang="0">
                  <a:pos x="68" y="125"/>
                </a:cxn>
                <a:cxn ang="0">
                  <a:pos x="72" y="118"/>
                </a:cxn>
                <a:cxn ang="0">
                  <a:pos x="76" y="107"/>
                </a:cxn>
                <a:cxn ang="0">
                  <a:pos x="77" y="92"/>
                </a:cxn>
                <a:cxn ang="0">
                  <a:pos x="77" y="0"/>
                </a:cxn>
                <a:cxn ang="0">
                  <a:pos x="105" y="0"/>
                </a:cxn>
                <a:cxn ang="0">
                  <a:pos x="105" y="94"/>
                </a:cxn>
                <a:cxn ang="0">
                  <a:pos x="102" y="114"/>
                </a:cxn>
                <a:cxn ang="0">
                  <a:pos x="95" y="132"/>
                </a:cxn>
                <a:cxn ang="0">
                  <a:pos x="84" y="144"/>
                </a:cxn>
                <a:cxn ang="0">
                  <a:pos x="71" y="152"/>
                </a:cxn>
                <a:cxn ang="0">
                  <a:pos x="53" y="155"/>
                </a:cxn>
                <a:cxn ang="0">
                  <a:pos x="47" y="155"/>
                </a:cxn>
                <a:cxn ang="0">
                  <a:pos x="39" y="154"/>
                </a:cxn>
                <a:cxn ang="0">
                  <a:pos x="31" y="151"/>
                </a:cxn>
                <a:cxn ang="0">
                  <a:pos x="22" y="146"/>
                </a:cxn>
                <a:cxn ang="0">
                  <a:pos x="13" y="137"/>
                </a:cxn>
                <a:cxn ang="0">
                  <a:pos x="7" y="126"/>
                </a:cxn>
                <a:cxn ang="0">
                  <a:pos x="1" y="112"/>
                </a:cxn>
                <a:cxn ang="0">
                  <a:pos x="0" y="91"/>
                </a:cxn>
                <a:cxn ang="0">
                  <a:pos x="0" y="0"/>
                </a:cxn>
              </a:cxnLst>
              <a:rect l="0" t="0" r="r" b="b"/>
              <a:pathLst>
                <a:path w="105" h="155">
                  <a:moveTo>
                    <a:pt x="0" y="0"/>
                  </a:moveTo>
                  <a:lnTo>
                    <a:pt x="27" y="0"/>
                  </a:lnTo>
                  <a:lnTo>
                    <a:pt x="27" y="91"/>
                  </a:lnTo>
                  <a:lnTo>
                    <a:pt x="28" y="107"/>
                  </a:lnTo>
                  <a:lnTo>
                    <a:pt x="32" y="118"/>
                  </a:lnTo>
                  <a:lnTo>
                    <a:pt x="38" y="125"/>
                  </a:lnTo>
                  <a:lnTo>
                    <a:pt x="43" y="128"/>
                  </a:lnTo>
                  <a:lnTo>
                    <a:pt x="49" y="129"/>
                  </a:lnTo>
                  <a:lnTo>
                    <a:pt x="57" y="129"/>
                  </a:lnTo>
                  <a:lnTo>
                    <a:pt x="62" y="128"/>
                  </a:lnTo>
                  <a:lnTo>
                    <a:pt x="68" y="125"/>
                  </a:lnTo>
                  <a:lnTo>
                    <a:pt x="72" y="118"/>
                  </a:lnTo>
                  <a:lnTo>
                    <a:pt x="76" y="107"/>
                  </a:lnTo>
                  <a:lnTo>
                    <a:pt x="77" y="92"/>
                  </a:lnTo>
                  <a:lnTo>
                    <a:pt x="77" y="0"/>
                  </a:lnTo>
                  <a:lnTo>
                    <a:pt x="105" y="0"/>
                  </a:lnTo>
                  <a:lnTo>
                    <a:pt x="105" y="94"/>
                  </a:lnTo>
                  <a:lnTo>
                    <a:pt x="102" y="114"/>
                  </a:lnTo>
                  <a:lnTo>
                    <a:pt x="95" y="132"/>
                  </a:lnTo>
                  <a:lnTo>
                    <a:pt x="84" y="144"/>
                  </a:lnTo>
                  <a:lnTo>
                    <a:pt x="71" y="152"/>
                  </a:lnTo>
                  <a:lnTo>
                    <a:pt x="53" y="155"/>
                  </a:lnTo>
                  <a:lnTo>
                    <a:pt x="47" y="155"/>
                  </a:lnTo>
                  <a:lnTo>
                    <a:pt x="39" y="154"/>
                  </a:lnTo>
                  <a:lnTo>
                    <a:pt x="31" y="151"/>
                  </a:lnTo>
                  <a:lnTo>
                    <a:pt x="22" y="146"/>
                  </a:lnTo>
                  <a:lnTo>
                    <a:pt x="13" y="137"/>
                  </a:lnTo>
                  <a:lnTo>
                    <a:pt x="7" y="126"/>
                  </a:lnTo>
                  <a:lnTo>
                    <a:pt x="1" y="112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 noEditPoints="1"/>
            </p:cNvSpPr>
            <p:nvPr/>
          </p:nvSpPr>
          <p:spPr bwMode="auto">
            <a:xfrm>
              <a:off x="4527550" y="4608513"/>
              <a:ext cx="173037" cy="244475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41" y="90"/>
                </a:cxn>
                <a:cxn ang="0">
                  <a:pos x="68" y="90"/>
                </a:cxn>
                <a:cxn ang="0">
                  <a:pos x="54" y="30"/>
                </a:cxn>
                <a:cxn ang="0">
                  <a:pos x="34" y="0"/>
                </a:cxn>
                <a:cxn ang="0">
                  <a:pos x="75" y="0"/>
                </a:cxn>
                <a:cxn ang="0">
                  <a:pos x="109" y="152"/>
                </a:cxn>
                <a:cxn ang="0">
                  <a:pos x="82" y="152"/>
                </a:cxn>
                <a:cxn ang="0">
                  <a:pos x="73" y="117"/>
                </a:cxn>
                <a:cxn ang="0">
                  <a:pos x="35" y="117"/>
                </a:cxn>
                <a:cxn ang="0">
                  <a:pos x="27" y="152"/>
                </a:cxn>
                <a:cxn ang="0">
                  <a:pos x="0" y="154"/>
                </a:cxn>
                <a:cxn ang="0">
                  <a:pos x="34" y="0"/>
                </a:cxn>
              </a:cxnLst>
              <a:rect l="0" t="0" r="r" b="b"/>
              <a:pathLst>
                <a:path w="109" h="154">
                  <a:moveTo>
                    <a:pt x="54" y="30"/>
                  </a:moveTo>
                  <a:lnTo>
                    <a:pt x="41" y="90"/>
                  </a:lnTo>
                  <a:lnTo>
                    <a:pt x="68" y="90"/>
                  </a:lnTo>
                  <a:lnTo>
                    <a:pt x="54" y="30"/>
                  </a:lnTo>
                  <a:close/>
                  <a:moveTo>
                    <a:pt x="34" y="0"/>
                  </a:moveTo>
                  <a:lnTo>
                    <a:pt x="75" y="0"/>
                  </a:lnTo>
                  <a:lnTo>
                    <a:pt x="109" y="152"/>
                  </a:lnTo>
                  <a:lnTo>
                    <a:pt x="82" y="152"/>
                  </a:lnTo>
                  <a:lnTo>
                    <a:pt x="73" y="117"/>
                  </a:lnTo>
                  <a:lnTo>
                    <a:pt x="35" y="117"/>
                  </a:lnTo>
                  <a:lnTo>
                    <a:pt x="27" y="152"/>
                  </a:lnTo>
                  <a:lnTo>
                    <a:pt x="0" y="15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50052" y="3810003"/>
            <a:ext cx="1736724" cy="2341476"/>
            <a:chOff x="6470650" y="4114800"/>
            <a:chExt cx="1600200" cy="215741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6510338" y="4152900"/>
              <a:ext cx="1524000" cy="208280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91" y="0"/>
                </a:cxn>
                <a:cxn ang="0">
                  <a:pos x="912" y="4"/>
                </a:cxn>
                <a:cxn ang="0">
                  <a:pos x="931" y="13"/>
                </a:cxn>
                <a:cxn ang="0">
                  <a:pos x="946" y="28"/>
                </a:cxn>
                <a:cxn ang="0">
                  <a:pos x="956" y="47"/>
                </a:cxn>
                <a:cxn ang="0">
                  <a:pos x="960" y="69"/>
                </a:cxn>
                <a:cxn ang="0">
                  <a:pos x="960" y="1241"/>
                </a:cxn>
                <a:cxn ang="0">
                  <a:pos x="956" y="1265"/>
                </a:cxn>
                <a:cxn ang="0">
                  <a:pos x="946" y="1284"/>
                </a:cxn>
                <a:cxn ang="0">
                  <a:pos x="931" y="1299"/>
                </a:cxn>
                <a:cxn ang="0">
                  <a:pos x="912" y="1308"/>
                </a:cxn>
                <a:cxn ang="0">
                  <a:pos x="891" y="1312"/>
                </a:cxn>
                <a:cxn ang="0">
                  <a:pos x="69" y="1312"/>
                </a:cxn>
                <a:cxn ang="0">
                  <a:pos x="47" y="1308"/>
                </a:cxn>
                <a:cxn ang="0">
                  <a:pos x="28" y="1299"/>
                </a:cxn>
                <a:cxn ang="0">
                  <a:pos x="13" y="1284"/>
                </a:cxn>
                <a:cxn ang="0">
                  <a:pos x="4" y="1265"/>
                </a:cxn>
                <a:cxn ang="0">
                  <a:pos x="0" y="1241"/>
                </a:cxn>
                <a:cxn ang="0">
                  <a:pos x="0" y="69"/>
                </a:cxn>
                <a:cxn ang="0">
                  <a:pos x="4" y="47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47" y="4"/>
                </a:cxn>
                <a:cxn ang="0">
                  <a:pos x="69" y="0"/>
                </a:cxn>
              </a:cxnLst>
              <a:rect l="0" t="0" r="r" b="b"/>
              <a:pathLst>
                <a:path w="960" h="1312">
                  <a:moveTo>
                    <a:pt x="69" y="0"/>
                  </a:moveTo>
                  <a:lnTo>
                    <a:pt x="891" y="0"/>
                  </a:lnTo>
                  <a:lnTo>
                    <a:pt x="912" y="4"/>
                  </a:lnTo>
                  <a:lnTo>
                    <a:pt x="931" y="13"/>
                  </a:lnTo>
                  <a:lnTo>
                    <a:pt x="946" y="28"/>
                  </a:lnTo>
                  <a:lnTo>
                    <a:pt x="956" y="47"/>
                  </a:lnTo>
                  <a:lnTo>
                    <a:pt x="960" y="69"/>
                  </a:lnTo>
                  <a:lnTo>
                    <a:pt x="960" y="1241"/>
                  </a:lnTo>
                  <a:lnTo>
                    <a:pt x="956" y="1265"/>
                  </a:lnTo>
                  <a:lnTo>
                    <a:pt x="946" y="1284"/>
                  </a:lnTo>
                  <a:lnTo>
                    <a:pt x="931" y="1299"/>
                  </a:lnTo>
                  <a:lnTo>
                    <a:pt x="912" y="1308"/>
                  </a:lnTo>
                  <a:lnTo>
                    <a:pt x="891" y="1312"/>
                  </a:lnTo>
                  <a:lnTo>
                    <a:pt x="69" y="1312"/>
                  </a:lnTo>
                  <a:lnTo>
                    <a:pt x="47" y="1308"/>
                  </a:lnTo>
                  <a:lnTo>
                    <a:pt x="28" y="1299"/>
                  </a:lnTo>
                  <a:lnTo>
                    <a:pt x="13" y="1284"/>
                  </a:lnTo>
                  <a:lnTo>
                    <a:pt x="4" y="1265"/>
                  </a:lnTo>
                  <a:lnTo>
                    <a:pt x="0" y="1241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7" y="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6524625" y="4168775"/>
              <a:ext cx="1492250" cy="4365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82" y="0"/>
                </a:cxn>
                <a:cxn ang="0">
                  <a:pos x="901" y="3"/>
                </a:cxn>
                <a:cxn ang="0">
                  <a:pos x="917" y="11"/>
                </a:cxn>
                <a:cxn ang="0">
                  <a:pos x="929" y="24"/>
                </a:cxn>
                <a:cxn ang="0">
                  <a:pos x="937" y="40"/>
                </a:cxn>
                <a:cxn ang="0">
                  <a:pos x="940" y="59"/>
                </a:cxn>
                <a:cxn ang="0">
                  <a:pos x="940" y="275"/>
                </a:cxn>
                <a:cxn ang="0">
                  <a:pos x="0" y="275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9" y="30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4" y="2"/>
                </a:cxn>
                <a:cxn ang="0">
                  <a:pos x="60" y="0"/>
                </a:cxn>
              </a:cxnLst>
              <a:rect l="0" t="0" r="r" b="b"/>
              <a:pathLst>
                <a:path w="940" h="275">
                  <a:moveTo>
                    <a:pt x="60" y="0"/>
                  </a:moveTo>
                  <a:lnTo>
                    <a:pt x="882" y="0"/>
                  </a:lnTo>
                  <a:lnTo>
                    <a:pt x="901" y="3"/>
                  </a:lnTo>
                  <a:lnTo>
                    <a:pt x="917" y="11"/>
                  </a:lnTo>
                  <a:lnTo>
                    <a:pt x="929" y="24"/>
                  </a:lnTo>
                  <a:lnTo>
                    <a:pt x="937" y="40"/>
                  </a:lnTo>
                  <a:lnTo>
                    <a:pt x="940" y="59"/>
                  </a:lnTo>
                  <a:lnTo>
                    <a:pt x="940" y="275"/>
                  </a:lnTo>
                  <a:lnTo>
                    <a:pt x="0" y="275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9" y="30"/>
                  </a:lnTo>
                  <a:lnTo>
                    <a:pt x="18" y="18"/>
                  </a:lnTo>
                  <a:lnTo>
                    <a:pt x="30" y="9"/>
                  </a:lnTo>
                  <a:lnTo>
                    <a:pt x="44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DE000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 noEditPoints="1"/>
            </p:cNvSpPr>
            <p:nvPr/>
          </p:nvSpPr>
          <p:spPr bwMode="auto">
            <a:xfrm>
              <a:off x="6470650" y="4114800"/>
              <a:ext cx="1600200" cy="2157413"/>
            </a:xfrm>
            <a:custGeom>
              <a:avLst/>
              <a:gdLst/>
              <a:ahLst/>
              <a:cxnLst>
                <a:cxn ang="0">
                  <a:pos x="94" y="47"/>
                </a:cxn>
                <a:cxn ang="0">
                  <a:pos x="77" y="51"/>
                </a:cxn>
                <a:cxn ang="0">
                  <a:pos x="62" y="60"/>
                </a:cxn>
                <a:cxn ang="0">
                  <a:pos x="51" y="75"/>
                </a:cxn>
                <a:cxn ang="0">
                  <a:pos x="48" y="93"/>
                </a:cxn>
                <a:cxn ang="0">
                  <a:pos x="48" y="1265"/>
                </a:cxn>
                <a:cxn ang="0">
                  <a:pos x="52" y="1283"/>
                </a:cxn>
                <a:cxn ang="0">
                  <a:pos x="62" y="1298"/>
                </a:cxn>
                <a:cxn ang="0">
                  <a:pos x="77" y="1308"/>
                </a:cxn>
                <a:cxn ang="0">
                  <a:pos x="94" y="1312"/>
                </a:cxn>
                <a:cxn ang="0">
                  <a:pos x="916" y="1312"/>
                </a:cxn>
                <a:cxn ang="0">
                  <a:pos x="933" y="1308"/>
                </a:cxn>
                <a:cxn ang="0">
                  <a:pos x="948" y="1298"/>
                </a:cxn>
                <a:cxn ang="0">
                  <a:pos x="958" y="1283"/>
                </a:cxn>
                <a:cxn ang="0">
                  <a:pos x="962" y="1265"/>
                </a:cxn>
                <a:cxn ang="0">
                  <a:pos x="962" y="93"/>
                </a:cxn>
                <a:cxn ang="0">
                  <a:pos x="958" y="75"/>
                </a:cxn>
                <a:cxn ang="0">
                  <a:pos x="948" y="60"/>
                </a:cxn>
                <a:cxn ang="0">
                  <a:pos x="933" y="51"/>
                </a:cxn>
                <a:cxn ang="0">
                  <a:pos x="916" y="47"/>
                </a:cxn>
                <a:cxn ang="0">
                  <a:pos x="94" y="47"/>
                </a:cxn>
                <a:cxn ang="0">
                  <a:pos x="94" y="0"/>
                </a:cxn>
                <a:cxn ang="0">
                  <a:pos x="916" y="0"/>
                </a:cxn>
                <a:cxn ang="0">
                  <a:pos x="940" y="3"/>
                </a:cxn>
                <a:cxn ang="0">
                  <a:pos x="962" y="13"/>
                </a:cxn>
                <a:cxn ang="0">
                  <a:pos x="981" y="28"/>
                </a:cxn>
                <a:cxn ang="0">
                  <a:pos x="996" y="45"/>
                </a:cxn>
                <a:cxn ang="0">
                  <a:pos x="1005" y="68"/>
                </a:cxn>
                <a:cxn ang="0">
                  <a:pos x="1008" y="93"/>
                </a:cxn>
                <a:cxn ang="0">
                  <a:pos x="1008" y="1265"/>
                </a:cxn>
                <a:cxn ang="0">
                  <a:pos x="1005" y="1290"/>
                </a:cxn>
                <a:cxn ang="0">
                  <a:pos x="996" y="1313"/>
                </a:cxn>
                <a:cxn ang="0">
                  <a:pos x="981" y="1332"/>
                </a:cxn>
                <a:cxn ang="0">
                  <a:pos x="962" y="1347"/>
                </a:cxn>
                <a:cxn ang="0">
                  <a:pos x="940" y="1357"/>
                </a:cxn>
                <a:cxn ang="0">
                  <a:pos x="916" y="1359"/>
                </a:cxn>
                <a:cxn ang="0">
                  <a:pos x="94" y="1359"/>
                </a:cxn>
                <a:cxn ang="0">
                  <a:pos x="70" y="1357"/>
                </a:cxn>
                <a:cxn ang="0">
                  <a:pos x="47" y="1347"/>
                </a:cxn>
                <a:cxn ang="0">
                  <a:pos x="28" y="1332"/>
                </a:cxn>
                <a:cxn ang="0">
                  <a:pos x="13" y="1313"/>
                </a:cxn>
                <a:cxn ang="0">
                  <a:pos x="3" y="1290"/>
                </a:cxn>
                <a:cxn ang="0">
                  <a:pos x="0" y="1265"/>
                </a:cxn>
                <a:cxn ang="0">
                  <a:pos x="0" y="93"/>
                </a:cxn>
                <a:cxn ang="0">
                  <a:pos x="3" y="68"/>
                </a:cxn>
                <a:cxn ang="0">
                  <a:pos x="13" y="47"/>
                </a:cxn>
                <a:cxn ang="0">
                  <a:pos x="28" y="28"/>
                </a:cxn>
                <a:cxn ang="0">
                  <a:pos x="47" y="13"/>
                </a:cxn>
                <a:cxn ang="0">
                  <a:pos x="70" y="3"/>
                </a:cxn>
                <a:cxn ang="0">
                  <a:pos x="94" y="0"/>
                </a:cxn>
              </a:cxnLst>
              <a:rect l="0" t="0" r="r" b="b"/>
              <a:pathLst>
                <a:path w="1008" h="1359">
                  <a:moveTo>
                    <a:pt x="94" y="47"/>
                  </a:moveTo>
                  <a:lnTo>
                    <a:pt x="77" y="51"/>
                  </a:lnTo>
                  <a:lnTo>
                    <a:pt x="62" y="60"/>
                  </a:lnTo>
                  <a:lnTo>
                    <a:pt x="51" y="75"/>
                  </a:lnTo>
                  <a:lnTo>
                    <a:pt x="48" y="93"/>
                  </a:lnTo>
                  <a:lnTo>
                    <a:pt x="48" y="1265"/>
                  </a:lnTo>
                  <a:lnTo>
                    <a:pt x="52" y="1283"/>
                  </a:lnTo>
                  <a:lnTo>
                    <a:pt x="62" y="1298"/>
                  </a:lnTo>
                  <a:lnTo>
                    <a:pt x="77" y="1308"/>
                  </a:lnTo>
                  <a:lnTo>
                    <a:pt x="94" y="1312"/>
                  </a:lnTo>
                  <a:lnTo>
                    <a:pt x="916" y="1312"/>
                  </a:lnTo>
                  <a:lnTo>
                    <a:pt x="933" y="1308"/>
                  </a:lnTo>
                  <a:lnTo>
                    <a:pt x="948" y="1298"/>
                  </a:lnTo>
                  <a:lnTo>
                    <a:pt x="958" y="1283"/>
                  </a:lnTo>
                  <a:lnTo>
                    <a:pt x="962" y="1265"/>
                  </a:lnTo>
                  <a:lnTo>
                    <a:pt x="962" y="93"/>
                  </a:lnTo>
                  <a:lnTo>
                    <a:pt x="958" y="75"/>
                  </a:lnTo>
                  <a:lnTo>
                    <a:pt x="948" y="60"/>
                  </a:lnTo>
                  <a:lnTo>
                    <a:pt x="933" y="51"/>
                  </a:lnTo>
                  <a:lnTo>
                    <a:pt x="916" y="47"/>
                  </a:lnTo>
                  <a:lnTo>
                    <a:pt x="94" y="47"/>
                  </a:lnTo>
                  <a:close/>
                  <a:moveTo>
                    <a:pt x="94" y="0"/>
                  </a:moveTo>
                  <a:lnTo>
                    <a:pt x="916" y="0"/>
                  </a:lnTo>
                  <a:lnTo>
                    <a:pt x="940" y="3"/>
                  </a:lnTo>
                  <a:lnTo>
                    <a:pt x="962" y="13"/>
                  </a:lnTo>
                  <a:lnTo>
                    <a:pt x="981" y="28"/>
                  </a:lnTo>
                  <a:lnTo>
                    <a:pt x="996" y="45"/>
                  </a:lnTo>
                  <a:lnTo>
                    <a:pt x="1005" y="68"/>
                  </a:lnTo>
                  <a:lnTo>
                    <a:pt x="1008" y="93"/>
                  </a:lnTo>
                  <a:lnTo>
                    <a:pt x="1008" y="1265"/>
                  </a:lnTo>
                  <a:lnTo>
                    <a:pt x="1005" y="1290"/>
                  </a:lnTo>
                  <a:lnTo>
                    <a:pt x="996" y="1313"/>
                  </a:lnTo>
                  <a:lnTo>
                    <a:pt x="981" y="1332"/>
                  </a:lnTo>
                  <a:lnTo>
                    <a:pt x="962" y="1347"/>
                  </a:lnTo>
                  <a:lnTo>
                    <a:pt x="940" y="1357"/>
                  </a:lnTo>
                  <a:lnTo>
                    <a:pt x="916" y="1359"/>
                  </a:lnTo>
                  <a:lnTo>
                    <a:pt x="94" y="1359"/>
                  </a:lnTo>
                  <a:lnTo>
                    <a:pt x="70" y="1357"/>
                  </a:lnTo>
                  <a:lnTo>
                    <a:pt x="47" y="1347"/>
                  </a:lnTo>
                  <a:lnTo>
                    <a:pt x="28" y="1332"/>
                  </a:lnTo>
                  <a:lnTo>
                    <a:pt x="13" y="1313"/>
                  </a:lnTo>
                  <a:lnTo>
                    <a:pt x="3" y="1290"/>
                  </a:lnTo>
                  <a:lnTo>
                    <a:pt x="0" y="1265"/>
                  </a:lnTo>
                  <a:lnTo>
                    <a:pt x="0" y="93"/>
                  </a:lnTo>
                  <a:lnTo>
                    <a:pt x="3" y="68"/>
                  </a:lnTo>
                  <a:lnTo>
                    <a:pt x="13" y="47"/>
                  </a:lnTo>
                  <a:lnTo>
                    <a:pt x="28" y="28"/>
                  </a:lnTo>
                  <a:lnTo>
                    <a:pt x="47" y="13"/>
                  </a:lnTo>
                  <a:lnTo>
                    <a:pt x="70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 noEditPoints="1"/>
            </p:cNvSpPr>
            <p:nvPr/>
          </p:nvSpPr>
          <p:spPr bwMode="auto">
            <a:xfrm>
              <a:off x="6492875" y="4135438"/>
              <a:ext cx="1558925" cy="2116138"/>
            </a:xfrm>
            <a:custGeom>
              <a:avLst/>
              <a:gdLst/>
              <a:ahLst/>
              <a:cxnLst>
                <a:cxn ang="0">
                  <a:pos x="80" y="21"/>
                </a:cxn>
                <a:cxn ang="0">
                  <a:pos x="64" y="23"/>
                </a:cxn>
                <a:cxn ang="0">
                  <a:pos x="50" y="30"/>
                </a:cxn>
                <a:cxn ang="0">
                  <a:pos x="38" y="39"/>
                </a:cxn>
                <a:cxn ang="0">
                  <a:pos x="29" y="51"/>
                </a:cxn>
                <a:cxn ang="0">
                  <a:pos x="23" y="65"/>
                </a:cxn>
                <a:cxn ang="0">
                  <a:pos x="20" y="80"/>
                </a:cxn>
                <a:cxn ang="0">
                  <a:pos x="20" y="1252"/>
                </a:cxn>
                <a:cxn ang="0">
                  <a:pos x="23" y="1271"/>
                </a:cxn>
                <a:cxn ang="0">
                  <a:pos x="33" y="1288"/>
                </a:cxn>
                <a:cxn ang="0">
                  <a:pos x="45" y="1300"/>
                </a:cxn>
                <a:cxn ang="0">
                  <a:pos x="61" y="1310"/>
                </a:cxn>
                <a:cxn ang="0">
                  <a:pos x="80" y="1312"/>
                </a:cxn>
                <a:cxn ang="0">
                  <a:pos x="902" y="1312"/>
                </a:cxn>
                <a:cxn ang="0">
                  <a:pos x="921" y="1310"/>
                </a:cxn>
                <a:cxn ang="0">
                  <a:pos x="937" y="1300"/>
                </a:cxn>
                <a:cxn ang="0">
                  <a:pos x="949" y="1288"/>
                </a:cxn>
                <a:cxn ang="0">
                  <a:pos x="957" y="1271"/>
                </a:cxn>
                <a:cxn ang="0">
                  <a:pos x="960" y="1252"/>
                </a:cxn>
                <a:cxn ang="0">
                  <a:pos x="960" y="80"/>
                </a:cxn>
                <a:cxn ang="0">
                  <a:pos x="957" y="61"/>
                </a:cxn>
                <a:cxn ang="0">
                  <a:pos x="949" y="45"/>
                </a:cxn>
                <a:cxn ang="0">
                  <a:pos x="937" y="32"/>
                </a:cxn>
                <a:cxn ang="0">
                  <a:pos x="921" y="24"/>
                </a:cxn>
                <a:cxn ang="0">
                  <a:pos x="902" y="21"/>
                </a:cxn>
                <a:cxn ang="0">
                  <a:pos x="80" y="21"/>
                </a:cxn>
                <a:cxn ang="0">
                  <a:pos x="80" y="0"/>
                </a:cxn>
                <a:cxn ang="0">
                  <a:pos x="902" y="0"/>
                </a:cxn>
                <a:cxn ang="0">
                  <a:pos x="926" y="4"/>
                </a:cxn>
                <a:cxn ang="0">
                  <a:pos x="949" y="16"/>
                </a:cxn>
                <a:cxn ang="0">
                  <a:pos x="966" y="32"/>
                </a:cxn>
                <a:cxn ang="0">
                  <a:pos x="978" y="55"/>
                </a:cxn>
                <a:cxn ang="0">
                  <a:pos x="982" y="80"/>
                </a:cxn>
                <a:cxn ang="0">
                  <a:pos x="982" y="1252"/>
                </a:cxn>
                <a:cxn ang="0">
                  <a:pos x="979" y="1274"/>
                </a:cxn>
                <a:cxn ang="0">
                  <a:pos x="971" y="1293"/>
                </a:cxn>
                <a:cxn ang="0">
                  <a:pos x="959" y="1310"/>
                </a:cxn>
                <a:cxn ang="0">
                  <a:pos x="942" y="1322"/>
                </a:cxn>
                <a:cxn ang="0">
                  <a:pos x="922" y="1330"/>
                </a:cxn>
                <a:cxn ang="0">
                  <a:pos x="902" y="1333"/>
                </a:cxn>
                <a:cxn ang="0">
                  <a:pos x="80" y="1333"/>
                </a:cxn>
                <a:cxn ang="0">
                  <a:pos x="54" y="1329"/>
                </a:cxn>
                <a:cxn ang="0">
                  <a:pos x="33" y="1318"/>
                </a:cxn>
                <a:cxn ang="0">
                  <a:pos x="15" y="1300"/>
                </a:cxn>
                <a:cxn ang="0">
                  <a:pos x="4" y="1278"/>
                </a:cxn>
                <a:cxn ang="0">
                  <a:pos x="0" y="1252"/>
                </a:cxn>
                <a:cxn ang="0">
                  <a:pos x="0" y="80"/>
                </a:cxn>
                <a:cxn ang="0">
                  <a:pos x="3" y="60"/>
                </a:cxn>
                <a:cxn ang="0">
                  <a:pos x="11" y="40"/>
                </a:cxn>
                <a:cxn ang="0">
                  <a:pos x="23" y="24"/>
                </a:cxn>
                <a:cxn ang="0">
                  <a:pos x="39" y="11"/>
                </a:cxn>
                <a:cxn ang="0">
                  <a:pos x="58" y="2"/>
                </a:cxn>
                <a:cxn ang="0">
                  <a:pos x="80" y="0"/>
                </a:cxn>
              </a:cxnLst>
              <a:rect l="0" t="0" r="r" b="b"/>
              <a:pathLst>
                <a:path w="982" h="1333">
                  <a:moveTo>
                    <a:pt x="80" y="21"/>
                  </a:moveTo>
                  <a:lnTo>
                    <a:pt x="64" y="23"/>
                  </a:lnTo>
                  <a:lnTo>
                    <a:pt x="50" y="30"/>
                  </a:lnTo>
                  <a:lnTo>
                    <a:pt x="38" y="39"/>
                  </a:lnTo>
                  <a:lnTo>
                    <a:pt x="29" y="51"/>
                  </a:lnTo>
                  <a:lnTo>
                    <a:pt x="23" y="65"/>
                  </a:lnTo>
                  <a:lnTo>
                    <a:pt x="20" y="80"/>
                  </a:lnTo>
                  <a:lnTo>
                    <a:pt x="20" y="1252"/>
                  </a:lnTo>
                  <a:lnTo>
                    <a:pt x="23" y="1271"/>
                  </a:lnTo>
                  <a:lnTo>
                    <a:pt x="33" y="1288"/>
                  </a:lnTo>
                  <a:lnTo>
                    <a:pt x="45" y="1300"/>
                  </a:lnTo>
                  <a:lnTo>
                    <a:pt x="61" y="1310"/>
                  </a:lnTo>
                  <a:lnTo>
                    <a:pt x="80" y="1312"/>
                  </a:lnTo>
                  <a:lnTo>
                    <a:pt x="902" y="1312"/>
                  </a:lnTo>
                  <a:lnTo>
                    <a:pt x="921" y="1310"/>
                  </a:lnTo>
                  <a:lnTo>
                    <a:pt x="937" y="1300"/>
                  </a:lnTo>
                  <a:lnTo>
                    <a:pt x="949" y="1288"/>
                  </a:lnTo>
                  <a:lnTo>
                    <a:pt x="957" y="1271"/>
                  </a:lnTo>
                  <a:lnTo>
                    <a:pt x="960" y="1252"/>
                  </a:lnTo>
                  <a:lnTo>
                    <a:pt x="960" y="80"/>
                  </a:lnTo>
                  <a:lnTo>
                    <a:pt x="957" y="61"/>
                  </a:lnTo>
                  <a:lnTo>
                    <a:pt x="949" y="45"/>
                  </a:lnTo>
                  <a:lnTo>
                    <a:pt x="937" y="32"/>
                  </a:lnTo>
                  <a:lnTo>
                    <a:pt x="921" y="24"/>
                  </a:lnTo>
                  <a:lnTo>
                    <a:pt x="902" y="21"/>
                  </a:lnTo>
                  <a:lnTo>
                    <a:pt x="80" y="21"/>
                  </a:lnTo>
                  <a:close/>
                  <a:moveTo>
                    <a:pt x="80" y="0"/>
                  </a:moveTo>
                  <a:lnTo>
                    <a:pt x="902" y="0"/>
                  </a:lnTo>
                  <a:lnTo>
                    <a:pt x="926" y="4"/>
                  </a:lnTo>
                  <a:lnTo>
                    <a:pt x="949" y="16"/>
                  </a:lnTo>
                  <a:lnTo>
                    <a:pt x="966" y="32"/>
                  </a:lnTo>
                  <a:lnTo>
                    <a:pt x="978" y="55"/>
                  </a:lnTo>
                  <a:lnTo>
                    <a:pt x="982" y="80"/>
                  </a:lnTo>
                  <a:lnTo>
                    <a:pt x="982" y="1252"/>
                  </a:lnTo>
                  <a:lnTo>
                    <a:pt x="979" y="1274"/>
                  </a:lnTo>
                  <a:lnTo>
                    <a:pt x="971" y="1293"/>
                  </a:lnTo>
                  <a:lnTo>
                    <a:pt x="959" y="1310"/>
                  </a:lnTo>
                  <a:lnTo>
                    <a:pt x="942" y="1322"/>
                  </a:lnTo>
                  <a:lnTo>
                    <a:pt x="922" y="1330"/>
                  </a:lnTo>
                  <a:lnTo>
                    <a:pt x="902" y="1333"/>
                  </a:lnTo>
                  <a:lnTo>
                    <a:pt x="80" y="1333"/>
                  </a:lnTo>
                  <a:lnTo>
                    <a:pt x="54" y="1329"/>
                  </a:lnTo>
                  <a:lnTo>
                    <a:pt x="33" y="1318"/>
                  </a:lnTo>
                  <a:lnTo>
                    <a:pt x="15" y="1300"/>
                  </a:lnTo>
                  <a:lnTo>
                    <a:pt x="4" y="1278"/>
                  </a:lnTo>
                  <a:lnTo>
                    <a:pt x="0" y="1252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39" y="11"/>
                  </a:lnTo>
                  <a:lnTo>
                    <a:pt x="5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7070725" y="4246563"/>
              <a:ext cx="179387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80" y="103"/>
                </a:cxn>
                <a:cxn ang="0">
                  <a:pos x="80" y="0"/>
                </a:cxn>
                <a:cxn ang="0">
                  <a:pos x="113" y="0"/>
                </a:cxn>
                <a:cxn ang="0">
                  <a:pos x="113" y="186"/>
                </a:cxn>
                <a:cxn ang="0">
                  <a:pos x="79" y="186"/>
                </a:cxn>
                <a:cxn ang="0">
                  <a:pos x="32" y="69"/>
                </a:cxn>
                <a:cxn ang="0">
                  <a:pos x="32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3" h="186">
                  <a:moveTo>
                    <a:pt x="0" y="0"/>
                  </a:moveTo>
                  <a:lnTo>
                    <a:pt x="39" y="0"/>
                  </a:lnTo>
                  <a:lnTo>
                    <a:pt x="80" y="103"/>
                  </a:lnTo>
                  <a:lnTo>
                    <a:pt x="80" y="0"/>
                  </a:lnTo>
                  <a:lnTo>
                    <a:pt x="113" y="0"/>
                  </a:lnTo>
                  <a:lnTo>
                    <a:pt x="113" y="186"/>
                  </a:lnTo>
                  <a:lnTo>
                    <a:pt x="79" y="186"/>
                  </a:lnTo>
                  <a:lnTo>
                    <a:pt x="32" y="69"/>
                  </a:lnTo>
                  <a:lnTo>
                    <a:pt x="32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7532688" y="4246563"/>
              <a:ext cx="163512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0"/>
                </a:cxn>
                <a:cxn ang="0">
                  <a:pos x="103" y="32"/>
                </a:cxn>
                <a:cxn ang="0">
                  <a:pos x="33" y="32"/>
                </a:cxn>
                <a:cxn ang="0">
                  <a:pos x="33" y="71"/>
                </a:cxn>
                <a:cxn ang="0">
                  <a:pos x="84" y="71"/>
                </a:cxn>
                <a:cxn ang="0">
                  <a:pos x="84" y="104"/>
                </a:cxn>
                <a:cxn ang="0">
                  <a:pos x="33" y="104"/>
                </a:cxn>
                <a:cxn ang="0">
                  <a:pos x="33" y="153"/>
                </a:cxn>
                <a:cxn ang="0">
                  <a:pos x="103" y="153"/>
                </a:cxn>
                <a:cxn ang="0">
                  <a:pos x="103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03" h="186">
                  <a:moveTo>
                    <a:pt x="0" y="0"/>
                  </a:moveTo>
                  <a:lnTo>
                    <a:pt x="103" y="0"/>
                  </a:lnTo>
                  <a:lnTo>
                    <a:pt x="103" y="32"/>
                  </a:lnTo>
                  <a:lnTo>
                    <a:pt x="33" y="32"/>
                  </a:lnTo>
                  <a:lnTo>
                    <a:pt x="33" y="71"/>
                  </a:lnTo>
                  <a:lnTo>
                    <a:pt x="84" y="71"/>
                  </a:lnTo>
                  <a:lnTo>
                    <a:pt x="84" y="104"/>
                  </a:lnTo>
                  <a:lnTo>
                    <a:pt x="33" y="104"/>
                  </a:lnTo>
                  <a:lnTo>
                    <a:pt x="33" y="153"/>
                  </a:lnTo>
                  <a:lnTo>
                    <a:pt x="103" y="153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 noEditPoints="1"/>
            </p:cNvSpPr>
            <p:nvPr/>
          </p:nvSpPr>
          <p:spPr bwMode="auto">
            <a:xfrm>
              <a:off x="6640513" y="4246563"/>
              <a:ext cx="188912" cy="295275"/>
            </a:xfrm>
            <a:custGeom>
              <a:avLst/>
              <a:gdLst/>
              <a:ahLst/>
              <a:cxnLst>
                <a:cxn ang="0">
                  <a:pos x="31" y="32"/>
                </a:cxn>
                <a:cxn ang="0">
                  <a:pos x="31" y="153"/>
                </a:cxn>
                <a:cxn ang="0">
                  <a:pos x="59" y="153"/>
                </a:cxn>
                <a:cxn ang="0">
                  <a:pos x="68" y="150"/>
                </a:cxn>
                <a:cxn ang="0">
                  <a:pos x="74" y="142"/>
                </a:cxn>
                <a:cxn ang="0">
                  <a:pos x="81" y="130"/>
                </a:cxn>
                <a:cxn ang="0">
                  <a:pos x="87" y="113"/>
                </a:cxn>
                <a:cxn ang="0">
                  <a:pos x="88" y="93"/>
                </a:cxn>
                <a:cxn ang="0">
                  <a:pos x="85" y="69"/>
                </a:cxn>
                <a:cxn ang="0">
                  <a:pos x="77" y="47"/>
                </a:cxn>
                <a:cxn ang="0">
                  <a:pos x="73" y="40"/>
                </a:cxn>
                <a:cxn ang="0">
                  <a:pos x="68" y="36"/>
                </a:cxn>
                <a:cxn ang="0">
                  <a:pos x="64" y="33"/>
                </a:cxn>
                <a:cxn ang="0">
                  <a:pos x="58" y="32"/>
                </a:cxn>
                <a:cxn ang="0">
                  <a:pos x="31" y="32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74" y="3"/>
                </a:cxn>
                <a:cxn ang="0">
                  <a:pos x="89" y="13"/>
                </a:cxn>
                <a:cxn ang="0">
                  <a:pos x="102" y="28"/>
                </a:cxn>
                <a:cxn ang="0">
                  <a:pos x="111" y="45"/>
                </a:cxn>
                <a:cxn ang="0">
                  <a:pos x="117" y="69"/>
                </a:cxn>
                <a:cxn ang="0">
                  <a:pos x="119" y="93"/>
                </a:cxn>
                <a:cxn ang="0">
                  <a:pos x="118" y="118"/>
                </a:cxn>
                <a:cxn ang="0">
                  <a:pos x="111" y="139"/>
                </a:cxn>
                <a:cxn ang="0">
                  <a:pos x="103" y="158"/>
                </a:cxn>
                <a:cxn ang="0">
                  <a:pos x="91" y="172"/>
                </a:cxn>
                <a:cxn ang="0">
                  <a:pos x="77" y="182"/>
                </a:cxn>
                <a:cxn ang="0">
                  <a:pos x="61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9" h="186">
                  <a:moveTo>
                    <a:pt x="31" y="32"/>
                  </a:moveTo>
                  <a:lnTo>
                    <a:pt x="31" y="153"/>
                  </a:lnTo>
                  <a:lnTo>
                    <a:pt x="59" y="153"/>
                  </a:lnTo>
                  <a:lnTo>
                    <a:pt x="68" y="150"/>
                  </a:lnTo>
                  <a:lnTo>
                    <a:pt x="74" y="142"/>
                  </a:lnTo>
                  <a:lnTo>
                    <a:pt x="81" y="130"/>
                  </a:lnTo>
                  <a:lnTo>
                    <a:pt x="87" y="113"/>
                  </a:lnTo>
                  <a:lnTo>
                    <a:pt x="88" y="93"/>
                  </a:lnTo>
                  <a:lnTo>
                    <a:pt x="85" y="69"/>
                  </a:lnTo>
                  <a:lnTo>
                    <a:pt x="77" y="47"/>
                  </a:lnTo>
                  <a:lnTo>
                    <a:pt x="73" y="40"/>
                  </a:lnTo>
                  <a:lnTo>
                    <a:pt x="68" y="36"/>
                  </a:lnTo>
                  <a:lnTo>
                    <a:pt x="64" y="33"/>
                  </a:lnTo>
                  <a:lnTo>
                    <a:pt x="58" y="32"/>
                  </a:lnTo>
                  <a:lnTo>
                    <a:pt x="31" y="32"/>
                  </a:lnTo>
                  <a:close/>
                  <a:moveTo>
                    <a:pt x="0" y="0"/>
                  </a:moveTo>
                  <a:lnTo>
                    <a:pt x="58" y="0"/>
                  </a:lnTo>
                  <a:lnTo>
                    <a:pt x="74" y="3"/>
                  </a:lnTo>
                  <a:lnTo>
                    <a:pt x="89" y="13"/>
                  </a:lnTo>
                  <a:lnTo>
                    <a:pt x="102" y="28"/>
                  </a:lnTo>
                  <a:lnTo>
                    <a:pt x="111" y="45"/>
                  </a:lnTo>
                  <a:lnTo>
                    <a:pt x="117" y="69"/>
                  </a:lnTo>
                  <a:lnTo>
                    <a:pt x="119" y="93"/>
                  </a:lnTo>
                  <a:lnTo>
                    <a:pt x="118" y="118"/>
                  </a:lnTo>
                  <a:lnTo>
                    <a:pt x="111" y="139"/>
                  </a:lnTo>
                  <a:lnTo>
                    <a:pt x="103" y="158"/>
                  </a:lnTo>
                  <a:lnTo>
                    <a:pt x="91" y="172"/>
                  </a:lnTo>
                  <a:lnTo>
                    <a:pt x="77" y="182"/>
                  </a:lnTo>
                  <a:lnTo>
                    <a:pt x="61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 noEditPoints="1"/>
            </p:cNvSpPr>
            <p:nvPr/>
          </p:nvSpPr>
          <p:spPr bwMode="auto">
            <a:xfrm>
              <a:off x="7734300" y="4246563"/>
              <a:ext cx="182562" cy="295275"/>
            </a:xfrm>
            <a:custGeom>
              <a:avLst/>
              <a:gdLst/>
              <a:ahLst/>
              <a:cxnLst>
                <a:cxn ang="0">
                  <a:pos x="32" y="33"/>
                </a:cxn>
                <a:cxn ang="0">
                  <a:pos x="32" y="82"/>
                </a:cxn>
                <a:cxn ang="0">
                  <a:pos x="49" y="82"/>
                </a:cxn>
                <a:cxn ang="0">
                  <a:pos x="61" y="79"/>
                </a:cxn>
                <a:cxn ang="0">
                  <a:pos x="70" y="70"/>
                </a:cxn>
                <a:cxn ang="0">
                  <a:pos x="73" y="58"/>
                </a:cxn>
                <a:cxn ang="0">
                  <a:pos x="70" y="45"/>
                </a:cxn>
                <a:cxn ang="0">
                  <a:pos x="61" y="36"/>
                </a:cxn>
                <a:cxn ang="0">
                  <a:pos x="49" y="33"/>
                </a:cxn>
                <a:cxn ang="0">
                  <a:pos x="32" y="33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6" y="3"/>
                </a:cxn>
                <a:cxn ang="0">
                  <a:pos x="83" y="11"/>
                </a:cxn>
                <a:cxn ang="0">
                  <a:pos x="95" y="24"/>
                </a:cxn>
                <a:cxn ang="0">
                  <a:pos x="103" y="40"/>
                </a:cxn>
                <a:cxn ang="0">
                  <a:pos x="106" y="58"/>
                </a:cxn>
                <a:cxn ang="0">
                  <a:pos x="103" y="75"/>
                </a:cxn>
                <a:cxn ang="0">
                  <a:pos x="95" y="90"/>
                </a:cxn>
                <a:cxn ang="0">
                  <a:pos x="84" y="103"/>
                </a:cxn>
                <a:cxn ang="0">
                  <a:pos x="115" y="186"/>
                </a:cxn>
                <a:cxn ang="0">
                  <a:pos x="81" y="186"/>
                </a:cxn>
                <a:cxn ang="0">
                  <a:pos x="54" y="115"/>
                </a:cxn>
                <a:cxn ang="0">
                  <a:pos x="32" y="115"/>
                </a:cxn>
                <a:cxn ang="0">
                  <a:pos x="32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5" h="186">
                  <a:moveTo>
                    <a:pt x="32" y="33"/>
                  </a:moveTo>
                  <a:lnTo>
                    <a:pt x="32" y="82"/>
                  </a:lnTo>
                  <a:lnTo>
                    <a:pt x="49" y="82"/>
                  </a:lnTo>
                  <a:lnTo>
                    <a:pt x="61" y="79"/>
                  </a:lnTo>
                  <a:lnTo>
                    <a:pt x="70" y="70"/>
                  </a:lnTo>
                  <a:lnTo>
                    <a:pt x="73" y="58"/>
                  </a:lnTo>
                  <a:lnTo>
                    <a:pt x="70" y="45"/>
                  </a:lnTo>
                  <a:lnTo>
                    <a:pt x="61" y="36"/>
                  </a:lnTo>
                  <a:lnTo>
                    <a:pt x="49" y="33"/>
                  </a:lnTo>
                  <a:lnTo>
                    <a:pt x="32" y="33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6" y="3"/>
                  </a:lnTo>
                  <a:lnTo>
                    <a:pt x="83" y="11"/>
                  </a:lnTo>
                  <a:lnTo>
                    <a:pt x="95" y="24"/>
                  </a:lnTo>
                  <a:lnTo>
                    <a:pt x="103" y="40"/>
                  </a:lnTo>
                  <a:lnTo>
                    <a:pt x="106" y="58"/>
                  </a:lnTo>
                  <a:lnTo>
                    <a:pt x="103" y="75"/>
                  </a:lnTo>
                  <a:lnTo>
                    <a:pt x="95" y="90"/>
                  </a:lnTo>
                  <a:lnTo>
                    <a:pt x="84" y="103"/>
                  </a:lnTo>
                  <a:lnTo>
                    <a:pt x="115" y="186"/>
                  </a:lnTo>
                  <a:lnTo>
                    <a:pt x="81" y="186"/>
                  </a:lnTo>
                  <a:lnTo>
                    <a:pt x="54" y="115"/>
                  </a:lnTo>
                  <a:lnTo>
                    <a:pt x="32" y="115"/>
                  </a:lnTo>
                  <a:lnTo>
                    <a:pt x="32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7289800" y="4240213"/>
              <a:ext cx="196850" cy="30480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99" y="17"/>
                </a:cxn>
                <a:cxn ang="0">
                  <a:pos x="112" y="36"/>
                </a:cxn>
                <a:cxn ang="0">
                  <a:pos x="122" y="60"/>
                </a:cxn>
                <a:cxn ang="0">
                  <a:pos x="88" y="60"/>
                </a:cxn>
                <a:cxn ang="0">
                  <a:pos x="82" y="48"/>
                </a:cxn>
                <a:cxn ang="0">
                  <a:pos x="77" y="38"/>
                </a:cxn>
                <a:cxn ang="0">
                  <a:pos x="70" y="34"/>
                </a:cxn>
                <a:cxn ang="0">
                  <a:pos x="63" y="33"/>
                </a:cxn>
                <a:cxn ang="0">
                  <a:pos x="52" y="38"/>
                </a:cxn>
                <a:cxn ang="0">
                  <a:pos x="43" y="51"/>
                </a:cxn>
                <a:cxn ang="0">
                  <a:pos x="36" y="71"/>
                </a:cxn>
                <a:cxn ang="0">
                  <a:pos x="33" y="96"/>
                </a:cxn>
                <a:cxn ang="0">
                  <a:pos x="36" y="122"/>
                </a:cxn>
                <a:cxn ang="0">
                  <a:pos x="43" y="142"/>
                </a:cxn>
                <a:cxn ang="0">
                  <a:pos x="52" y="154"/>
                </a:cxn>
                <a:cxn ang="0">
                  <a:pos x="63" y="160"/>
                </a:cxn>
                <a:cxn ang="0">
                  <a:pos x="71" y="157"/>
                </a:cxn>
                <a:cxn ang="0">
                  <a:pos x="79" y="150"/>
                </a:cxn>
                <a:cxn ang="0">
                  <a:pos x="86" y="138"/>
                </a:cxn>
                <a:cxn ang="0">
                  <a:pos x="90" y="119"/>
                </a:cxn>
                <a:cxn ang="0">
                  <a:pos x="71" y="119"/>
                </a:cxn>
                <a:cxn ang="0">
                  <a:pos x="71" y="89"/>
                </a:cxn>
                <a:cxn ang="0">
                  <a:pos x="124" y="89"/>
                </a:cxn>
                <a:cxn ang="0">
                  <a:pos x="124" y="190"/>
                </a:cxn>
                <a:cxn ang="0">
                  <a:pos x="107" y="190"/>
                </a:cxn>
                <a:cxn ang="0">
                  <a:pos x="104" y="168"/>
                </a:cxn>
                <a:cxn ang="0">
                  <a:pos x="92" y="181"/>
                </a:cxn>
                <a:cxn ang="0">
                  <a:pos x="78" y="190"/>
                </a:cxn>
                <a:cxn ang="0">
                  <a:pos x="63" y="192"/>
                </a:cxn>
                <a:cxn ang="0">
                  <a:pos x="47" y="190"/>
                </a:cxn>
                <a:cxn ang="0">
                  <a:pos x="32" y="179"/>
                </a:cxn>
                <a:cxn ang="0">
                  <a:pos x="18" y="165"/>
                </a:cxn>
                <a:cxn ang="0">
                  <a:pos x="9" y="145"/>
                </a:cxn>
                <a:cxn ang="0">
                  <a:pos x="3" y="122"/>
                </a:cxn>
                <a:cxn ang="0">
                  <a:pos x="0" y="96"/>
                </a:cxn>
                <a:cxn ang="0">
                  <a:pos x="3" y="70"/>
                </a:cxn>
                <a:cxn ang="0">
                  <a:pos x="9" y="48"/>
                </a:cxn>
                <a:cxn ang="0">
                  <a:pos x="18" y="28"/>
                </a:cxn>
                <a:cxn ang="0">
                  <a:pos x="32" y="13"/>
                </a:cxn>
                <a:cxn ang="0">
                  <a:pos x="47" y="3"/>
                </a:cxn>
                <a:cxn ang="0">
                  <a:pos x="63" y="0"/>
                </a:cxn>
              </a:cxnLst>
              <a:rect l="0" t="0" r="r" b="b"/>
              <a:pathLst>
                <a:path w="124" h="192">
                  <a:moveTo>
                    <a:pt x="63" y="0"/>
                  </a:moveTo>
                  <a:lnTo>
                    <a:pt x="82" y="4"/>
                  </a:lnTo>
                  <a:lnTo>
                    <a:pt x="99" y="17"/>
                  </a:lnTo>
                  <a:lnTo>
                    <a:pt x="112" y="36"/>
                  </a:lnTo>
                  <a:lnTo>
                    <a:pt x="122" y="60"/>
                  </a:lnTo>
                  <a:lnTo>
                    <a:pt x="88" y="60"/>
                  </a:lnTo>
                  <a:lnTo>
                    <a:pt x="82" y="48"/>
                  </a:lnTo>
                  <a:lnTo>
                    <a:pt x="77" y="38"/>
                  </a:lnTo>
                  <a:lnTo>
                    <a:pt x="70" y="34"/>
                  </a:lnTo>
                  <a:lnTo>
                    <a:pt x="63" y="33"/>
                  </a:lnTo>
                  <a:lnTo>
                    <a:pt x="52" y="38"/>
                  </a:lnTo>
                  <a:lnTo>
                    <a:pt x="43" y="51"/>
                  </a:lnTo>
                  <a:lnTo>
                    <a:pt x="36" y="71"/>
                  </a:lnTo>
                  <a:lnTo>
                    <a:pt x="33" y="96"/>
                  </a:lnTo>
                  <a:lnTo>
                    <a:pt x="36" y="122"/>
                  </a:lnTo>
                  <a:lnTo>
                    <a:pt x="43" y="142"/>
                  </a:lnTo>
                  <a:lnTo>
                    <a:pt x="52" y="154"/>
                  </a:lnTo>
                  <a:lnTo>
                    <a:pt x="63" y="160"/>
                  </a:lnTo>
                  <a:lnTo>
                    <a:pt x="71" y="157"/>
                  </a:lnTo>
                  <a:lnTo>
                    <a:pt x="79" y="150"/>
                  </a:lnTo>
                  <a:lnTo>
                    <a:pt x="86" y="138"/>
                  </a:lnTo>
                  <a:lnTo>
                    <a:pt x="90" y="119"/>
                  </a:lnTo>
                  <a:lnTo>
                    <a:pt x="71" y="119"/>
                  </a:lnTo>
                  <a:lnTo>
                    <a:pt x="71" y="89"/>
                  </a:lnTo>
                  <a:lnTo>
                    <a:pt x="124" y="89"/>
                  </a:lnTo>
                  <a:lnTo>
                    <a:pt x="124" y="190"/>
                  </a:lnTo>
                  <a:lnTo>
                    <a:pt x="107" y="190"/>
                  </a:lnTo>
                  <a:lnTo>
                    <a:pt x="104" y="168"/>
                  </a:lnTo>
                  <a:lnTo>
                    <a:pt x="92" y="181"/>
                  </a:lnTo>
                  <a:lnTo>
                    <a:pt x="78" y="190"/>
                  </a:lnTo>
                  <a:lnTo>
                    <a:pt x="63" y="192"/>
                  </a:lnTo>
                  <a:lnTo>
                    <a:pt x="47" y="190"/>
                  </a:lnTo>
                  <a:lnTo>
                    <a:pt x="32" y="179"/>
                  </a:lnTo>
                  <a:lnTo>
                    <a:pt x="18" y="165"/>
                  </a:lnTo>
                  <a:lnTo>
                    <a:pt x="9" y="145"/>
                  </a:lnTo>
                  <a:lnTo>
                    <a:pt x="3" y="122"/>
                  </a:lnTo>
                  <a:lnTo>
                    <a:pt x="0" y="96"/>
                  </a:lnTo>
                  <a:lnTo>
                    <a:pt x="3" y="70"/>
                  </a:lnTo>
                  <a:lnTo>
                    <a:pt x="9" y="48"/>
                  </a:lnTo>
                  <a:lnTo>
                    <a:pt x="18" y="28"/>
                  </a:lnTo>
                  <a:lnTo>
                    <a:pt x="32" y="13"/>
                  </a:lnTo>
                  <a:lnTo>
                    <a:pt x="47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 noEditPoints="1"/>
            </p:cNvSpPr>
            <p:nvPr/>
          </p:nvSpPr>
          <p:spPr bwMode="auto">
            <a:xfrm>
              <a:off x="6835775" y="4246563"/>
              <a:ext cx="211137" cy="295275"/>
            </a:xfrm>
            <a:custGeom>
              <a:avLst/>
              <a:gdLst/>
              <a:ahLst/>
              <a:cxnLst>
                <a:cxn ang="0">
                  <a:pos x="67" y="36"/>
                </a:cxn>
                <a:cxn ang="0">
                  <a:pos x="51" y="109"/>
                </a:cxn>
                <a:cxn ang="0">
                  <a:pos x="84" y="109"/>
                </a:cxn>
                <a:cxn ang="0">
                  <a:pos x="67" y="36"/>
                </a:cxn>
                <a:cxn ang="0">
                  <a:pos x="41" y="0"/>
                </a:cxn>
                <a:cxn ang="0">
                  <a:pos x="92" y="0"/>
                </a:cxn>
                <a:cxn ang="0">
                  <a:pos x="133" y="186"/>
                </a:cxn>
                <a:cxn ang="0">
                  <a:pos x="100" y="186"/>
                </a:cxn>
                <a:cxn ang="0">
                  <a:pos x="90" y="141"/>
                </a:cxn>
                <a:cxn ang="0">
                  <a:pos x="43" y="141"/>
                </a:cxn>
                <a:cxn ang="0">
                  <a:pos x="33" y="186"/>
                </a:cxn>
                <a:cxn ang="0">
                  <a:pos x="0" y="186"/>
                </a:cxn>
                <a:cxn ang="0">
                  <a:pos x="41" y="0"/>
                </a:cxn>
              </a:cxnLst>
              <a:rect l="0" t="0" r="r" b="b"/>
              <a:pathLst>
                <a:path w="133" h="186">
                  <a:moveTo>
                    <a:pt x="67" y="36"/>
                  </a:moveTo>
                  <a:lnTo>
                    <a:pt x="51" y="109"/>
                  </a:lnTo>
                  <a:lnTo>
                    <a:pt x="84" y="109"/>
                  </a:lnTo>
                  <a:lnTo>
                    <a:pt x="67" y="36"/>
                  </a:lnTo>
                  <a:close/>
                  <a:moveTo>
                    <a:pt x="41" y="0"/>
                  </a:moveTo>
                  <a:lnTo>
                    <a:pt x="92" y="0"/>
                  </a:lnTo>
                  <a:lnTo>
                    <a:pt x="133" y="186"/>
                  </a:lnTo>
                  <a:lnTo>
                    <a:pt x="100" y="186"/>
                  </a:lnTo>
                  <a:lnTo>
                    <a:pt x="90" y="141"/>
                  </a:lnTo>
                  <a:lnTo>
                    <a:pt x="43" y="141"/>
                  </a:lnTo>
                  <a:lnTo>
                    <a:pt x="33" y="186"/>
                  </a:lnTo>
                  <a:lnTo>
                    <a:pt x="0" y="186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808788" y="5435600"/>
              <a:ext cx="739775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7575550" y="5435600"/>
              <a:ext cx="42862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7640638" y="5435600"/>
              <a:ext cx="41275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 noEditPoints="1"/>
            </p:cNvSpPr>
            <p:nvPr/>
          </p:nvSpPr>
          <p:spPr bwMode="auto">
            <a:xfrm>
              <a:off x="6642100" y="4752975"/>
              <a:ext cx="1265237" cy="1266825"/>
            </a:xfrm>
            <a:custGeom>
              <a:avLst/>
              <a:gdLst/>
              <a:ahLst/>
              <a:cxnLst>
                <a:cxn ang="0">
                  <a:pos x="112" y="230"/>
                </a:cxn>
                <a:cxn ang="0">
                  <a:pos x="78" y="312"/>
                </a:cxn>
                <a:cxn ang="0">
                  <a:pos x="65" y="399"/>
                </a:cxn>
                <a:cxn ang="0">
                  <a:pos x="79" y="496"/>
                </a:cxn>
                <a:cxn ang="0">
                  <a:pos x="120" y="580"/>
                </a:cxn>
                <a:cxn ang="0">
                  <a:pos x="180" y="650"/>
                </a:cxn>
                <a:cxn ang="0">
                  <a:pos x="257" y="700"/>
                </a:cxn>
                <a:cxn ang="0">
                  <a:pos x="349" y="727"/>
                </a:cxn>
                <a:cxn ang="0">
                  <a:pos x="444" y="729"/>
                </a:cxn>
                <a:cxn ang="0">
                  <a:pos x="528" y="705"/>
                </a:cxn>
                <a:cxn ang="0">
                  <a:pos x="603" y="660"/>
                </a:cxn>
                <a:cxn ang="0">
                  <a:pos x="398" y="67"/>
                </a:cxn>
                <a:cxn ang="0">
                  <a:pos x="305" y="80"/>
                </a:cxn>
                <a:cxn ang="0">
                  <a:pos x="221" y="119"/>
                </a:cxn>
                <a:cxn ang="0">
                  <a:pos x="651" y="616"/>
                </a:cxn>
                <a:cxn ang="0">
                  <a:pos x="701" y="538"/>
                </a:cxn>
                <a:cxn ang="0">
                  <a:pos x="727" y="447"/>
                </a:cxn>
                <a:cxn ang="0">
                  <a:pos x="729" y="355"/>
                </a:cxn>
                <a:cxn ang="0">
                  <a:pos x="705" y="272"/>
                </a:cxn>
                <a:cxn ang="0">
                  <a:pos x="662" y="198"/>
                </a:cxn>
                <a:cxn ang="0">
                  <a:pos x="600" y="135"/>
                </a:cxn>
                <a:cxn ang="0">
                  <a:pos x="526" y="91"/>
                </a:cxn>
                <a:cxn ang="0">
                  <a:pos x="443" y="70"/>
                </a:cxn>
                <a:cxn ang="0">
                  <a:pos x="398" y="0"/>
                </a:cxn>
                <a:cxn ang="0">
                  <a:pos x="502" y="14"/>
                </a:cxn>
                <a:cxn ang="0">
                  <a:pos x="598" y="53"/>
                </a:cxn>
                <a:cxn ang="0">
                  <a:pos x="681" y="117"/>
                </a:cxn>
                <a:cxn ang="0">
                  <a:pos x="743" y="200"/>
                </a:cxn>
                <a:cxn ang="0">
                  <a:pos x="783" y="296"/>
                </a:cxn>
                <a:cxn ang="0">
                  <a:pos x="797" y="399"/>
                </a:cxn>
                <a:cxn ang="0">
                  <a:pos x="783" y="505"/>
                </a:cxn>
                <a:cxn ang="0">
                  <a:pos x="742" y="601"/>
                </a:cxn>
                <a:cxn ang="0">
                  <a:pos x="679" y="681"/>
                </a:cxn>
                <a:cxn ang="0">
                  <a:pos x="599" y="744"/>
                </a:cxn>
                <a:cxn ang="0">
                  <a:pos x="504" y="784"/>
                </a:cxn>
                <a:cxn ang="0">
                  <a:pos x="398" y="798"/>
                </a:cxn>
                <a:cxn ang="0">
                  <a:pos x="291" y="784"/>
                </a:cxn>
                <a:cxn ang="0">
                  <a:pos x="197" y="744"/>
                </a:cxn>
                <a:cxn ang="0">
                  <a:pos x="117" y="681"/>
                </a:cxn>
                <a:cxn ang="0">
                  <a:pos x="54" y="601"/>
                </a:cxn>
                <a:cxn ang="0">
                  <a:pos x="13" y="505"/>
                </a:cxn>
                <a:cxn ang="0">
                  <a:pos x="0" y="399"/>
                </a:cxn>
                <a:cxn ang="0">
                  <a:pos x="13" y="296"/>
                </a:cxn>
                <a:cxn ang="0">
                  <a:pos x="53" y="200"/>
                </a:cxn>
                <a:cxn ang="0">
                  <a:pos x="116" y="117"/>
                </a:cxn>
                <a:cxn ang="0">
                  <a:pos x="199" y="53"/>
                </a:cxn>
                <a:cxn ang="0">
                  <a:pos x="294" y="14"/>
                </a:cxn>
                <a:cxn ang="0">
                  <a:pos x="398" y="0"/>
                </a:cxn>
              </a:cxnLst>
              <a:rect l="0" t="0" r="r" b="b"/>
              <a:pathLst>
                <a:path w="797" h="798">
                  <a:moveTo>
                    <a:pt x="136" y="195"/>
                  </a:moveTo>
                  <a:lnTo>
                    <a:pt x="112" y="230"/>
                  </a:lnTo>
                  <a:lnTo>
                    <a:pt x="91" y="270"/>
                  </a:lnTo>
                  <a:lnTo>
                    <a:pt x="78" y="312"/>
                  </a:lnTo>
                  <a:lnTo>
                    <a:pt x="68" y="354"/>
                  </a:lnTo>
                  <a:lnTo>
                    <a:pt x="65" y="399"/>
                  </a:lnTo>
                  <a:lnTo>
                    <a:pt x="69" y="448"/>
                  </a:lnTo>
                  <a:lnTo>
                    <a:pt x="79" y="496"/>
                  </a:lnTo>
                  <a:lnTo>
                    <a:pt x="97" y="539"/>
                  </a:lnTo>
                  <a:lnTo>
                    <a:pt x="120" y="580"/>
                  </a:lnTo>
                  <a:lnTo>
                    <a:pt x="147" y="617"/>
                  </a:lnTo>
                  <a:lnTo>
                    <a:pt x="180" y="650"/>
                  </a:lnTo>
                  <a:lnTo>
                    <a:pt x="216" y="678"/>
                  </a:lnTo>
                  <a:lnTo>
                    <a:pt x="257" y="700"/>
                  </a:lnTo>
                  <a:lnTo>
                    <a:pt x="302" y="718"/>
                  </a:lnTo>
                  <a:lnTo>
                    <a:pt x="349" y="727"/>
                  </a:lnTo>
                  <a:lnTo>
                    <a:pt x="398" y="731"/>
                  </a:lnTo>
                  <a:lnTo>
                    <a:pt x="444" y="729"/>
                  </a:lnTo>
                  <a:lnTo>
                    <a:pt x="487" y="719"/>
                  </a:lnTo>
                  <a:lnTo>
                    <a:pt x="528" y="705"/>
                  </a:lnTo>
                  <a:lnTo>
                    <a:pt x="568" y="685"/>
                  </a:lnTo>
                  <a:lnTo>
                    <a:pt x="603" y="660"/>
                  </a:lnTo>
                  <a:lnTo>
                    <a:pt x="136" y="195"/>
                  </a:lnTo>
                  <a:close/>
                  <a:moveTo>
                    <a:pt x="398" y="67"/>
                  </a:moveTo>
                  <a:lnTo>
                    <a:pt x="351" y="70"/>
                  </a:lnTo>
                  <a:lnTo>
                    <a:pt x="305" y="80"/>
                  </a:lnTo>
                  <a:lnTo>
                    <a:pt x="261" y="97"/>
                  </a:lnTo>
                  <a:lnTo>
                    <a:pt x="221" y="119"/>
                  </a:lnTo>
                  <a:lnTo>
                    <a:pt x="182" y="146"/>
                  </a:lnTo>
                  <a:lnTo>
                    <a:pt x="651" y="616"/>
                  </a:lnTo>
                  <a:lnTo>
                    <a:pt x="678" y="579"/>
                  </a:lnTo>
                  <a:lnTo>
                    <a:pt x="701" y="538"/>
                  </a:lnTo>
                  <a:lnTo>
                    <a:pt x="718" y="494"/>
                  </a:lnTo>
                  <a:lnTo>
                    <a:pt x="727" y="447"/>
                  </a:lnTo>
                  <a:lnTo>
                    <a:pt x="731" y="399"/>
                  </a:lnTo>
                  <a:lnTo>
                    <a:pt x="729" y="355"/>
                  </a:lnTo>
                  <a:lnTo>
                    <a:pt x="720" y="313"/>
                  </a:lnTo>
                  <a:lnTo>
                    <a:pt x="705" y="272"/>
                  </a:lnTo>
                  <a:lnTo>
                    <a:pt x="686" y="233"/>
                  </a:lnTo>
                  <a:lnTo>
                    <a:pt x="662" y="198"/>
                  </a:lnTo>
                  <a:lnTo>
                    <a:pt x="633" y="163"/>
                  </a:lnTo>
                  <a:lnTo>
                    <a:pt x="600" y="135"/>
                  </a:lnTo>
                  <a:lnTo>
                    <a:pt x="564" y="110"/>
                  </a:lnTo>
                  <a:lnTo>
                    <a:pt x="526" y="91"/>
                  </a:lnTo>
                  <a:lnTo>
                    <a:pt x="485" y="78"/>
                  </a:lnTo>
                  <a:lnTo>
                    <a:pt x="443" y="70"/>
                  </a:lnTo>
                  <a:lnTo>
                    <a:pt x="398" y="67"/>
                  </a:lnTo>
                  <a:close/>
                  <a:moveTo>
                    <a:pt x="398" y="0"/>
                  </a:moveTo>
                  <a:lnTo>
                    <a:pt x="451" y="4"/>
                  </a:lnTo>
                  <a:lnTo>
                    <a:pt x="502" y="14"/>
                  </a:lnTo>
                  <a:lnTo>
                    <a:pt x="551" y="30"/>
                  </a:lnTo>
                  <a:lnTo>
                    <a:pt x="598" y="53"/>
                  </a:lnTo>
                  <a:lnTo>
                    <a:pt x="641" y="83"/>
                  </a:lnTo>
                  <a:lnTo>
                    <a:pt x="681" y="117"/>
                  </a:lnTo>
                  <a:lnTo>
                    <a:pt x="715" y="157"/>
                  </a:lnTo>
                  <a:lnTo>
                    <a:pt x="743" y="200"/>
                  </a:lnTo>
                  <a:lnTo>
                    <a:pt x="767" y="247"/>
                  </a:lnTo>
                  <a:lnTo>
                    <a:pt x="783" y="296"/>
                  </a:lnTo>
                  <a:lnTo>
                    <a:pt x="794" y="346"/>
                  </a:lnTo>
                  <a:lnTo>
                    <a:pt x="797" y="399"/>
                  </a:lnTo>
                  <a:lnTo>
                    <a:pt x="793" y="454"/>
                  </a:lnTo>
                  <a:lnTo>
                    <a:pt x="783" y="505"/>
                  </a:lnTo>
                  <a:lnTo>
                    <a:pt x="765" y="554"/>
                  </a:lnTo>
                  <a:lnTo>
                    <a:pt x="742" y="601"/>
                  </a:lnTo>
                  <a:lnTo>
                    <a:pt x="714" y="643"/>
                  </a:lnTo>
                  <a:lnTo>
                    <a:pt x="679" y="681"/>
                  </a:lnTo>
                  <a:lnTo>
                    <a:pt x="641" y="715"/>
                  </a:lnTo>
                  <a:lnTo>
                    <a:pt x="599" y="744"/>
                  </a:lnTo>
                  <a:lnTo>
                    <a:pt x="553" y="767"/>
                  </a:lnTo>
                  <a:lnTo>
                    <a:pt x="504" y="784"/>
                  </a:lnTo>
                  <a:lnTo>
                    <a:pt x="452" y="794"/>
                  </a:lnTo>
                  <a:lnTo>
                    <a:pt x="398" y="798"/>
                  </a:lnTo>
                  <a:lnTo>
                    <a:pt x="343" y="794"/>
                  </a:lnTo>
                  <a:lnTo>
                    <a:pt x="291" y="784"/>
                  </a:lnTo>
                  <a:lnTo>
                    <a:pt x="242" y="767"/>
                  </a:lnTo>
                  <a:lnTo>
                    <a:pt x="197" y="744"/>
                  </a:lnTo>
                  <a:lnTo>
                    <a:pt x="155" y="715"/>
                  </a:lnTo>
                  <a:lnTo>
                    <a:pt x="117" y="681"/>
                  </a:lnTo>
                  <a:lnTo>
                    <a:pt x="83" y="643"/>
                  </a:lnTo>
                  <a:lnTo>
                    <a:pt x="54" y="601"/>
                  </a:lnTo>
                  <a:lnTo>
                    <a:pt x="31" y="554"/>
                  </a:lnTo>
                  <a:lnTo>
                    <a:pt x="13" y="505"/>
                  </a:lnTo>
                  <a:lnTo>
                    <a:pt x="4" y="454"/>
                  </a:lnTo>
                  <a:lnTo>
                    <a:pt x="0" y="399"/>
                  </a:lnTo>
                  <a:lnTo>
                    <a:pt x="3" y="346"/>
                  </a:lnTo>
                  <a:lnTo>
                    <a:pt x="13" y="296"/>
                  </a:lnTo>
                  <a:lnTo>
                    <a:pt x="30" y="247"/>
                  </a:lnTo>
                  <a:lnTo>
                    <a:pt x="53" y="200"/>
                  </a:lnTo>
                  <a:lnTo>
                    <a:pt x="82" y="157"/>
                  </a:lnTo>
                  <a:lnTo>
                    <a:pt x="116" y="117"/>
                  </a:lnTo>
                  <a:lnTo>
                    <a:pt x="155" y="83"/>
                  </a:lnTo>
                  <a:lnTo>
                    <a:pt x="199" y="53"/>
                  </a:lnTo>
                  <a:lnTo>
                    <a:pt x="245" y="30"/>
                  </a:lnTo>
                  <a:lnTo>
                    <a:pt x="294" y="14"/>
                  </a:lnTo>
                  <a:lnTo>
                    <a:pt x="344" y="4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7337425" y="4949825"/>
              <a:ext cx="374650" cy="458788"/>
            </a:xfrm>
            <a:custGeom>
              <a:avLst/>
              <a:gdLst/>
              <a:ahLst/>
              <a:cxnLst>
                <a:cxn ang="0">
                  <a:pos x="107" y="3"/>
                </a:cxn>
                <a:cxn ang="0">
                  <a:pos x="138" y="18"/>
                </a:cxn>
                <a:cxn ang="0">
                  <a:pos x="160" y="45"/>
                </a:cxn>
                <a:cxn ang="0">
                  <a:pos x="167" y="76"/>
                </a:cxn>
                <a:cxn ang="0">
                  <a:pos x="162" y="109"/>
                </a:cxn>
                <a:cxn ang="0">
                  <a:pos x="160" y="136"/>
                </a:cxn>
                <a:cxn ang="0">
                  <a:pos x="162" y="143"/>
                </a:cxn>
                <a:cxn ang="0">
                  <a:pos x="188" y="148"/>
                </a:cxn>
                <a:cxn ang="0">
                  <a:pos x="222" y="163"/>
                </a:cxn>
                <a:cxn ang="0">
                  <a:pos x="236" y="189"/>
                </a:cxn>
                <a:cxn ang="0">
                  <a:pos x="232" y="219"/>
                </a:cxn>
                <a:cxn ang="0">
                  <a:pos x="220" y="255"/>
                </a:cxn>
                <a:cxn ang="0">
                  <a:pos x="217" y="279"/>
                </a:cxn>
                <a:cxn ang="0">
                  <a:pos x="212" y="286"/>
                </a:cxn>
                <a:cxn ang="0">
                  <a:pos x="205" y="289"/>
                </a:cxn>
                <a:cxn ang="0">
                  <a:pos x="197" y="287"/>
                </a:cxn>
                <a:cxn ang="0">
                  <a:pos x="192" y="282"/>
                </a:cxn>
                <a:cxn ang="0">
                  <a:pos x="191" y="259"/>
                </a:cxn>
                <a:cxn ang="0">
                  <a:pos x="202" y="225"/>
                </a:cxn>
                <a:cxn ang="0">
                  <a:pos x="210" y="197"/>
                </a:cxn>
                <a:cxn ang="0">
                  <a:pos x="205" y="184"/>
                </a:cxn>
                <a:cxn ang="0">
                  <a:pos x="182" y="173"/>
                </a:cxn>
                <a:cxn ang="0">
                  <a:pos x="153" y="167"/>
                </a:cxn>
                <a:cxn ang="0">
                  <a:pos x="139" y="157"/>
                </a:cxn>
                <a:cxn ang="0">
                  <a:pos x="133" y="133"/>
                </a:cxn>
                <a:cxn ang="0">
                  <a:pos x="139" y="91"/>
                </a:cxn>
                <a:cxn ang="0">
                  <a:pos x="139" y="67"/>
                </a:cxn>
                <a:cxn ang="0">
                  <a:pos x="127" y="45"/>
                </a:cxn>
                <a:cxn ang="0">
                  <a:pos x="100" y="29"/>
                </a:cxn>
                <a:cxn ang="0">
                  <a:pos x="66" y="29"/>
                </a:cxn>
                <a:cxn ang="0">
                  <a:pos x="36" y="46"/>
                </a:cxn>
                <a:cxn ang="0">
                  <a:pos x="22" y="65"/>
                </a:cxn>
                <a:cxn ang="0">
                  <a:pos x="15" y="68"/>
                </a:cxn>
                <a:cxn ang="0">
                  <a:pos x="7" y="67"/>
                </a:cxn>
                <a:cxn ang="0">
                  <a:pos x="2" y="61"/>
                </a:cxn>
                <a:cxn ang="0">
                  <a:pos x="0" y="53"/>
                </a:cxn>
                <a:cxn ang="0">
                  <a:pos x="17" y="29"/>
                </a:cxn>
                <a:cxn ang="0">
                  <a:pos x="59" y="3"/>
                </a:cxn>
              </a:cxnLst>
              <a:rect l="0" t="0" r="r" b="b"/>
              <a:pathLst>
                <a:path w="236" h="289">
                  <a:moveTo>
                    <a:pt x="83" y="0"/>
                  </a:moveTo>
                  <a:lnTo>
                    <a:pt x="107" y="3"/>
                  </a:lnTo>
                  <a:lnTo>
                    <a:pt x="123" y="10"/>
                  </a:lnTo>
                  <a:lnTo>
                    <a:pt x="138" y="18"/>
                  </a:lnTo>
                  <a:lnTo>
                    <a:pt x="150" y="30"/>
                  </a:lnTo>
                  <a:lnTo>
                    <a:pt x="160" y="45"/>
                  </a:lnTo>
                  <a:lnTo>
                    <a:pt x="165" y="60"/>
                  </a:lnTo>
                  <a:lnTo>
                    <a:pt x="167" y="76"/>
                  </a:lnTo>
                  <a:lnTo>
                    <a:pt x="165" y="93"/>
                  </a:lnTo>
                  <a:lnTo>
                    <a:pt x="162" y="109"/>
                  </a:lnTo>
                  <a:lnTo>
                    <a:pt x="160" y="128"/>
                  </a:lnTo>
                  <a:lnTo>
                    <a:pt x="160" y="136"/>
                  </a:lnTo>
                  <a:lnTo>
                    <a:pt x="161" y="142"/>
                  </a:lnTo>
                  <a:lnTo>
                    <a:pt x="162" y="143"/>
                  </a:lnTo>
                  <a:lnTo>
                    <a:pt x="164" y="143"/>
                  </a:lnTo>
                  <a:lnTo>
                    <a:pt x="188" y="148"/>
                  </a:lnTo>
                  <a:lnTo>
                    <a:pt x="207" y="155"/>
                  </a:lnTo>
                  <a:lnTo>
                    <a:pt x="222" y="163"/>
                  </a:lnTo>
                  <a:lnTo>
                    <a:pt x="231" y="174"/>
                  </a:lnTo>
                  <a:lnTo>
                    <a:pt x="236" y="189"/>
                  </a:lnTo>
                  <a:lnTo>
                    <a:pt x="236" y="204"/>
                  </a:lnTo>
                  <a:lnTo>
                    <a:pt x="232" y="219"/>
                  </a:lnTo>
                  <a:lnTo>
                    <a:pt x="226" y="234"/>
                  </a:lnTo>
                  <a:lnTo>
                    <a:pt x="220" y="255"/>
                  </a:lnTo>
                  <a:lnTo>
                    <a:pt x="217" y="275"/>
                  </a:lnTo>
                  <a:lnTo>
                    <a:pt x="217" y="279"/>
                  </a:lnTo>
                  <a:lnTo>
                    <a:pt x="214" y="283"/>
                  </a:lnTo>
                  <a:lnTo>
                    <a:pt x="212" y="286"/>
                  </a:lnTo>
                  <a:lnTo>
                    <a:pt x="209" y="287"/>
                  </a:lnTo>
                  <a:lnTo>
                    <a:pt x="205" y="289"/>
                  </a:lnTo>
                  <a:lnTo>
                    <a:pt x="201" y="289"/>
                  </a:lnTo>
                  <a:lnTo>
                    <a:pt x="197" y="287"/>
                  </a:lnTo>
                  <a:lnTo>
                    <a:pt x="194" y="285"/>
                  </a:lnTo>
                  <a:lnTo>
                    <a:pt x="192" y="282"/>
                  </a:lnTo>
                  <a:lnTo>
                    <a:pt x="191" y="278"/>
                  </a:lnTo>
                  <a:lnTo>
                    <a:pt x="191" y="259"/>
                  </a:lnTo>
                  <a:lnTo>
                    <a:pt x="195" y="241"/>
                  </a:lnTo>
                  <a:lnTo>
                    <a:pt x="202" y="225"/>
                  </a:lnTo>
                  <a:lnTo>
                    <a:pt x="207" y="210"/>
                  </a:lnTo>
                  <a:lnTo>
                    <a:pt x="210" y="197"/>
                  </a:lnTo>
                  <a:lnTo>
                    <a:pt x="209" y="188"/>
                  </a:lnTo>
                  <a:lnTo>
                    <a:pt x="205" y="184"/>
                  </a:lnTo>
                  <a:lnTo>
                    <a:pt x="195" y="178"/>
                  </a:lnTo>
                  <a:lnTo>
                    <a:pt x="182" y="173"/>
                  </a:lnTo>
                  <a:lnTo>
                    <a:pt x="160" y="169"/>
                  </a:lnTo>
                  <a:lnTo>
                    <a:pt x="153" y="167"/>
                  </a:lnTo>
                  <a:lnTo>
                    <a:pt x="148" y="165"/>
                  </a:lnTo>
                  <a:lnTo>
                    <a:pt x="139" y="157"/>
                  </a:lnTo>
                  <a:lnTo>
                    <a:pt x="134" y="146"/>
                  </a:lnTo>
                  <a:lnTo>
                    <a:pt x="133" y="133"/>
                  </a:lnTo>
                  <a:lnTo>
                    <a:pt x="134" y="118"/>
                  </a:lnTo>
                  <a:lnTo>
                    <a:pt x="139" y="91"/>
                  </a:lnTo>
                  <a:lnTo>
                    <a:pt x="141" y="79"/>
                  </a:lnTo>
                  <a:lnTo>
                    <a:pt x="139" y="67"/>
                  </a:lnTo>
                  <a:lnTo>
                    <a:pt x="137" y="57"/>
                  </a:lnTo>
                  <a:lnTo>
                    <a:pt x="127" y="45"/>
                  </a:lnTo>
                  <a:lnTo>
                    <a:pt x="115" y="35"/>
                  </a:lnTo>
                  <a:lnTo>
                    <a:pt x="100" y="29"/>
                  </a:lnTo>
                  <a:lnTo>
                    <a:pt x="83" y="26"/>
                  </a:lnTo>
                  <a:lnTo>
                    <a:pt x="66" y="29"/>
                  </a:lnTo>
                  <a:lnTo>
                    <a:pt x="49" y="35"/>
                  </a:lnTo>
                  <a:lnTo>
                    <a:pt x="36" y="46"/>
                  </a:lnTo>
                  <a:lnTo>
                    <a:pt x="25" y="61"/>
                  </a:lnTo>
                  <a:lnTo>
                    <a:pt x="22" y="65"/>
                  </a:lnTo>
                  <a:lnTo>
                    <a:pt x="19" y="67"/>
                  </a:lnTo>
                  <a:lnTo>
                    <a:pt x="15" y="68"/>
                  </a:lnTo>
                  <a:lnTo>
                    <a:pt x="11" y="68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2" y="49"/>
                  </a:lnTo>
                  <a:lnTo>
                    <a:pt x="17" y="29"/>
                  </a:lnTo>
                  <a:lnTo>
                    <a:pt x="36" y="12"/>
                  </a:lnTo>
                  <a:lnTo>
                    <a:pt x="59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7134225" y="4954588"/>
              <a:ext cx="474662" cy="460375"/>
            </a:xfrm>
            <a:custGeom>
              <a:avLst/>
              <a:gdLst/>
              <a:ahLst/>
              <a:cxnLst>
                <a:cxn ang="0">
                  <a:pos x="56" y="2"/>
                </a:cxn>
                <a:cxn ang="0">
                  <a:pos x="62" y="13"/>
                </a:cxn>
                <a:cxn ang="0">
                  <a:pos x="55" y="24"/>
                </a:cxn>
                <a:cxn ang="0">
                  <a:pos x="30" y="58"/>
                </a:cxn>
                <a:cxn ang="0">
                  <a:pos x="30" y="96"/>
                </a:cxn>
                <a:cxn ang="0">
                  <a:pos x="49" y="126"/>
                </a:cxn>
                <a:cxn ang="0">
                  <a:pos x="77" y="140"/>
                </a:cxn>
                <a:cxn ang="0">
                  <a:pos x="109" y="137"/>
                </a:cxn>
                <a:cxn ang="0">
                  <a:pos x="162" y="106"/>
                </a:cxn>
                <a:cxn ang="0">
                  <a:pos x="195" y="92"/>
                </a:cxn>
                <a:cxn ang="0">
                  <a:pos x="225" y="100"/>
                </a:cxn>
                <a:cxn ang="0">
                  <a:pos x="241" y="128"/>
                </a:cxn>
                <a:cxn ang="0">
                  <a:pos x="232" y="155"/>
                </a:cxn>
                <a:cxn ang="0">
                  <a:pos x="198" y="190"/>
                </a:cxn>
                <a:cxn ang="0">
                  <a:pos x="194" y="199"/>
                </a:cxn>
                <a:cxn ang="0">
                  <a:pos x="195" y="203"/>
                </a:cxn>
                <a:cxn ang="0">
                  <a:pos x="203" y="204"/>
                </a:cxn>
                <a:cxn ang="0">
                  <a:pos x="214" y="200"/>
                </a:cxn>
                <a:cxn ang="0">
                  <a:pos x="254" y="196"/>
                </a:cxn>
                <a:cxn ang="0">
                  <a:pos x="278" y="211"/>
                </a:cxn>
                <a:cxn ang="0">
                  <a:pos x="292" y="234"/>
                </a:cxn>
                <a:cxn ang="0">
                  <a:pos x="299" y="276"/>
                </a:cxn>
                <a:cxn ang="0">
                  <a:pos x="296" y="284"/>
                </a:cxn>
                <a:cxn ang="0">
                  <a:pos x="282" y="290"/>
                </a:cxn>
                <a:cxn ang="0">
                  <a:pos x="276" y="284"/>
                </a:cxn>
                <a:cxn ang="0">
                  <a:pos x="273" y="276"/>
                </a:cxn>
                <a:cxn ang="0">
                  <a:pos x="269" y="245"/>
                </a:cxn>
                <a:cxn ang="0">
                  <a:pos x="255" y="226"/>
                </a:cxn>
                <a:cxn ang="0">
                  <a:pos x="235" y="223"/>
                </a:cxn>
                <a:cxn ang="0">
                  <a:pos x="195" y="231"/>
                </a:cxn>
                <a:cxn ang="0">
                  <a:pos x="179" y="226"/>
                </a:cxn>
                <a:cxn ang="0">
                  <a:pos x="168" y="211"/>
                </a:cxn>
                <a:cxn ang="0">
                  <a:pos x="172" y="182"/>
                </a:cxn>
                <a:cxn ang="0">
                  <a:pos x="205" y="145"/>
                </a:cxn>
                <a:cxn ang="0">
                  <a:pos x="214" y="133"/>
                </a:cxn>
                <a:cxn ang="0">
                  <a:pos x="211" y="124"/>
                </a:cxn>
                <a:cxn ang="0">
                  <a:pos x="206" y="120"/>
                </a:cxn>
                <a:cxn ang="0">
                  <a:pos x="184" y="124"/>
                </a:cxn>
                <a:cxn ang="0">
                  <a:pos x="160" y="139"/>
                </a:cxn>
                <a:cxn ang="0">
                  <a:pos x="118" y="162"/>
                </a:cxn>
                <a:cxn ang="0">
                  <a:pos x="71" y="166"/>
                </a:cxn>
                <a:cxn ang="0">
                  <a:pos x="32" y="147"/>
                </a:cxn>
                <a:cxn ang="0">
                  <a:pos x="4" y="105"/>
                </a:cxn>
                <a:cxn ang="0">
                  <a:pos x="2" y="57"/>
                </a:cxn>
                <a:cxn ang="0">
                  <a:pos x="22" y="17"/>
                </a:cxn>
                <a:cxn ang="0">
                  <a:pos x="48" y="0"/>
                </a:cxn>
              </a:cxnLst>
              <a:rect l="0" t="0" r="r" b="b"/>
              <a:pathLst>
                <a:path w="299" h="290">
                  <a:moveTo>
                    <a:pt x="48" y="0"/>
                  </a:moveTo>
                  <a:lnTo>
                    <a:pt x="56" y="2"/>
                  </a:lnTo>
                  <a:lnTo>
                    <a:pt x="59" y="5"/>
                  </a:lnTo>
                  <a:lnTo>
                    <a:pt x="62" y="13"/>
                  </a:lnTo>
                  <a:lnTo>
                    <a:pt x="59" y="22"/>
                  </a:lnTo>
                  <a:lnTo>
                    <a:pt x="55" y="24"/>
                  </a:lnTo>
                  <a:lnTo>
                    <a:pt x="40" y="39"/>
                  </a:lnTo>
                  <a:lnTo>
                    <a:pt x="30" y="58"/>
                  </a:lnTo>
                  <a:lnTo>
                    <a:pt x="26" y="79"/>
                  </a:lnTo>
                  <a:lnTo>
                    <a:pt x="30" y="96"/>
                  </a:lnTo>
                  <a:lnTo>
                    <a:pt x="37" y="113"/>
                  </a:lnTo>
                  <a:lnTo>
                    <a:pt x="49" y="126"/>
                  </a:lnTo>
                  <a:lnTo>
                    <a:pt x="63" y="136"/>
                  </a:lnTo>
                  <a:lnTo>
                    <a:pt x="77" y="140"/>
                  </a:lnTo>
                  <a:lnTo>
                    <a:pt x="92" y="141"/>
                  </a:lnTo>
                  <a:lnTo>
                    <a:pt x="109" y="137"/>
                  </a:lnTo>
                  <a:lnTo>
                    <a:pt x="127" y="128"/>
                  </a:lnTo>
                  <a:lnTo>
                    <a:pt x="162" y="106"/>
                  </a:lnTo>
                  <a:lnTo>
                    <a:pt x="179" y="98"/>
                  </a:lnTo>
                  <a:lnTo>
                    <a:pt x="195" y="92"/>
                  </a:lnTo>
                  <a:lnTo>
                    <a:pt x="210" y="94"/>
                  </a:lnTo>
                  <a:lnTo>
                    <a:pt x="225" y="100"/>
                  </a:lnTo>
                  <a:lnTo>
                    <a:pt x="237" y="114"/>
                  </a:lnTo>
                  <a:lnTo>
                    <a:pt x="241" y="128"/>
                  </a:lnTo>
                  <a:lnTo>
                    <a:pt x="239" y="141"/>
                  </a:lnTo>
                  <a:lnTo>
                    <a:pt x="232" y="155"/>
                  </a:lnTo>
                  <a:lnTo>
                    <a:pt x="222" y="166"/>
                  </a:lnTo>
                  <a:lnTo>
                    <a:pt x="198" y="190"/>
                  </a:lnTo>
                  <a:lnTo>
                    <a:pt x="195" y="194"/>
                  </a:lnTo>
                  <a:lnTo>
                    <a:pt x="194" y="199"/>
                  </a:lnTo>
                  <a:lnTo>
                    <a:pt x="194" y="203"/>
                  </a:lnTo>
                  <a:lnTo>
                    <a:pt x="195" y="203"/>
                  </a:lnTo>
                  <a:lnTo>
                    <a:pt x="197" y="204"/>
                  </a:lnTo>
                  <a:lnTo>
                    <a:pt x="203" y="204"/>
                  </a:lnTo>
                  <a:lnTo>
                    <a:pt x="207" y="203"/>
                  </a:lnTo>
                  <a:lnTo>
                    <a:pt x="214" y="200"/>
                  </a:lnTo>
                  <a:lnTo>
                    <a:pt x="235" y="194"/>
                  </a:lnTo>
                  <a:lnTo>
                    <a:pt x="254" y="196"/>
                  </a:lnTo>
                  <a:lnTo>
                    <a:pt x="270" y="204"/>
                  </a:lnTo>
                  <a:lnTo>
                    <a:pt x="278" y="211"/>
                  </a:lnTo>
                  <a:lnTo>
                    <a:pt x="286" y="220"/>
                  </a:lnTo>
                  <a:lnTo>
                    <a:pt x="292" y="234"/>
                  </a:lnTo>
                  <a:lnTo>
                    <a:pt x="297" y="253"/>
                  </a:lnTo>
                  <a:lnTo>
                    <a:pt x="299" y="276"/>
                  </a:lnTo>
                  <a:lnTo>
                    <a:pt x="299" y="280"/>
                  </a:lnTo>
                  <a:lnTo>
                    <a:pt x="296" y="284"/>
                  </a:lnTo>
                  <a:lnTo>
                    <a:pt x="290" y="290"/>
                  </a:lnTo>
                  <a:lnTo>
                    <a:pt x="282" y="290"/>
                  </a:lnTo>
                  <a:lnTo>
                    <a:pt x="278" y="287"/>
                  </a:lnTo>
                  <a:lnTo>
                    <a:pt x="276" y="284"/>
                  </a:lnTo>
                  <a:lnTo>
                    <a:pt x="273" y="280"/>
                  </a:lnTo>
                  <a:lnTo>
                    <a:pt x="273" y="276"/>
                  </a:lnTo>
                  <a:lnTo>
                    <a:pt x="271" y="258"/>
                  </a:lnTo>
                  <a:lnTo>
                    <a:pt x="269" y="245"/>
                  </a:lnTo>
                  <a:lnTo>
                    <a:pt x="262" y="233"/>
                  </a:lnTo>
                  <a:lnTo>
                    <a:pt x="255" y="226"/>
                  </a:lnTo>
                  <a:lnTo>
                    <a:pt x="244" y="222"/>
                  </a:lnTo>
                  <a:lnTo>
                    <a:pt x="235" y="223"/>
                  </a:lnTo>
                  <a:lnTo>
                    <a:pt x="207" y="230"/>
                  </a:lnTo>
                  <a:lnTo>
                    <a:pt x="195" y="231"/>
                  </a:lnTo>
                  <a:lnTo>
                    <a:pt x="186" y="228"/>
                  </a:lnTo>
                  <a:lnTo>
                    <a:pt x="179" y="226"/>
                  </a:lnTo>
                  <a:lnTo>
                    <a:pt x="175" y="222"/>
                  </a:lnTo>
                  <a:lnTo>
                    <a:pt x="168" y="211"/>
                  </a:lnTo>
                  <a:lnTo>
                    <a:pt x="168" y="197"/>
                  </a:lnTo>
                  <a:lnTo>
                    <a:pt x="172" y="182"/>
                  </a:lnTo>
                  <a:lnTo>
                    <a:pt x="180" y="170"/>
                  </a:lnTo>
                  <a:lnTo>
                    <a:pt x="205" y="145"/>
                  </a:lnTo>
                  <a:lnTo>
                    <a:pt x="210" y="139"/>
                  </a:lnTo>
                  <a:lnTo>
                    <a:pt x="214" y="133"/>
                  </a:lnTo>
                  <a:lnTo>
                    <a:pt x="214" y="129"/>
                  </a:lnTo>
                  <a:lnTo>
                    <a:pt x="211" y="124"/>
                  </a:lnTo>
                  <a:lnTo>
                    <a:pt x="209" y="121"/>
                  </a:lnTo>
                  <a:lnTo>
                    <a:pt x="206" y="120"/>
                  </a:lnTo>
                  <a:lnTo>
                    <a:pt x="195" y="120"/>
                  </a:lnTo>
                  <a:lnTo>
                    <a:pt x="184" y="124"/>
                  </a:lnTo>
                  <a:lnTo>
                    <a:pt x="172" y="130"/>
                  </a:lnTo>
                  <a:lnTo>
                    <a:pt x="160" y="139"/>
                  </a:lnTo>
                  <a:lnTo>
                    <a:pt x="139" y="151"/>
                  </a:lnTo>
                  <a:lnTo>
                    <a:pt x="118" y="162"/>
                  </a:lnTo>
                  <a:lnTo>
                    <a:pt x="94" y="167"/>
                  </a:lnTo>
                  <a:lnTo>
                    <a:pt x="71" y="166"/>
                  </a:lnTo>
                  <a:lnTo>
                    <a:pt x="51" y="159"/>
                  </a:lnTo>
                  <a:lnTo>
                    <a:pt x="32" y="147"/>
                  </a:lnTo>
                  <a:lnTo>
                    <a:pt x="15" y="128"/>
                  </a:lnTo>
                  <a:lnTo>
                    <a:pt x="4" y="105"/>
                  </a:lnTo>
                  <a:lnTo>
                    <a:pt x="0" y="80"/>
                  </a:lnTo>
                  <a:lnTo>
                    <a:pt x="2" y="57"/>
                  </a:lnTo>
                  <a:lnTo>
                    <a:pt x="10" y="35"/>
                  </a:lnTo>
                  <a:lnTo>
                    <a:pt x="22" y="17"/>
                  </a:lnTo>
                  <a:lnTo>
                    <a:pt x="40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869627" y="4256171"/>
            <a:ext cx="2418358" cy="1793750"/>
            <a:chOff x="1096963" y="4402138"/>
            <a:chExt cx="2157412" cy="1600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1135063" y="4441825"/>
              <a:ext cx="2082800" cy="152400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1242" y="0"/>
                </a:cxn>
                <a:cxn ang="0">
                  <a:pos x="1264" y="4"/>
                </a:cxn>
                <a:cxn ang="0">
                  <a:pos x="1283" y="14"/>
                </a:cxn>
                <a:cxn ang="0">
                  <a:pos x="1298" y="29"/>
                </a:cxn>
                <a:cxn ang="0">
                  <a:pos x="1307" y="48"/>
                </a:cxn>
                <a:cxn ang="0">
                  <a:pos x="1312" y="69"/>
                </a:cxn>
                <a:cxn ang="0">
                  <a:pos x="1312" y="891"/>
                </a:cxn>
                <a:cxn ang="0">
                  <a:pos x="1307" y="912"/>
                </a:cxn>
                <a:cxn ang="0">
                  <a:pos x="1298" y="931"/>
                </a:cxn>
                <a:cxn ang="0">
                  <a:pos x="1283" y="946"/>
                </a:cxn>
                <a:cxn ang="0">
                  <a:pos x="1264" y="956"/>
                </a:cxn>
                <a:cxn ang="0">
                  <a:pos x="1242" y="960"/>
                </a:cxn>
                <a:cxn ang="0">
                  <a:pos x="70" y="960"/>
                </a:cxn>
                <a:cxn ang="0">
                  <a:pos x="48" y="956"/>
                </a:cxn>
                <a:cxn ang="0">
                  <a:pos x="29" y="946"/>
                </a:cxn>
                <a:cxn ang="0">
                  <a:pos x="14" y="931"/>
                </a:cxn>
                <a:cxn ang="0">
                  <a:pos x="4" y="912"/>
                </a:cxn>
                <a:cxn ang="0">
                  <a:pos x="0" y="891"/>
                </a:cxn>
                <a:cxn ang="0">
                  <a:pos x="0" y="69"/>
                </a:cxn>
                <a:cxn ang="0">
                  <a:pos x="4" y="48"/>
                </a:cxn>
                <a:cxn ang="0">
                  <a:pos x="14" y="29"/>
                </a:cxn>
                <a:cxn ang="0">
                  <a:pos x="29" y="14"/>
                </a:cxn>
                <a:cxn ang="0">
                  <a:pos x="48" y="4"/>
                </a:cxn>
                <a:cxn ang="0">
                  <a:pos x="70" y="0"/>
                </a:cxn>
              </a:cxnLst>
              <a:rect l="0" t="0" r="r" b="b"/>
              <a:pathLst>
                <a:path w="1312" h="960">
                  <a:moveTo>
                    <a:pt x="70" y="0"/>
                  </a:moveTo>
                  <a:lnTo>
                    <a:pt x="1242" y="0"/>
                  </a:lnTo>
                  <a:lnTo>
                    <a:pt x="1264" y="4"/>
                  </a:lnTo>
                  <a:lnTo>
                    <a:pt x="1283" y="14"/>
                  </a:lnTo>
                  <a:lnTo>
                    <a:pt x="1298" y="29"/>
                  </a:lnTo>
                  <a:lnTo>
                    <a:pt x="1307" y="48"/>
                  </a:lnTo>
                  <a:lnTo>
                    <a:pt x="1312" y="69"/>
                  </a:lnTo>
                  <a:lnTo>
                    <a:pt x="1312" y="891"/>
                  </a:lnTo>
                  <a:lnTo>
                    <a:pt x="1307" y="912"/>
                  </a:lnTo>
                  <a:lnTo>
                    <a:pt x="1298" y="931"/>
                  </a:lnTo>
                  <a:lnTo>
                    <a:pt x="1283" y="946"/>
                  </a:lnTo>
                  <a:lnTo>
                    <a:pt x="1264" y="956"/>
                  </a:lnTo>
                  <a:lnTo>
                    <a:pt x="1242" y="960"/>
                  </a:lnTo>
                  <a:lnTo>
                    <a:pt x="70" y="960"/>
                  </a:lnTo>
                  <a:lnTo>
                    <a:pt x="48" y="956"/>
                  </a:lnTo>
                  <a:lnTo>
                    <a:pt x="29" y="946"/>
                  </a:lnTo>
                  <a:lnTo>
                    <a:pt x="14" y="931"/>
                  </a:lnTo>
                  <a:lnTo>
                    <a:pt x="4" y="912"/>
                  </a:lnTo>
                  <a:lnTo>
                    <a:pt x="0" y="891"/>
                  </a:lnTo>
                  <a:lnTo>
                    <a:pt x="0" y="69"/>
                  </a:ln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48" y="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1096963" y="4402138"/>
              <a:ext cx="2157412" cy="160020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266" y="0"/>
                </a:cxn>
                <a:cxn ang="0">
                  <a:pos x="1291" y="3"/>
                </a:cxn>
                <a:cxn ang="0">
                  <a:pos x="1314" y="13"/>
                </a:cxn>
                <a:cxn ang="0">
                  <a:pos x="1331" y="28"/>
                </a:cxn>
                <a:cxn ang="0">
                  <a:pos x="1346" y="47"/>
                </a:cxn>
                <a:cxn ang="0">
                  <a:pos x="1356" y="70"/>
                </a:cxn>
                <a:cxn ang="0">
                  <a:pos x="1359" y="94"/>
                </a:cxn>
                <a:cxn ang="0">
                  <a:pos x="1359" y="916"/>
                </a:cxn>
                <a:cxn ang="0">
                  <a:pos x="1356" y="940"/>
                </a:cxn>
                <a:cxn ang="0">
                  <a:pos x="1346" y="962"/>
                </a:cxn>
                <a:cxn ang="0">
                  <a:pos x="1331" y="981"/>
                </a:cxn>
                <a:cxn ang="0">
                  <a:pos x="1314" y="996"/>
                </a:cxn>
                <a:cxn ang="0">
                  <a:pos x="1291" y="1005"/>
                </a:cxn>
                <a:cxn ang="0">
                  <a:pos x="1266" y="1008"/>
                </a:cxn>
                <a:cxn ang="0">
                  <a:pos x="94" y="1008"/>
                </a:cxn>
                <a:cxn ang="0">
                  <a:pos x="69" y="1005"/>
                </a:cxn>
                <a:cxn ang="0">
                  <a:pos x="46" y="996"/>
                </a:cxn>
                <a:cxn ang="0">
                  <a:pos x="27" y="981"/>
                </a:cxn>
                <a:cxn ang="0">
                  <a:pos x="12" y="962"/>
                </a:cxn>
                <a:cxn ang="0">
                  <a:pos x="2" y="940"/>
                </a:cxn>
                <a:cxn ang="0">
                  <a:pos x="0" y="916"/>
                </a:cxn>
                <a:cxn ang="0">
                  <a:pos x="0" y="94"/>
                </a:cxn>
                <a:cxn ang="0">
                  <a:pos x="2" y="70"/>
                </a:cxn>
                <a:cxn ang="0">
                  <a:pos x="12" y="47"/>
                </a:cxn>
                <a:cxn ang="0">
                  <a:pos x="27" y="28"/>
                </a:cxn>
                <a:cxn ang="0">
                  <a:pos x="46" y="13"/>
                </a:cxn>
                <a:cxn ang="0">
                  <a:pos x="69" y="3"/>
                </a:cxn>
                <a:cxn ang="0">
                  <a:pos x="94" y="0"/>
                </a:cxn>
              </a:cxnLst>
              <a:rect l="0" t="0" r="r" b="b"/>
              <a:pathLst>
                <a:path w="1359" h="1008">
                  <a:moveTo>
                    <a:pt x="94" y="0"/>
                  </a:moveTo>
                  <a:lnTo>
                    <a:pt x="1266" y="0"/>
                  </a:lnTo>
                  <a:lnTo>
                    <a:pt x="1291" y="3"/>
                  </a:lnTo>
                  <a:lnTo>
                    <a:pt x="1314" y="13"/>
                  </a:lnTo>
                  <a:lnTo>
                    <a:pt x="1331" y="28"/>
                  </a:lnTo>
                  <a:lnTo>
                    <a:pt x="1346" y="47"/>
                  </a:lnTo>
                  <a:lnTo>
                    <a:pt x="1356" y="70"/>
                  </a:lnTo>
                  <a:lnTo>
                    <a:pt x="1359" y="94"/>
                  </a:lnTo>
                  <a:lnTo>
                    <a:pt x="1359" y="916"/>
                  </a:lnTo>
                  <a:lnTo>
                    <a:pt x="1356" y="940"/>
                  </a:lnTo>
                  <a:lnTo>
                    <a:pt x="1346" y="962"/>
                  </a:lnTo>
                  <a:lnTo>
                    <a:pt x="1331" y="981"/>
                  </a:lnTo>
                  <a:lnTo>
                    <a:pt x="1314" y="996"/>
                  </a:lnTo>
                  <a:lnTo>
                    <a:pt x="1291" y="1005"/>
                  </a:lnTo>
                  <a:lnTo>
                    <a:pt x="1266" y="1008"/>
                  </a:lnTo>
                  <a:lnTo>
                    <a:pt x="94" y="1008"/>
                  </a:lnTo>
                  <a:lnTo>
                    <a:pt x="69" y="1005"/>
                  </a:lnTo>
                  <a:lnTo>
                    <a:pt x="46" y="996"/>
                  </a:lnTo>
                  <a:lnTo>
                    <a:pt x="27" y="981"/>
                  </a:lnTo>
                  <a:lnTo>
                    <a:pt x="12" y="962"/>
                  </a:lnTo>
                  <a:lnTo>
                    <a:pt x="2" y="940"/>
                  </a:lnTo>
                  <a:lnTo>
                    <a:pt x="0" y="916"/>
                  </a:lnTo>
                  <a:lnTo>
                    <a:pt x="0" y="94"/>
                  </a:lnTo>
                  <a:lnTo>
                    <a:pt x="2" y="70"/>
                  </a:lnTo>
                  <a:lnTo>
                    <a:pt x="12" y="47"/>
                  </a:lnTo>
                  <a:lnTo>
                    <a:pt x="27" y="28"/>
                  </a:lnTo>
                  <a:lnTo>
                    <a:pt x="46" y="13"/>
                  </a:lnTo>
                  <a:lnTo>
                    <a:pt x="69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1171575" y="4478338"/>
              <a:ext cx="2008187" cy="145097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1219" y="0"/>
                </a:cxn>
                <a:cxn ang="0">
                  <a:pos x="1237" y="4"/>
                </a:cxn>
                <a:cxn ang="0">
                  <a:pos x="1252" y="14"/>
                </a:cxn>
                <a:cxn ang="0">
                  <a:pos x="1261" y="29"/>
                </a:cxn>
                <a:cxn ang="0">
                  <a:pos x="1265" y="46"/>
                </a:cxn>
                <a:cxn ang="0">
                  <a:pos x="1265" y="868"/>
                </a:cxn>
                <a:cxn ang="0">
                  <a:pos x="1261" y="885"/>
                </a:cxn>
                <a:cxn ang="0">
                  <a:pos x="1252" y="900"/>
                </a:cxn>
                <a:cxn ang="0">
                  <a:pos x="1237" y="910"/>
                </a:cxn>
                <a:cxn ang="0">
                  <a:pos x="1219" y="914"/>
                </a:cxn>
                <a:cxn ang="0">
                  <a:pos x="47" y="914"/>
                </a:cxn>
                <a:cxn ang="0">
                  <a:pos x="29" y="910"/>
                </a:cxn>
                <a:cxn ang="0">
                  <a:pos x="14" y="900"/>
                </a:cxn>
                <a:cxn ang="0">
                  <a:pos x="3" y="885"/>
                </a:cxn>
                <a:cxn ang="0">
                  <a:pos x="0" y="868"/>
                </a:cxn>
                <a:cxn ang="0">
                  <a:pos x="0" y="46"/>
                </a:cxn>
                <a:cxn ang="0">
                  <a:pos x="4" y="29"/>
                </a:cxn>
                <a:cxn ang="0">
                  <a:pos x="14" y="14"/>
                </a:cxn>
                <a:cxn ang="0">
                  <a:pos x="29" y="4"/>
                </a:cxn>
                <a:cxn ang="0">
                  <a:pos x="47" y="0"/>
                </a:cxn>
              </a:cxnLst>
              <a:rect l="0" t="0" r="r" b="b"/>
              <a:pathLst>
                <a:path w="1265" h="914">
                  <a:moveTo>
                    <a:pt x="47" y="0"/>
                  </a:moveTo>
                  <a:lnTo>
                    <a:pt x="1219" y="0"/>
                  </a:lnTo>
                  <a:lnTo>
                    <a:pt x="1237" y="4"/>
                  </a:lnTo>
                  <a:lnTo>
                    <a:pt x="1252" y="14"/>
                  </a:lnTo>
                  <a:lnTo>
                    <a:pt x="1261" y="29"/>
                  </a:lnTo>
                  <a:lnTo>
                    <a:pt x="1265" y="46"/>
                  </a:lnTo>
                  <a:lnTo>
                    <a:pt x="1265" y="868"/>
                  </a:lnTo>
                  <a:lnTo>
                    <a:pt x="1261" y="885"/>
                  </a:lnTo>
                  <a:lnTo>
                    <a:pt x="1252" y="900"/>
                  </a:lnTo>
                  <a:lnTo>
                    <a:pt x="1237" y="910"/>
                  </a:lnTo>
                  <a:lnTo>
                    <a:pt x="1219" y="914"/>
                  </a:lnTo>
                  <a:lnTo>
                    <a:pt x="47" y="914"/>
                  </a:lnTo>
                  <a:lnTo>
                    <a:pt x="29" y="910"/>
                  </a:lnTo>
                  <a:lnTo>
                    <a:pt x="14" y="900"/>
                  </a:lnTo>
                  <a:lnTo>
                    <a:pt x="3" y="885"/>
                  </a:lnTo>
                  <a:lnTo>
                    <a:pt x="0" y="868"/>
                  </a:lnTo>
                  <a:lnTo>
                    <a:pt x="0" y="46"/>
                  </a:lnTo>
                  <a:lnTo>
                    <a:pt x="4" y="29"/>
                  </a:lnTo>
                  <a:lnTo>
                    <a:pt x="14" y="14"/>
                  </a:lnTo>
                  <a:lnTo>
                    <a:pt x="29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1171575" y="4478338"/>
              <a:ext cx="2008187" cy="5175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1219" y="0"/>
                </a:cxn>
                <a:cxn ang="0">
                  <a:pos x="1237" y="4"/>
                </a:cxn>
                <a:cxn ang="0">
                  <a:pos x="1252" y="14"/>
                </a:cxn>
                <a:cxn ang="0">
                  <a:pos x="1261" y="29"/>
                </a:cxn>
                <a:cxn ang="0">
                  <a:pos x="1265" y="46"/>
                </a:cxn>
                <a:cxn ang="0">
                  <a:pos x="1265" y="326"/>
                </a:cxn>
                <a:cxn ang="0">
                  <a:pos x="0" y="326"/>
                </a:cxn>
                <a:cxn ang="0">
                  <a:pos x="0" y="46"/>
                </a:cxn>
                <a:cxn ang="0">
                  <a:pos x="4" y="29"/>
                </a:cxn>
                <a:cxn ang="0">
                  <a:pos x="14" y="14"/>
                </a:cxn>
                <a:cxn ang="0">
                  <a:pos x="29" y="4"/>
                </a:cxn>
                <a:cxn ang="0">
                  <a:pos x="47" y="0"/>
                </a:cxn>
              </a:cxnLst>
              <a:rect l="0" t="0" r="r" b="b"/>
              <a:pathLst>
                <a:path w="1265" h="326">
                  <a:moveTo>
                    <a:pt x="47" y="0"/>
                  </a:moveTo>
                  <a:lnTo>
                    <a:pt x="1219" y="0"/>
                  </a:lnTo>
                  <a:lnTo>
                    <a:pt x="1237" y="4"/>
                  </a:lnTo>
                  <a:lnTo>
                    <a:pt x="1252" y="14"/>
                  </a:lnTo>
                  <a:lnTo>
                    <a:pt x="1261" y="29"/>
                  </a:lnTo>
                  <a:lnTo>
                    <a:pt x="1265" y="46"/>
                  </a:lnTo>
                  <a:lnTo>
                    <a:pt x="1265" y="326"/>
                  </a:lnTo>
                  <a:lnTo>
                    <a:pt x="0" y="326"/>
                  </a:lnTo>
                  <a:lnTo>
                    <a:pt x="0" y="46"/>
                  </a:lnTo>
                  <a:lnTo>
                    <a:pt x="4" y="29"/>
                  </a:lnTo>
                  <a:lnTo>
                    <a:pt x="14" y="14"/>
                  </a:lnTo>
                  <a:lnTo>
                    <a:pt x="29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111"/>
            <p:cNvSpPr>
              <a:spLocks noEditPoints="1"/>
            </p:cNvSpPr>
            <p:nvPr/>
          </p:nvSpPr>
          <p:spPr bwMode="auto">
            <a:xfrm>
              <a:off x="1117600" y="4424363"/>
              <a:ext cx="2116137" cy="1558925"/>
            </a:xfrm>
            <a:custGeom>
              <a:avLst/>
              <a:gdLst/>
              <a:ahLst/>
              <a:cxnLst>
                <a:cxn ang="0">
                  <a:pos x="81" y="21"/>
                </a:cxn>
                <a:cxn ang="0">
                  <a:pos x="61" y="23"/>
                </a:cxn>
                <a:cxn ang="0">
                  <a:pos x="45" y="33"/>
                </a:cxn>
                <a:cxn ang="0">
                  <a:pos x="33" y="45"/>
                </a:cxn>
                <a:cxn ang="0">
                  <a:pos x="23" y="61"/>
                </a:cxn>
                <a:cxn ang="0">
                  <a:pos x="21" y="80"/>
                </a:cxn>
                <a:cxn ang="0">
                  <a:pos x="21" y="902"/>
                </a:cxn>
                <a:cxn ang="0">
                  <a:pos x="23" y="917"/>
                </a:cxn>
                <a:cxn ang="0">
                  <a:pos x="29" y="930"/>
                </a:cxn>
                <a:cxn ang="0">
                  <a:pos x="38" y="942"/>
                </a:cxn>
                <a:cxn ang="0">
                  <a:pos x="51" y="952"/>
                </a:cxn>
                <a:cxn ang="0">
                  <a:pos x="64" y="957"/>
                </a:cxn>
                <a:cxn ang="0">
                  <a:pos x="81" y="960"/>
                </a:cxn>
                <a:cxn ang="0">
                  <a:pos x="1253" y="960"/>
                </a:cxn>
                <a:cxn ang="0">
                  <a:pos x="1272" y="957"/>
                </a:cxn>
                <a:cxn ang="0">
                  <a:pos x="1289" y="949"/>
                </a:cxn>
                <a:cxn ang="0">
                  <a:pos x="1301" y="937"/>
                </a:cxn>
                <a:cxn ang="0">
                  <a:pos x="1309" y="921"/>
                </a:cxn>
                <a:cxn ang="0">
                  <a:pos x="1312" y="902"/>
                </a:cxn>
                <a:cxn ang="0">
                  <a:pos x="1312" y="80"/>
                </a:cxn>
                <a:cxn ang="0">
                  <a:pos x="1309" y="61"/>
                </a:cxn>
                <a:cxn ang="0">
                  <a:pos x="1301" y="45"/>
                </a:cxn>
                <a:cxn ang="0">
                  <a:pos x="1289" y="33"/>
                </a:cxn>
                <a:cxn ang="0">
                  <a:pos x="1272" y="23"/>
                </a:cxn>
                <a:cxn ang="0">
                  <a:pos x="1253" y="21"/>
                </a:cxn>
                <a:cxn ang="0">
                  <a:pos x="81" y="21"/>
                </a:cxn>
                <a:cxn ang="0">
                  <a:pos x="81" y="0"/>
                </a:cxn>
                <a:cxn ang="0">
                  <a:pos x="1253" y="0"/>
                </a:cxn>
                <a:cxn ang="0">
                  <a:pos x="1274" y="3"/>
                </a:cxn>
                <a:cxn ang="0">
                  <a:pos x="1294" y="11"/>
                </a:cxn>
                <a:cxn ang="0">
                  <a:pos x="1309" y="23"/>
                </a:cxn>
                <a:cxn ang="0">
                  <a:pos x="1323" y="40"/>
                </a:cxn>
                <a:cxn ang="0">
                  <a:pos x="1331" y="59"/>
                </a:cxn>
                <a:cxn ang="0">
                  <a:pos x="1333" y="80"/>
                </a:cxn>
                <a:cxn ang="0">
                  <a:pos x="1333" y="902"/>
                </a:cxn>
                <a:cxn ang="0">
                  <a:pos x="1329" y="926"/>
                </a:cxn>
                <a:cxn ang="0">
                  <a:pos x="1317" y="949"/>
                </a:cxn>
                <a:cxn ang="0">
                  <a:pos x="1301" y="966"/>
                </a:cxn>
                <a:cxn ang="0">
                  <a:pos x="1278" y="978"/>
                </a:cxn>
                <a:cxn ang="0">
                  <a:pos x="1253" y="982"/>
                </a:cxn>
                <a:cxn ang="0">
                  <a:pos x="81" y="982"/>
                </a:cxn>
                <a:cxn ang="0">
                  <a:pos x="59" y="979"/>
                </a:cxn>
                <a:cxn ang="0">
                  <a:pos x="40" y="971"/>
                </a:cxn>
                <a:cxn ang="0">
                  <a:pos x="23" y="957"/>
                </a:cxn>
                <a:cxn ang="0">
                  <a:pos x="11" y="941"/>
                </a:cxn>
                <a:cxn ang="0">
                  <a:pos x="3" y="922"/>
                </a:cxn>
                <a:cxn ang="0">
                  <a:pos x="0" y="902"/>
                </a:cxn>
                <a:cxn ang="0">
                  <a:pos x="0" y="80"/>
                </a:cxn>
                <a:cxn ang="0">
                  <a:pos x="4" y="55"/>
                </a:cxn>
                <a:cxn ang="0">
                  <a:pos x="15" y="33"/>
                </a:cxn>
                <a:cxn ang="0">
                  <a:pos x="33" y="15"/>
                </a:cxn>
                <a:cxn ang="0">
                  <a:pos x="55" y="4"/>
                </a:cxn>
                <a:cxn ang="0">
                  <a:pos x="81" y="0"/>
                </a:cxn>
              </a:cxnLst>
              <a:rect l="0" t="0" r="r" b="b"/>
              <a:pathLst>
                <a:path w="1333" h="982">
                  <a:moveTo>
                    <a:pt x="81" y="21"/>
                  </a:moveTo>
                  <a:lnTo>
                    <a:pt x="61" y="23"/>
                  </a:lnTo>
                  <a:lnTo>
                    <a:pt x="45" y="33"/>
                  </a:lnTo>
                  <a:lnTo>
                    <a:pt x="33" y="45"/>
                  </a:lnTo>
                  <a:lnTo>
                    <a:pt x="23" y="61"/>
                  </a:lnTo>
                  <a:lnTo>
                    <a:pt x="21" y="80"/>
                  </a:lnTo>
                  <a:lnTo>
                    <a:pt x="21" y="902"/>
                  </a:lnTo>
                  <a:lnTo>
                    <a:pt x="23" y="917"/>
                  </a:lnTo>
                  <a:lnTo>
                    <a:pt x="29" y="930"/>
                  </a:lnTo>
                  <a:lnTo>
                    <a:pt x="38" y="942"/>
                  </a:lnTo>
                  <a:lnTo>
                    <a:pt x="51" y="952"/>
                  </a:lnTo>
                  <a:lnTo>
                    <a:pt x="64" y="957"/>
                  </a:lnTo>
                  <a:lnTo>
                    <a:pt x="81" y="960"/>
                  </a:lnTo>
                  <a:lnTo>
                    <a:pt x="1253" y="960"/>
                  </a:lnTo>
                  <a:lnTo>
                    <a:pt x="1272" y="957"/>
                  </a:lnTo>
                  <a:lnTo>
                    <a:pt x="1289" y="949"/>
                  </a:lnTo>
                  <a:lnTo>
                    <a:pt x="1301" y="937"/>
                  </a:lnTo>
                  <a:lnTo>
                    <a:pt x="1309" y="921"/>
                  </a:lnTo>
                  <a:lnTo>
                    <a:pt x="1312" y="902"/>
                  </a:lnTo>
                  <a:lnTo>
                    <a:pt x="1312" y="80"/>
                  </a:lnTo>
                  <a:lnTo>
                    <a:pt x="1309" y="61"/>
                  </a:lnTo>
                  <a:lnTo>
                    <a:pt x="1301" y="45"/>
                  </a:lnTo>
                  <a:lnTo>
                    <a:pt x="1289" y="33"/>
                  </a:lnTo>
                  <a:lnTo>
                    <a:pt x="1272" y="23"/>
                  </a:lnTo>
                  <a:lnTo>
                    <a:pt x="1253" y="21"/>
                  </a:lnTo>
                  <a:lnTo>
                    <a:pt x="81" y="21"/>
                  </a:lnTo>
                  <a:close/>
                  <a:moveTo>
                    <a:pt x="81" y="0"/>
                  </a:moveTo>
                  <a:lnTo>
                    <a:pt x="1253" y="0"/>
                  </a:lnTo>
                  <a:lnTo>
                    <a:pt x="1274" y="3"/>
                  </a:lnTo>
                  <a:lnTo>
                    <a:pt x="1294" y="11"/>
                  </a:lnTo>
                  <a:lnTo>
                    <a:pt x="1309" y="23"/>
                  </a:lnTo>
                  <a:lnTo>
                    <a:pt x="1323" y="40"/>
                  </a:lnTo>
                  <a:lnTo>
                    <a:pt x="1331" y="59"/>
                  </a:lnTo>
                  <a:lnTo>
                    <a:pt x="1333" y="80"/>
                  </a:lnTo>
                  <a:lnTo>
                    <a:pt x="1333" y="902"/>
                  </a:lnTo>
                  <a:lnTo>
                    <a:pt x="1329" y="926"/>
                  </a:lnTo>
                  <a:lnTo>
                    <a:pt x="1317" y="949"/>
                  </a:lnTo>
                  <a:lnTo>
                    <a:pt x="1301" y="966"/>
                  </a:lnTo>
                  <a:lnTo>
                    <a:pt x="1278" y="978"/>
                  </a:lnTo>
                  <a:lnTo>
                    <a:pt x="1253" y="982"/>
                  </a:lnTo>
                  <a:lnTo>
                    <a:pt x="81" y="982"/>
                  </a:lnTo>
                  <a:lnTo>
                    <a:pt x="59" y="979"/>
                  </a:lnTo>
                  <a:lnTo>
                    <a:pt x="40" y="971"/>
                  </a:lnTo>
                  <a:lnTo>
                    <a:pt x="23" y="957"/>
                  </a:lnTo>
                  <a:lnTo>
                    <a:pt x="11" y="941"/>
                  </a:lnTo>
                  <a:lnTo>
                    <a:pt x="3" y="922"/>
                  </a:lnTo>
                  <a:lnTo>
                    <a:pt x="0" y="902"/>
                  </a:lnTo>
                  <a:lnTo>
                    <a:pt x="0" y="80"/>
                  </a:lnTo>
                  <a:lnTo>
                    <a:pt x="4" y="55"/>
                  </a:lnTo>
                  <a:lnTo>
                    <a:pt x="15" y="33"/>
                  </a:lnTo>
                  <a:lnTo>
                    <a:pt x="33" y="15"/>
                  </a:lnTo>
                  <a:lnTo>
                    <a:pt x="55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244725" y="4543425"/>
              <a:ext cx="139700" cy="40005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8" y="0"/>
                </a:cxn>
                <a:cxn ang="0">
                  <a:pos x="43" y="252"/>
                </a:cxn>
                <a:cxn ang="0">
                  <a:pos x="0" y="252"/>
                </a:cxn>
                <a:cxn ang="0">
                  <a:pos x="45" y="0"/>
                </a:cxn>
              </a:cxnLst>
              <a:rect l="0" t="0" r="r" b="b"/>
              <a:pathLst>
                <a:path w="88" h="252">
                  <a:moveTo>
                    <a:pt x="45" y="0"/>
                  </a:moveTo>
                  <a:lnTo>
                    <a:pt x="88" y="0"/>
                  </a:lnTo>
                  <a:lnTo>
                    <a:pt x="43" y="252"/>
                  </a:lnTo>
                  <a:lnTo>
                    <a:pt x="0" y="25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1385888" y="4543425"/>
              <a:ext cx="311150" cy="4000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97" y="0"/>
                </a:cxn>
                <a:cxn ang="0">
                  <a:pos x="128" y="140"/>
                </a:cxn>
                <a:cxn ang="0">
                  <a:pos x="153" y="0"/>
                </a:cxn>
                <a:cxn ang="0">
                  <a:pos x="196" y="0"/>
                </a:cxn>
                <a:cxn ang="0">
                  <a:pos x="153" y="252"/>
                </a:cxn>
                <a:cxn ang="0">
                  <a:pos x="106" y="252"/>
                </a:cxn>
                <a:cxn ang="0">
                  <a:pos x="71" y="94"/>
                </a:cxn>
                <a:cxn ang="0">
                  <a:pos x="44" y="252"/>
                </a:cxn>
                <a:cxn ang="0">
                  <a:pos x="0" y="252"/>
                </a:cxn>
                <a:cxn ang="0">
                  <a:pos x="44" y="0"/>
                </a:cxn>
              </a:cxnLst>
              <a:rect l="0" t="0" r="r" b="b"/>
              <a:pathLst>
                <a:path w="196" h="252">
                  <a:moveTo>
                    <a:pt x="44" y="0"/>
                  </a:moveTo>
                  <a:lnTo>
                    <a:pt x="97" y="0"/>
                  </a:lnTo>
                  <a:lnTo>
                    <a:pt x="128" y="140"/>
                  </a:lnTo>
                  <a:lnTo>
                    <a:pt x="153" y="0"/>
                  </a:lnTo>
                  <a:lnTo>
                    <a:pt x="196" y="0"/>
                  </a:lnTo>
                  <a:lnTo>
                    <a:pt x="153" y="252"/>
                  </a:lnTo>
                  <a:lnTo>
                    <a:pt x="106" y="252"/>
                  </a:lnTo>
                  <a:lnTo>
                    <a:pt x="71" y="94"/>
                  </a:lnTo>
                  <a:lnTo>
                    <a:pt x="44" y="252"/>
                  </a:lnTo>
                  <a:lnTo>
                    <a:pt x="0" y="25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114"/>
            <p:cNvSpPr>
              <a:spLocks noEditPoints="1"/>
            </p:cNvSpPr>
            <p:nvPr/>
          </p:nvSpPr>
          <p:spPr bwMode="auto">
            <a:xfrm>
              <a:off x="1703388" y="4537075"/>
              <a:ext cx="279400" cy="417513"/>
            </a:xfrm>
            <a:custGeom>
              <a:avLst/>
              <a:gdLst/>
              <a:ahLst/>
              <a:cxnLst>
                <a:cxn ang="0">
                  <a:pos x="104" y="43"/>
                </a:cxn>
                <a:cxn ang="0">
                  <a:pos x="90" y="48"/>
                </a:cxn>
                <a:cxn ang="0">
                  <a:pos x="77" y="60"/>
                </a:cxn>
                <a:cxn ang="0">
                  <a:pos x="64" y="78"/>
                </a:cxn>
                <a:cxn ang="0">
                  <a:pos x="53" y="102"/>
                </a:cxn>
                <a:cxn ang="0">
                  <a:pos x="47" y="131"/>
                </a:cxn>
                <a:cxn ang="0">
                  <a:pos x="44" y="159"/>
                </a:cxn>
                <a:cxn ang="0">
                  <a:pos x="47" y="184"/>
                </a:cxn>
                <a:cxn ang="0">
                  <a:pos x="52" y="203"/>
                </a:cxn>
                <a:cxn ang="0">
                  <a:pos x="62" y="215"/>
                </a:cxn>
                <a:cxn ang="0">
                  <a:pos x="72" y="219"/>
                </a:cxn>
                <a:cxn ang="0">
                  <a:pos x="83" y="216"/>
                </a:cxn>
                <a:cxn ang="0">
                  <a:pos x="94" y="207"/>
                </a:cxn>
                <a:cxn ang="0">
                  <a:pos x="105" y="193"/>
                </a:cxn>
                <a:cxn ang="0">
                  <a:pos x="116" y="176"/>
                </a:cxn>
                <a:cxn ang="0">
                  <a:pos x="124" y="155"/>
                </a:cxn>
                <a:cxn ang="0">
                  <a:pos x="130" y="131"/>
                </a:cxn>
                <a:cxn ang="0">
                  <a:pos x="132" y="102"/>
                </a:cxn>
                <a:cxn ang="0">
                  <a:pos x="131" y="78"/>
                </a:cxn>
                <a:cxn ang="0">
                  <a:pos x="124" y="60"/>
                </a:cxn>
                <a:cxn ang="0">
                  <a:pos x="115" y="48"/>
                </a:cxn>
                <a:cxn ang="0">
                  <a:pos x="104" y="43"/>
                </a:cxn>
                <a:cxn ang="0">
                  <a:pos x="112" y="0"/>
                </a:cxn>
                <a:cxn ang="0">
                  <a:pos x="131" y="3"/>
                </a:cxn>
                <a:cxn ang="0">
                  <a:pos x="147" y="14"/>
                </a:cxn>
                <a:cxn ang="0">
                  <a:pos x="161" y="29"/>
                </a:cxn>
                <a:cxn ang="0">
                  <a:pos x="170" y="49"/>
                </a:cxn>
                <a:cxn ang="0">
                  <a:pos x="176" y="72"/>
                </a:cxn>
                <a:cxn ang="0">
                  <a:pos x="176" y="101"/>
                </a:cxn>
                <a:cxn ang="0">
                  <a:pos x="173" y="131"/>
                </a:cxn>
                <a:cxn ang="0">
                  <a:pos x="164" y="166"/>
                </a:cxn>
                <a:cxn ang="0">
                  <a:pos x="150" y="197"/>
                </a:cxn>
                <a:cxn ang="0">
                  <a:pos x="132" y="225"/>
                </a:cxn>
                <a:cxn ang="0">
                  <a:pos x="112" y="245"/>
                </a:cxn>
                <a:cxn ang="0">
                  <a:pos x="89" y="259"/>
                </a:cxn>
                <a:cxn ang="0">
                  <a:pos x="66" y="263"/>
                </a:cxn>
                <a:cxn ang="0">
                  <a:pos x="47" y="259"/>
                </a:cxn>
                <a:cxn ang="0">
                  <a:pos x="29" y="249"/>
                </a:cxn>
                <a:cxn ang="0">
                  <a:pos x="17" y="234"/>
                </a:cxn>
                <a:cxn ang="0">
                  <a:pos x="7" y="214"/>
                </a:cxn>
                <a:cxn ang="0">
                  <a:pos x="0" y="189"/>
                </a:cxn>
                <a:cxn ang="0">
                  <a:pos x="0" y="161"/>
                </a:cxn>
                <a:cxn ang="0">
                  <a:pos x="3" y="131"/>
                </a:cxn>
                <a:cxn ang="0">
                  <a:pos x="12" y="95"/>
                </a:cxn>
                <a:cxn ang="0">
                  <a:pos x="26" y="64"/>
                </a:cxn>
                <a:cxn ang="0">
                  <a:pos x="44" y="38"/>
                </a:cxn>
                <a:cxn ang="0">
                  <a:pos x="64" y="18"/>
                </a:cxn>
                <a:cxn ang="0">
                  <a:pos x="87" y="4"/>
                </a:cxn>
                <a:cxn ang="0">
                  <a:pos x="112" y="0"/>
                </a:cxn>
              </a:cxnLst>
              <a:rect l="0" t="0" r="r" b="b"/>
              <a:pathLst>
                <a:path w="176" h="263">
                  <a:moveTo>
                    <a:pt x="104" y="43"/>
                  </a:moveTo>
                  <a:lnTo>
                    <a:pt x="90" y="48"/>
                  </a:lnTo>
                  <a:lnTo>
                    <a:pt x="77" y="60"/>
                  </a:lnTo>
                  <a:lnTo>
                    <a:pt x="64" y="78"/>
                  </a:lnTo>
                  <a:lnTo>
                    <a:pt x="53" y="102"/>
                  </a:lnTo>
                  <a:lnTo>
                    <a:pt x="47" y="131"/>
                  </a:lnTo>
                  <a:lnTo>
                    <a:pt x="44" y="159"/>
                  </a:lnTo>
                  <a:lnTo>
                    <a:pt x="47" y="184"/>
                  </a:lnTo>
                  <a:lnTo>
                    <a:pt x="52" y="203"/>
                  </a:lnTo>
                  <a:lnTo>
                    <a:pt x="62" y="215"/>
                  </a:lnTo>
                  <a:lnTo>
                    <a:pt x="72" y="219"/>
                  </a:lnTo>
                  <a:lnTo>
                    <a:pt x="83" y="216"/>
                  </a:lnTo>
                  <a:lnTo>
                    <a:pt x="94" y="207"/>
                  </a:lnTo>
                  <a:lnTo>
                    <a:pt x="105" y="193"/>
                  </a:lnTo>
                  <a:lnTo>
                    <a:pt x="116" y="176"/>
                  </a:lnTo>
                  <a:lnTo>
                    <a:pt x="124" y="155"/>
                  </a:lnTo>
                  <a:lnTo>
                    <a:pt x="130" y="131"/>
                  </a:lnTo>
                  <a:lnTo>
                    <a:pt x="132" y="102"/>
                  </a:lnTo>
                  <a:lnTo>
                    <a:pt x="131" y="78"/>
                  </a:lnTo>
                  <a:lnTo>
                    <a:pt x="124" y="60"/>
                  </a:lnTo>
                  <a:lnTo>
                    <a:pt x="115" y="48"/>
                  </a:lnTo>
                  <a:lnTo>
                    <a:pt x="104" y="43"/>
                  </a:lnTo>
                  <a:close/>
                  <a:moveTo>
                    <a:pt x="112" y="0"/>
                  </a:moveTo>
                  <a:lnTo>
                    <a:pt x="131" y="3"/>
                  </a:lnTo>
                  <a:lnTo>
                    <a:pt x="147" y="14"/>
                  </a:lnTo>
                  <a:lnTo>
                    <a:pt x="161" y="29"/>
                  </a:lnTo>
                  <a:lnTo>
                    <a:pt x="170" y="49"/>
                  </a:lnTo>
                  <a:lnTo>
                    <a:pt x="176" y="72"/>
                  </a:lnTo>
                  <a:lnTo>
                    <a:pt x="176" y="101"/>
                  </a:lnTo>
                  <a:lnTo>
                    <a:pt x="173" y="131"/>
                  </a:lnTo>
                  <a:lnTo>
                    <a:pt x="164" y="166"/>
                  </a:lnTo>
                  <a:lnTo>
                    <a:pt x="150" y="197"/>
                  </a:lnTo>
                  <a:lnTo>
                    <a:pt x="132" y="225"/>
                  </a:lnTo>
                  <a:lnTo>
                    <a:pt x="112" y="245"/>
                  </a:lnTo>
                  <a:lnTo>
                    <a:pt x="89" y="259"/>
                  </a:lnTo>
                  <a:lnTo>
                    <a:pt x="66" y="263"/>
                  </a:lnTo>
                  <a:lnTo>
                    <a:pt x="47" y="259"/>
                  </a:lnTo>
                  <a:lnTo>
                    <a:pt x="29" y="249"/>
                  </a:lnTo>
                  <a:lnTo>
                    <a:pt x="17" y="234"/>
                  </a:lnTo>
                  <a:lnTo>
                    <a:pt x="7" y="214"/>
                  </a:lnTo>
                  <a:lnTo>
                    <a:pt x="0" y="189"/>
                  </a:lnTo>
                  <a:lnTo>
                    <a:pt x="0" y="161"/>
                  </a:lnTo>
                  <a:lnTo>
                    <a:pt x="3" y="131"/>
                  </a:lnTo>
                  <a:lnTo>
                    <a:pt x="12" y="95"/>
                  </a:lnTo>
                  <a:lnTo>
                    <a:pt x="26" y="64"/>
                  </a:lnTo>
                  <a:lnTo>
                    <a:pt x="44" y="38"/>
                  </a:lnTo>
                  <a:lnTo>
                    <a:pt x="64" y="18"/>
                  </a:lnTo>
                  <a:lnTo>
                    <a:pt x="87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2008188" y="4543425"/>
              <a:ext cx="271462" cy="4000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71" y="0"/>
                </a:cxn>
                <a:cxn ang="0">
                  <a:pos x="162" y="44"/>
                </a:cxn>
                <a:cxn ang="0">
                  <a:pos x="104" y="44"/>
                </a:cxn>
                <a:cxn ang="0">
                  <a:pos x="67" y="252"/>
                </a:cxn>
                <a:cxn ang="0">
                  <a:pos x="23" y="252"/>
                </a:cxn>
                <a:cxn ang="0">
                  <a:pos x="60" y="44"/>
                </a:cxn>
                <a:cxn ang="0">
                  <a:pos x="0" y="44"/>
                </a:cxn>
                <a:cxn ang="0">
                  <a:pos x="8" y="0"/>
                </a:cxn>
              </a:cxnLst>
              <a:rect l="0" t="0" r="r" b="b"/>
              <a:pathLst>
                <a:path w="171" h="252">
                  <a:moveTo>
                    <a:pt x="8" y="0"/>
                  </a:moveTo>
                  <a:lnTo>
                    <a:pt x="171" y="0"/>
                  </a:lnTo>
                  <a:lnTo>
                    <a:pt x="162" y="44"/>
                  </a:lnTo>
                  <a:lnTo>
                    <a:pt x="104" y="44"/>
                  </a:lnTo>
                  <a:lnTo>
                    <a:pt x="67" y="252"/>
                  </a:lnTo>
                  <a:lnTo>
                    <a:pt x="23" y="252"/>
                  </a:lnTo>
                  <a:lnTo>
                    <a:pt x="60" y="44"/>
                  </a:lnTo>
                  <a:lnTo>
                    <a:pt x="0" y="4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2659063" y="4543425"/>
              <a:ext cx="293687" cy="40005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185" y="0"/>
                </a:cxn>
                <a:cxn ang="0">
                  <a:pos x="179" y="44"/>
                </a:cxn>
                <a:cxn ang="0">
                  <a:pos x="81" y="44"/>
                </a:cxn>
                <a:cxn ang="0">
                  <a:pos x="71" y="98"/>
                </a:cxn>
                <a:cxn ang="0">
                  <a:pos x="143" y="98"/>
                </a:cxn>
                <a:cxn ang="0">
                  <a:pos x="135" y="142"/>
                </a:cxn>
                <a:cxn ang="0">
                  <a:pos x="64" y="142"/>
                </a:cxn>
                <a:cxn ang="0">
                  <a:pos x="52" y="207"/>
                </a:cxn>
                <a:cxn ang="0">
                  <a:pos x="150" y="207"/>
                </a:cxn>
                <a:cxn ang="0">
                  <a:pos x="142" y="252"/>
                </a:cxn>
                <a:cxn ang="0">
                  <a:pos x="0" y="252"/>
                </a:cxn>
                <a:cxn ang="0">
                  <a:pos x="45" y="0"/>
                </a:cxn>
              </a:cxnLst>
              <a:rect l="0" t="0" r="r" b="b"/>
              <a:pathLst>
                <a:path w="185" h="252">
                  <a:moveTo>
                    <a:pt x="45" y="0"/>
                  </a:moveTo>
                  <a:lnTo>
                    <a:pt x="185" y="0"/>
                  </a:lnTo>
                  <a:lnTo>
                    <a:pt x="179" y="44"/>
                  </a:lnTo>
                  <a:lnTo>
                    <a:pt x="81" y="44"/>
                  </a:lnTo>
                  <a:lnTo>
                    <a:pt x="71" y="98"/>
                  </a:lnTo>
                  <a:lnTo>
                    <a:pt x="143" y="98"/>
                  </a:lnTo>
                  <a:lnTo>
                    <a:pt x="135" y="142"/>
                  </a:lnTo>
                  <a:lnTo>
                    <a:pt x="64" y="142"/>
                  </a:lnTo>
                  <a:lnTo>
                    <a:pt x="52" y="207"/>
                  </a:lnTo>
                  <a:lnTo>
                    <a:pt x="150" y="207"/>
                  </a:lnTo>
                  <a:lnTo>
                    <a:pt x="142" y="252"/>
                  </a:lnTo>
                  <a:lnTo>
                    <a:pt x="0" y="25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2389188" y="4537075"/>
              <a:ext cx="276225" cy="411163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1" y="4"/>
                </a:cxn>
                <a:cxn ang="0">
                  <a:pos x="147" y="14"/>
                </a:cxn>
                <a:cxn ang="0">
                  <a:pos x="161" y="31"/>
                </a:cxn>
                <a:cxn ang="0">
                  <a:pos x="169" y="53"/>
                </a:cxn>
                <a:cxn ang="0">
                  <a:pos x="174" y="80"/>
                </a:cxn>
                <a:cxn ang="0">
                  <a:pos x="129" y="80"/>
                </a:cxn>
                <a:cxn ang="0">
                  <a:pos x="125" y="63"/>
                </a:cxn>
                <a:cxn ang="0">
                  <a:pos x="120" y="52"/>
                </a:cxn>
                <a:cxn ang="0">
                  <a:pos x="112" y="45"/>
                </a:cxn>
                <a:cxn ang="0">
                  <a:pos x="102" y="43"/>
                </a:cxn>
                <a:cxn ang="0">
                  <a:pos x="93" y="46"/>
                </a:cxn>
                <a:cxn ang="0">
                  <a:pos x="80" y="54"/>
                </a:cxn>
                <a:cxn ang="0">
                  <a:pos x="69" y="68"/>
                </a:cxn>
                <a:cxn ang="0">
                  <a:pos x="60" y="86"/>
                </a:cxn>
                <a:cxn ang="0">
                  <a:pos x="52" y="106"/>
                </a:cxn>
                <a:cxn ang="0">
                  <a:pos x="46" y="129"/>
                </a:cxn>
                <a:cxn ang="0">
                  <a:pos x="44" y="157"/>
                </a:cxn>
                <a:cxn ang="0">
                  <a:pos x="46" y="181"/>
                </a:cxn>
                <a:cxn ang="0">
                  <a:pos x="53" y="199"/>
                </a:cxn>
                <a:cxn ang="0">
                  <a:pos x="61" y="211"/>
                </a:cxn>
                <a:cxn ang="0">
                  <a:pos x="72" y="215"/>
                </a:cxn>
                <a:cxn ang="0">
                  <a:pos x="83" y="212"/>
                </a:cxn>
                <a:cxn ang="0">
                  <a:pos x="95" y="203"/>
                </a:cxn>
                <a:cxn ang="0">
                  <a:pos x="109" y="185"/>
                </a:cxn>
                <a:cxn ang="0">
                  <a:pos x="120" y="161"/>
                </a:cxn>
                <a:cxn ang="0">
                  <a:pos x="165" y="161"/>
                </a:cxn>
                <a:cxn ang="0">
                  <a:pos x="150" y="193"/>
                </a:cxn>
                <a:cxn ang="0">
                  <a:pos x="132" y="219"/>
                </a:cxn>
                <a:cxn ang="0">
                  <a:pos x="110" y="241"/>
                </a:cxn>
                <a:cxn ang="0">
                  <a:pos x="87" y="255"/>
                </a:cxn>
                <a:cxn ang="0">
                  <a:pos x="64" y="259"/>
                </a:cxn>
                <a:cxn ang="0">
                  <a:pos x="45" y="256"/>
                </a:cxn>
                <a:cxn ang="0">
                  <a:pos x="29" y="245"/>
                </a:cxn>
                <a:cxn ang="0">
                  <a:pos x="16" y="230"/>
                </a:cxn>
                <a:cxn ang="0">
                  <a:pos x="7" y="211"/>
                </a:cxn>
                <a:cxn ang="0">
                  <a:pos x="1" y="186"/>
                </a:cxn>
                <a:cxn ang="0">
                  <a:pos x="0" y="159"/>
                </a:cxn>
                <a:cxn ang="0">
                  <a:pos x="3" y="129"/>
                </a:cxn>
                <a:cxn ang="0">
                  <a:pos x="12" y="95"/>
                </a:cxn>
                <a:cxn ang="0">
                  <a:pos x="26" y="64"/>
                </a:cxn>
                <a:cxn ang="0">
                  <a:pos x="44" y="38"/>
                </a:cxn>
                <a:cxn ang="0">
                  <a:pos x="64" y="18"/>
                </a:cxn>
                <a:cxn ang="0">
                  <a:pos x="87" y="4"/>
                </a:cxn>
                <a:cxn ang="0">
                  <a:pos x="110" y="0"/>
                </a:cxn>
              </a:cxnLst>
              <a:rect l="0" t="0" r="r" b="b"/>
              <a:pathLst>
                <a:path w="174" h="259">
                  <a:moveTo>
                    <a:pt x="110" y="0"/>
                  </a:moveTo>
                  <a:lnTo>
                    <a:pt x="131" y="4"/>
                  </a:lnTo>
                  <a:lnTo>
                    <a:pt x="147" y="14"/>
                  </a:lnTo>
                  <a:lnTo>
                    <a:pt x="161" y="31"/>
                  </a:lnTo>
                  <a:lnTo>
                    <a:pt x="169" y="53"/>
                  </a:lnTo>
                  <a:lnTo>
                    <a:pt x="174" y="80"/>
                  </a:lnTo>
                  <a:lnTo>
                    <a:pt x="129" y="80"/>
                  </a:lnTo>
                  <a:lnTo>
                    <a:pt x="125" y="63"/>
                  </a:lnTo>
                  <a:lnTo>
                    <a:pt x="120" y="52"/>
                  </a:lnTo>
                  <a:lnTo>
                    <a:pt x="112" y="45"/>
                  </a:lnTo>
                  <a:lnTo>
                    <a:pt x="102" y="43"/>
                  </a:lnTo>
                  <a:lnTo>
                    <a:pt x="93" y="46"/>
                  </a:lnTo>
                  <a:lnTo>
                    <a:pt x="80" y="54"/>
                  </a:lnTo>
                  <a:lnTo>
                    <a:pt x="69" y="68"/>
                  </a:lnTo>
                  <a:lnTo>
                    <a:pt x="60" y="86"/>
                  </a:lnTo>
                  <a:lnTo>
                    <a:pt x="52" y="106"/>
                  </a:lnTo>
                  <a:lnTo>
                    <a:pt x="46" y="129"/>
                  </a:lnTo>
                  <a:lnTo>
                    <a:pt x="44" y="157"/>
                  </a:lnTo>
                  <a:lnTo>
                    <a:pt x="46" y="181"/>
                  </a:lnTo>
                  <a:lnTo>
                    <a:pt x="53" y="199"/>
                  </a:lnTo>
                  <a:lnTo>
                    <a:pt x="61" y="211"/>
                  </a:lnTo>
                  <a:lnTo>
                    <a:pt x="72" y="215"/>
                  </a:lnTo>
                  <a:lnTo>
                    <a:pt x="83" y="212"/>
                  </a:lnTo>
                  <a:lnTo>
                    <a:pt x="95" y="203"/>
                  </a:lnTo>
                  <a:lnTo>
                    <a:pt x="109" y="185"/>
                  </a:lnTo>
                  <a:lnTo>
                    <a:pt x="120" y="161"/>
                  </a:lnTo>
                  <a:lnTo>
                    <a:pt x="165" y="161"/>
                  </a:lnTo>
                  <a:lnTo>
                    <a:pt x="150" y="193"/>
                  </a:lnTo>
                  <a:lnTo>
                    <a:pt x="132" y="219"/>
                  </a:lnTo>
                  <a:lnTo>
                    <a:pt x="110" y="241"/>
                  </a:lnTo>
                  <a:lnTo>
                    <a:pt x="87" y="255"/>
                  </a:lnTo>
                  <a:lnTo>
                    <a:pt x="64" y="259"/>
                  </a:lnTo>
                  <a:lnTo>
                    <a:pt x="45" y="256"/>
                  </a:lnTo>
                  <a:lnTo>
                    <a:pt x="29" y="245"/>
                  </a:lnTo>
                  <a:lnTo>
                    <a:pt x="16" y="230"/>
                  </a:lnTo>
                  <a:lnTo>
                    <a:pt x="7" y="211"/>
                  </a:lnTo>
                  <a:lnTo>
                    <a:pt x="1" y="186"/>
                  </a:lnTo>
                  <a:lnTo>
                    <a:pt x="0" y="159"/>
                  </a:lnTo>
                  <a:lnTo>
                    <a:pt x="3" y="129"/>
                  </a:lnTo>
                  <a:lnTo>
                    <a:pt x="12" y="95"/>
                  </a:lnTo>
                  <a:lnTo>
                    <a:pt x="26" y="64"/>
                  </a:lnTo>
                  <a:lnTo>
                    <a:pt x="44" y="38"/>
                  </a:lnTo>
                  <a:lnTo>
                    <a:pt x="64" y="18"/>
                  </a:lnTo>
                  <a:lnTo>
                    <a:pt x="87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2566988" y="5462588"/>
              <a:ext cx="376237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2957513" y="5462588"/>
              <a:ext cx="22225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2987675" y="5462588"/>
              <a:ext cx="22225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121"/>
            <p:cNvSpPr>
              <a:spLocks noEditPoints="1"/>
            </p:cNvSpPr>
            <p:nvPr/>
          </p:nvSpPr>
          <p:spPr bwMode="auto">
            <a:xfrm>
              <a:off x="2482850" y="5113338"/>
              <a:ext cx="641350" cy="644525"/>
            </a:xfrm>
            <a:custGeom>
              <a:avLst/>
              <a:gdLst/>
              <a:ahLst/>
              <a:cxnLst>
                <a:cxn ang="0">
                  <a:pos x="54" y="123"/>
                </a:cxn>
                <a:cxn ang="0">
                  <a:pos x="36" y="175"/>
                </a:cxn>
                <a:cxn ang="0">
                  <a:pos x="36" y="237"/>
                </a:cxn>
                <a:cxn ang="0">
                  <a:pos x="62" y="297"/>
                </a:cxn>
                <a:cxn ang="0">
                  <a:pos x="107" y="344"/>
                </a:cxn>
                <a:cxn ang="0">
                  <a:pos x="168" y="368"/>
                </a:cxn>
                <a:cxn ang="0">
                  <a:pos x="231" y="369"/>
                </a:cxn>
                <a:cxn ang="0">
                  <a:pos x="283" y="352"/>
                </a:cxn>
                <a:cxn ang="0">
                  <a:pos x="69" y="100"/>
                </a:cxn>
                <a:cxn ang="0">
                  <a:pos x="172" y="37"/>
                </a:cxn>
                <a:cxn ang="0">
                  <a:pos x="117" y="58"/>
                </a:cxn>
                <a:cxn ang="0">
                  <a:pos x="330" y="312"/>
                </a:cxn>
                <a:cxn ang="0">
                  <a:pos x="359" y="263"/>
                </a:cxn>
                <a:cxn ang="0">
                  <a:pos x="370" y="203"/>
                </a:cxn>
                <a:cxn ang="0">
                  <a:pos x="358" y="139"/>
                </a:cxn>
                <a:cxn ang="0">
                  <a:pos x="321" y="84"/>
                </a:cxn>
                <a:cxn ang="0">
                  <a:pos x="266" y="47"/>
                </a:cxn>
                <a:cxn ang="0">
                  <a:pos x="202" y="35"/>
                </a:cxn>
                <a:cxn ang="0">
                  <a:pos x="234" y="3"/>
                </a:cxn>
                <a:cxn ang="0">
                  <a:pos x="294" y="22"/>
                </a:cxn>
                <a:cxn ang="0">
                  <a:pos x="345" y="60"/>
                </a:cxn>
                <a:cxn ang="0">
                  <a:pos x="382" y="112"/>
                </a:cxn>
                <a:cxn ang="0">
                  <a:pos x="401" y="171"/>
                </a:cxn>
                <a:cxn ang="0">
                  <a:pos x="400" y="244"/>
                </a:cxn>
                <a:cxn ang="0">
                  <a:pos x="370" y="316"/>
                </a:cxn>
                <a:cxn ang="0">
                  <a:pos x="315" y="371"/>
                </a:cxn>
                <a:cxn ang="0">
                  <a:pos x="243" y="402"/>
                </a:cxn>
                <a:cxn ang="0">
                  <a:pos x="162" y="402"/>
                </a:cxn>
                <a:cxn ang="0">
                  <a:pos x="89" y="371"/>
                </a:cxn>
                <a:cxn ang="0">
                  <a:pos x="35" y="316"/>
                </a:cxn>
                <a:cxn ang="0">
                  <a:pos x="4" y="244"/>
                </a:cxn>
                <a:cxn ang="0">
                  <a:pos x="2" y="171"/>
                </a:cxn>
                <a:cxn ang="0">
                  <a:pos x="21" y="112"/>
                </a:cxn>
                <a:cxn ang="0">
                  <a:pos x="59" y="60"/>
                </a:cxn>
                <a:cxn ang="0">
                  <a:pos x="125" y="17"/>
                </a:cxn>
                <a:cxn ang="0">
                  <a:pos x="202" y="0"/>
                </a:cxn>
              </a:cxnLst>
              <a:rect l="0" t="0" r="r" b="b"/>
              <a:pathLst>
                <a:path w="404" h="406">
                  <a:moveTo>
                    <a:pt x="69" y="100"/>
                  </a:moveTo>
                  <a:lnTo>
                    <a:pt x="54" y="123"/>
                  </a:lnTo>
                  <a:lnTo>
                    <a:pt x="43" y="148"/>
                  </a:lnTo>
                  <a:lnTo>
                    <a:pt x="36" y="175"/>
                  </a:lnTo>
                  <a:lnTo>
                    <a:pt x="34" y="203"/>
                  </a:lnTo>
                  <a:lnTo>
                    <a:pt x="36" y="237"/>
                  </a:lnTo>
                  <a:lnTo>
                    <a:pt x="47" y="269"/>
                  </a:lnTo>
                  <a:lnTo>
                    <a:pt x="62" y="297"/>
                  </a:lnTo>
                  <a:lnTo>
                    <a:pt x="83" y="323"/>
                  </a:lnTo>
                  <a:lnTo>
                    <a:pt x="107" y="344"/>
                  </a:lnTo>
                  <a:lnTo>
                    <a:pt x="137" y="359"/>
                  </a:lnTo>
                  <a:lnTo>
                    <a:pt x="168" y="368"/>
                  </a:lnTo>
                  <a:lnTo>
                    <a:pt x="202" y="372"/>
                  </a:lnTo>
                  <a:lnTo>
                    <a:pt x="231" y="369"/>
                  </a:lnTo>
                  <a:lnTo>
                    <a:pt x="258" y="363"/>
                  </a:lnTo>
                  <a:lnTo>
                    <a:pt x="283" y="352"/>
                  </a:lnTo>
                  <a:lnTo>
                    <a:pt x="306" y="337"/>
                  </a:lnTo>
                  <a:lnTo>
                    <a:pt x="69" y="100"/>
                  </a:lnTo>
                  <a:close/>
                  <a:moveTo>
                    <a:pt x="202" y="35"/>
                  </a:moveTo>
                  <a:lnTo>
                    <a:pt x="172" y="37"/>
                  </a:lnTo>
                  <a:lnTo>
                    <a:pt x="144" y="45"/>
                  </a:lnTo>
                  <a:lnTo>
                    <a:pt x="117" y="58"/>
                  </a:lnTo>
                  <a:lnTo>
                    <a:pt x="92" y="75"/>
                  </a:lnTo>
                  <a:lnTo>
                    <a:pt x="330" y="312"/>
                  </a:lnTo>
                  <a:lnTo>
                    <a:pt x="347" y="289"/>
                  </a:lnTo>
                  <a:lnTo>
                    <a:pt x="359" y="263"/>
                  </a:lnTo>
                  <a:lnTo>
                    <a:pt x="367" y="235"/>
                  </a:lnTo>
                  <a:lnTo>
                    <a:pt x="370" y="203"/>
                  </a:lnTo>
                  <a:lnTo>
                    <a:pt x="367" y="171"/>
                  </a:lnTo>
                  <a:lnTo>
                    <a:pt x="358" y="139"/>
                  </a:lnTo>
                  <a:lnTo>
                    <a:pt x="343" y="109"/>
                  </a:lnTo>
                  <a:lnTo>
                    <a:pt x="321" y="84"/>
                  </a:lnTo>
                  <a:lnTo>
                    <a:pt x="295" y="63"/>
                  </a:lnTo>
                  <a:lnTo>
                    <a:pt x="266" y="47"/>
                  </a:lnTo>
                  <a:lnTo>
                    <a:pt x="235" y="37"/>
                  </a:lnTo>
                  <a:lnTo>
                    <a:pt x="202" y="35"/>
                  </a:lnTo>
                  <a:close/>
                  <a:moveTo>
                    <a:pt x="202" y="0"/>
                  </a:moveTo>
                  <a:lnTo>
                    <a:pt x="234" y="3"/>
                  </a:lnTo>
                  <a:lnTo>
                    <a:pt x="265" y="10"/>
                  </a:lnTo>
                  <a:lnTo>
                    <a:pt x="294" y="22"/>
                  </a:lnTo>
                  <a:lnTo>
                    <a:pt x="321" y="40"/>
                  </a:lnTo>
                  <a:lnTo>
                    <a:pt x="345" y="60"/>
                  </a:lnTo>
                  <a:lnTo>
                    <a:pt x="366" y="85"/>
                  </a:lnTo>
                  <a:lnTo>
                    <a:pt x="382" y="112"/>
                  </a:lnTo>
                  <a:lnTo>
                    <a:pt x="394" y="141"/>
                  </a:lnTo>
                  <a:lnTo>
                    <a:pt x="401" y="171"/>
                  </a:lnTo>
                  <a:lnTo>
                    <a:pt x="404" y="203"/>
                  </a:lnTo>
                  <a:lnTo>
                    <a:pt x="400" y="244"/>
                  </a:lnTo>
                  <a:lnTo>
                    <a:pt x="388" y="282"/>
                  </a:lnTo>
                  <a:lnTo>
                    <a:pt x="370" y="316"/>
                  </a:lnTo>
                  <a:lnTo>
                    <a:pt x="345" y="346"/>
                  </a:lnTo>
                  <a:lnTo>
                    <a:pt x="315" y="371"/>
                  </a:lnTo>
                  <a:lnTo>
                    <a:pt x="281" y="390"/>
                  </a:lnTo>
                  <a:lnTo>
                    <a:pt x="243" y="402"/>
                  </a:lnTo>
                  <a:lnTo>
                    <a:pt x="202" y="406"/>
                  </a:lnTo>
                  <a:lnTo>
                    <a:pt x="162" y="402"/>
                  </a:lnTo>
                  <a:lnTo>
                    <a:pt x="123" y="390"/>
                  </a:lnTo>
                  <a:lnTo>
                    <a:pt x="89" y="371"/>
                  </a:lnTo>
                  <a:lnTo>
                    <a:pt x="59" y="346"/>
                  </a:lnTo>
                  <a:lnTo>
                    <a:pt x="35" y="316"/>
                  </a:lnTo>
                  <a:lnTo>
                    <a:pt x="16" y="282"/>
                  </a:lnTo>
                  <a:lnTo>
                    <a:pt x="4" y="244"/>
                  </a:lnTo>
                  <a:lnTo>
                    <a:pt x="0" y="203"/>
                  </a:lnTo>
                  <a:lnTo>
                    <a:pt x="2" y="171"/>
                  </a:lnTo>
                  <a:lnTo>
                    <a:pt x="9" y="141"/>
                  </a:lnTo>
                  <a:lnTo>
                    <a:pt x="21" y="112"/>
                  </a:lnTo>
                  <a:lnTo>
                    <a:pt x="38" y="85"/>
                  </a:lnTo>
                  <a:lnTo>
                    <a:pt x="59" y="60"/>
                  </a:lnTo>
                  <a:lnTo>
                    <a:pt x="91" y="35"/>
                  </a:lnTo>
                  <a:lnTo>
                    <a:pt x="125" y="17"/>
                  </a:lnTo>
                  <a:lnTo>
                    <a:pt x="163" y="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2836863" y="5214938"/>
              <a:ext cx="190500" cy="2317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53" y="2"/>
                </a:cxn>
                <a:cxn ang="0">
                  <a:pos x="64" y="6"/>
                </a:cxn>
                <a:cxn ang="0">
                  <a:pos x="73" y="13"/>
                </a:cxn>
                <a:cxn ang="0">
                  <a:pos x="80" y="22"/>
                </a:cxn>
                <a:cxn ang="0">
                  <a:pos x="83" y="33"/>
                </a:cxn>
                <a:cxn ang="0">
                  <a:pos x="84" y="44"/>
                </a:cxn>
                <a:cxn ang="0">
                  <a:pos x="82" y="55"/>
                </a:cxn>
                <a:cxn ang="0">
                  <a:pos x="80" y="59"/>
                </a:cxn>
                <a:cxn ang="0">
                  <a:pos x="80" y="71"/>
                </a:cxn>
                <a:cxn ang="0">
                  <a:pos x="82" y="71"/>
                </a:cxn>
                <a:cxn ang="0">
                  <a:pos x="82" y="73"/>
                </a:cxn>
                <a:cxn ang="0">
                  <a:pos x="83" y="73"/>
                </a:cxn>
                <a:cxn ang="0">
                  <a:pos x="98" y="77"/>
                </a:cxn>
                <a:cxn ang="0">
                  <a:pos x="110" y="82"/>
                </a:cxn>
                <a:cxn ang="0">
                  <a:pos x="117" y="89"/>
                </a:cxn>
                <a:cxn ang="0">
                  <a:pos x="120" y="99"/>
                </a:cxn>
                <a:cxn ang="0">
                  <a:pos x="118" y="108"/>
                </a:cxn>
                <a:cxn ang="0">
                  <a:pos x="114" y="119"/>
                </a:cxn>
                <a:cxn ang="0">
                  <a:pos x="112" y="126"/>
                </a:cxn>
                <a:cxn ang="0">
                  <a:pos x="109" y="139"/>
                </a:cxn>
                <a:cxn ang="0">
                  <a:pos x="109" y="142"/>
                </a:cxn>
                <a:cxn ang="0">
                  <a:pos x="107" y="145"/>
                </a:cxn>
                <a:cxn ang="0">
                  <a:pos x="106" y="146"/>
                </a:cxn>
                <a:cxn ang="0">
                  <a:pos x="98" y="146"/>
                </a:cxn>
                <a:cxn ang="0">
                  <a:pos x="95" y="141"/>
                </a:cxn>
                <a:cxn ang="0">
                  <a:pos x="97" y="127"/>
                </a:cxn>
                <a:cxn ang="0">
                  <a:pos x="102" y="113"/>
                </a:cxn>
                <a:cxn ang="0">
                  <a:pos x="106" y="101"/>
                </a:cxn>
                <a:cxn ang="0">
                  <a:pos x="106" y="99"/>
                </a:cxn>
                <a:cxn ang="0">
                  <a:pos x="105" y="96"/>
                </a:cxn>
                <a:cxn ang="0">
                  <a:pos x="102" y="92"/>
                </a:cxn>
                <a:cxn ang="0">
                  <a:pos x="94" y="88"/>
                </a:cxn>
                <a:cxn ang="0">
                  <a:pos x="80" y="85"/>
                </a:cxn>
                <a:cxn ang="0">
                  <a:pos x="72" y="82"/>
                </a:cxn>
                <a:cxn ang="0">
                  <a:pos x="69" y="79"/>
                </a:cxn>
                <a:cxn ang="0">
                  <a:pos x="67" y="71"/>
                </a:cxn>
                <a:cxn ang="0">
                  <a:pos x="67" y="63"/>
                </a:cxn>
                <a:cxn ang="0">
                  <a:pos x="68" y="52"/>
                </a:cxn>
                <a:cxn ang="0">
                  <a:pos x="71" y="44"/>
                </a:cxn>
                <a:cxn ang="0">
                  <a:pos x="71" y="36"/>
                </a:cxn>
                <a:cxn ang="0">
                  <a:pos x="69" y="29"/>
                </a:cxn>
                <a:cxn ang="0">
                  <a:pos x="65" y="24"/>
                </a:cxn>
                <a:cxn ang="0">
                  <a:pos x="61" y="20"/>
                </a:cxn>
                <a:cxn ang="0">
                  <a:pos x="50" y="14"/>
                </a:cxn>
                <a:cxn ang="0">
                  <a:pos x="37" y="13"/>
                </a:cxn>
                <a:cxn ang="0">
                  <a:pos x="24" y="18"/>
                </a:cxn>
                <a:cxn ang="0">
                  <a:pos x="19" y="21"/>
                </a:cxn>
                <a:cxn ang="0">
                  <a:pos x="15" y="25"/>
                </a:cxn>
                <a:cxn ang="0">
                  <a:pos x="11" y="33"/>
                </a:cxn>
                <a:cxn ang="0">
                  <a:pos x="8" y="35"/>
                </a:cxn>
                <a:cxn ang="0">
                  <a:pos x="3" y="35"/>
                </a:cxn>
                <a:cxn ang="0">
                  <a:pos x="1" y="32"/>
                </a:cxn>
                <a:cxn ang="0">
                  <a:pos x="0" y="30"/>
                </a:cxn>
                <a:cxn ang="0">
                  <a:pos x="0" y="25"/>
                </a:cxn>
                <a:cxn ang="0">
                  <a:pos x="3" y="20"/>
                </a:cxn>
                <a:cxn ang="0">
                  <a:pos x="7" y="14"/>
                </a:cxn>
                <a:cxn ang="0">
                  <a:pos x="18" y="6"/>
                </a:cxn>
                <a:cxn ang="0">
                  <a:pos x="35" y="0"/>
                </a:cxn>
              </a:cxnLst>
              <a:rect l="0" t="0" r="r" b="b"/>
              <a:pathLst>
                <a:path w="120" h="146">
                  <a:moveTo>
                    <a:pt x="35" y="0"/>
                  </a:moveTo>
                  <a:lnTo>
                    <a:pt x="53" y="2"/>
                  </a:lnTo>
                  <a:lnTo>
                    <a:pt x="64" y="6"/>
                  </a:lnTo>
                  <a:lnTo>
                    <a:pt x="73" y="13"/>
                  </a:lnTo>
                  <a:lnTo>
                    <a:pt x="80" y="22"/>
                  </a:lnTo>
                  <a:lnTo>
                    <a:pt x="83" y="33"/>
                  </a:lnTo>
                  <a:lnTo>
                    <a:pt x="84" y="44"/>
                  </a:lnTo>
                  <a:lnTo>
                    <a:pt x="82" y="55"/>
                  </a:lnTo>
                  <a:lnTo>
                    <a:pt x="80" y="59"/>
                  </a:lnTo>
                  <a:lnTo>
                    <a:pt x="80" y="71"/>
                  </a:lnTo>
                  <a:lnTo>
                    <a:pt x="82" y="71"/>
                  </a:lnTo>
                  <a:lnTo>
                    <a:pt x="82" y="73"/>
                  </a:lnTo>
                  <a:lnTo>
                    <a:pt x="83" y="73"/>
                  </a:lnTo>
                  <a:lnTo>
                    <a:pt x="98" y="77"/>
                  </a:lnTo>
                  <a:lnTo>
                    <a:pt x="110" y="82"/>
                  </a:lnTo>
                  <a:lnTo>
                    <a:pt x="117" y="89"/>
                  </a:lnTo>
                  <a:lnTo>
                    <a:pt x="120" y="99"/>
                  </a:lnTo>
                  <a:lnTo>
                    <a:pt x="118" y="108"/>
                  </a:lnTo>
                  <a:lnTo>
                    <a:pt x="114" y="119"/>
                  </a:lnTo>
                  <a:lnTo>
                    <a:pt x="112" y="126"/>
                  </a:lnTo>
                  <a:lnTo>
                    <a:pt x="109" y="139"/>
                  </a:lnTo>
                  <a:lnTo>
                    <a:pt x="109" y="142"/>
                  </a:lnTo>
                  <a:lnTo>
                    <a:pt x="107" y="145"/>
                  </a:lnTo>
                  <a:lnTo>
                    <a:pt x="106" y="146"/>
                  </a:lnTo>
                  <a:lnTo>
                    <a:pt x="98" y="146"/>
                  </a:lnTo>
                  <a:lnTo>
                    <a:pt x="95" y="141"/>
                  </a:lnTo>
                  <a:lnTo>
                    <a:pt x="97" y="127"/>
                  </a:lnTo>
                  <a:lnTo>
                    <a:pt x="102" y="113"/>
                  </a:lnTo>
                  <a:lnTo>
                    <a:pt x="106" y="101"/>
                  </a:lnTo>
                  <a:lnTo>
                    <a:pt x="106" y="99"/>
                  </a:lnTo>
                  <a:lnTo>
                    <a:pt x="105" y="96"/>
                  </a:lnTo>
                  <a:lnTo>
                    <a:pt x="102" y="92"/>
                  </a:lnTo>
                  <a:lnTo>
                    <a:pt x="94" y="88"/>
                  </a:lnTo>
                  <a:lnTo>
                    <a:pt x="80" y="85"/>
                  </a:lnTo>
                  <a:lnTo>
                    <a:pt x="72" y="82"/>
                  </a:lnTo>
                  <a:lnTo>
                    <a:pt x="69" y="79"/>
                  </a:lnTo>
                  <a:lnTo>
                    <a:pt x="67" y="71"/>
                  </a:lnTo>
                  <a:lnTo>
                    <a:pt x="67" y="63"/>
                  </a:lnTo>
                  <a:lnTo>
                    <a:pt x="68" y="52"/>
                  </a:lnTo>
                  <a:lnTo>
                    <a:pt x="71" y="44"/>
                  </a:lnTo>
                  <a:lnTo>
                    <a:pt x="71" y="36"/>
                  </a:lnTo>
                  <a:lnTo>
                    <a:pt x="69" y="29"/>
                  </a:lnTo>
                  <a:lnTo>
                    <a:pt x="65" y="24"/>
                  </a:lnTo>
                  <a:lnTo>
                    <a:pt x="61" y="20"/>
                  </a:lnTo>
                  <a:lnTo>
                    <a:pt x="50" y="14"/>
                  </a:lnTo>
                  <a:lnTo>
                    <a:pt x="37" y="13"/>
                  </a:lnTo>
                  <a:lnTo>
                    <a:pt x="24" y="18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33"/>
                  </a:lnTo>
                  <a:lnTo>
                    <a:pt x="8" y="35"/>
                  </a:lnTo>
                  <a:lnTo>
                    <a:pt x="3" y="35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3" y="20"/>
                  </a:lnTo>
                  <a:lnTo>
                    <a:pt x="7" y="14"/>
                  </a:lnTo>
                  <a:lnTo>
                    <a:pt x="18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2733675" y="5214938"/>
              <a:ext cx="239712" cy="236538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9" y="5"/>
                </a:cxn>
                <a:cxn ang="0">
                  <a:pos x="29" y="10"/>
                </a:cxn>
                <a:cxn ang="0">
                  <a:pos x="27" y="14"/>
                </a:cxn>
                <a:cxn ang="0">
                  <a:pos x="14" y="30"/>
                </a:cxn>
                <a:cxn ang="0">
                  <a:pos x="16" y="55"/>
                </a:cxn>
                <a:cxn ang="0">
                  <a:pos x="35" y="71"/>
                </a:cxn>
                <a:cxn ang="0">
                  <a:pos x="54" y="71"/>
                </a:cxn>
                <a:cxn ang="0">
                  <a:pos x="84" y="54"/>
                </a:cxn>
                <a:cxn ang="0">
                  <a:pos x="106" y="49"/>
                </a:cxn>
                <a:cxn ang="0">
                  <a:pos x="117" y="55"/>
                </a:cxn>
                <a:cxn ang="0">
                  <a:pos x="122" y="69"/>
                </a:cxn>
                <a:cxn ang="0">
                  <a:pos x="113" y="85"/>
                </a:cxn>
                <a:cxn ang="0">
                  <a:pos x="99" y="100"/>
                </a:cxn>
                <a:cxn ang="0">
                  <a:pos x="98" y="104"/>
                </a:cxn>
                <a:cxn ang="0">
                  <a:pos x="102" y="105"/>
                </a:cxn>
                <a:cxn ang="0">
                  <a:pos x="108" y="103"/>
                </a:cxn>
                <a:cxn ang="0">
                  <a:pos x="137" y="105"/>
                </a:cxn>
                <a:cxn ang="0">
                  <a:pos x="145" y="116"/>
                </a:cxn>
                <a:cxn ang="0">
                  <a:pos x="151" y="142"/>
                </a:cxn>
                <a:cxn ang="0">
                  <a:pos x="149" y="148"/>
                </a:cxn>
                <a:cxn ang="0">
                  <a:pos x="141" y="149"/>
                </a:cxn>
                <a:cxn ang="0">
                  <a:pos x="137" y="142"/>
                </a:cxn>
                <a:cxn ang="0">
                  <a:pos x="133" y="122"/>
                </a:cxn>
                <a:cxn ang="0">
                  <a:pos x="125" y="113"/>
                </a:cxn>
                <a:cxn ang="0">
                  <a:pos x="113" y="116"/>
                </a:cxn>
                <a:cxn ang="0">
                  <a:pos x="96" y="118"/>
                </a:cxn>
                <a:cxn ang="0">
                  <a:pos x="88" y="113"/>
                </a:cxn>
                <a:cxn ang="0">
                  <a:pos x="84" y="105"/>
                </a:cxn>
                <a:cxn ang="0">
                  <a:pos x="87" y="94"/>
                </a:cxn>
                <a:cxn ang="0">
                  <a:pos x="98" y="82"/>
                </a:cxn>
                <a:cxn ang="0">
                  <a:pos x="102" y="78"/>
                </a:cxn>
                <a:cxn ang="0">
                  <a:pos x="106" y="73"/>
                </a:cxn>
                <a:cxn ang="0">
                  <a:pos x="108" y="69"/>
                </a:cxn>
                <a:cxn ang="0">
                  <a:pos x="107" y="64"/>
                </a:cxn>
                <a:cxn ang="0">
                  <a:pos x="103" y="62"/>
                </a:cxn>
                <a:cxn ang="0">
                  <a:pos x="89" y="66"/>
                </a:cxn>
                <a:cxn ang="0">
                  <a:pos x="65" y="81"/>
                </a:cxn>
                <a:cxn ang="0">
                  <a:pos x="36" y="86"/>
                </a:cxn>
                <a:cxn ang="0">
                  <a:pos x="16" y="75"/>
                </a:cxn>
                <a:cxn ang="0">
                  <a:pos x="1" y="55"/>
                </a:cxn>
                <a:cxn ang="0">
                  <a:pos x="2" y="26"/>
                </a:cxn>
                <a:cxn ang="0">
                  <a:pos x="20" y="2"/>
                </a:cxn>
              </a:cxnLst>
              <a:rect l="0" t="0" r="r" b="b"/>
              <a:pathLst>
                <a:path w="151" h="149">
                  <a:moveTo>
                    <a:pt x="23" y="0"/>
                  </a:moveTo>
                  <a:lnTo>
                    <a:pt x="24" y="2"/>
                  </a:lnTo>
                  <a:lnTo>
                    <a:pt x="27" y="2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7" y="14"/>
                  </a:lnTo>
                  <a:lnTo>
                    <a:pt x="19" y="21"/>
                  </a:lnTo>
                  <a:lnTo>
                    <a:pt x="14" y="30"/>
                  </a:lnTo>
                  <a:lnTo>
                    <a:pt x="13" y="41"/>
                  </a:lnTo>
                  <a:lnTo>
                    <a:pt x="16" y="55"/>
                  </a:lnTo>
                  <a:lnTo>
                    <a:pt x="24" y="66"/>
                  </a:lnTo>
                  <a:lnTo>
                    <a:pt x="35" y="71"/>
                  </a:lnTo>
                  <a:lnTo>
                    <a:pt x="46" y="73"/>
                  </a:lnTo>
                  <a:lnTo>
                    <a:pt x="54" y="71"/>
                  </a:lnTo>
                  <a:lnTo>
                    <a:pt x="73" y="60"/>
                  </a:lnTo>
                  <a:lnTo>
                    <a:pt x="84" y="54"/>
                  </a:lnTo>
                  <a:lnTo>
                    <a:pt x="95" y="49"/>
                  </a:lnTo>
                  <a:lnTo>
                    <a:pt x="106" y="49"/>
                  </a:lnTo>
                  <a:lnTo>
                    <a:pt x="114" y="52"/>
                  </a:lnTo>
                  <a:lnTo>
                    <a:pt x="117" y="55"/>
                  </a:lnTo>
                  <a:lnTo>
                    <a:pt x="119" y="59"/>
                  </a:lnTo>
                  <a:lnTo>
                    <a:pt x="122" y="69"/>
                  </a:lnTo>
                  <a:lnTo>
                    <a:pt x="118" y="77"/>
                  </a:lnTo>
                  <a:lnTo>
                    <a:pt x="113" y="85"/>
                  </a:lnTo>
                  <a:lnTo>
                    <a:pt x="99" y="99"/>
                  </a:lnTo>
                  <a:lnTo>
                    <a:pt x="99" y="100"/>
                  </a:lnTo>
                  <a:lnTo>
                    <a:pt x="98" y="103"/>
                  </a:lnTo>
                  <a:lnTo>
                    <a:pt x="98" y="104"/>
                  </a:lnTo>
                  <a:lnTo>
                    <a:pt x="99" y="105"/>
                  </a:lnTo>
                  <a:lnTo>
                    <a:pt x="102" y="105"/>
                  </a:lnTo>
                  <a:lnTo>
                    <a:pt x="104" y="104"/>
                  </a:lnTo>
                  <a:lnTo>
                    <a:pt x="108" y="103"/>
                  </a:lnTo>
                  <a:lnTo>
                    <a:pt x="123" y="100"/>
                  </a:lnTo>
                  <a:lnTo>
                    <a:pt x="137" y="105"/>
                  </a:lnTo>
                  <a:lnTo>
                    <a:pt x="141" y="109"/>
                  </a:lnTo>
                  <a:lnTo>
                    <a:pt x="145" y="116"/>
                  </a:lnTo>
                  <a:lnTo>
                    <a:pt x="149" y="127"/>
                  </a:lnTo>
                  <a:lnTo>
                    <a:pt x="151" y="142"/>
                  </a:lnTo>
                  <a:lnTo>
                    <a:pt x="151" y="145"/>
                  </a:lnTo>
                  <a:lnTo>
                    <a:pt x="149" y="148"/>
                  </a:lnTo>
                  <a:lnTo>
                    <a:pt x="147" y="149"/>
                  </a:lnTo>
                  <a:lnTo>
                    <a:pt x="141" y="149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30"/>
                  </a:lnTo>
                  <a:lnTo>
                    <a:pt x="133" y="122"/>
                  </a:lnTo>
                  <a:lnTo>
                    <a:pt x="129" y="116"/>
                  </a:lnTo>
                  <a:lnTo>
                    <a:pt x="125" y="113"/>
                  </a:lnTo>
                  <a:lnTo>
                    <a:pt x="121" y="113"/>
                  </a:lnTo>
                  <a:lnTo>
                    <a:pt x="113" y="116"/>
                  </a:lnTo>
                  <a:lnTo>
                    <a:pt x="103" y="119"/>
                  </a:lnTo>
                  <a:lnTo>
                    <a:pt x="96" y="118"/>
                  </a:lnTo>
                  <a:lnTo>
                    <a:pt x="91" y="116"/>
                  </a:lnTo>
                  <a:lnTo>
                    <a:pt x="88" y="113"/>
                  </a:lnTo>
                  <a:lnTo>
                    <a:pt x="85" y="109"/>
                  </a:lnTo>
                  <a:lnTo>
                    <a:pt x="84" y="105"/>
                  </a:lnTo>
                  <a:lnTo>
                    <a:pt x="84" y="100"/>
                  </a:lnTo>
                  <a:lnTo>
                    <a:pt x="87" y="94"/>
                  </a:lnTo>
                  <a:lnTo>
                    <a:pt x="92" y="86"/>
                  </a:lnTo>
                  <a:lnTo>
                    <a:pt x="98" y="82"/>
                  </a:lnTo>
                  <a:lnTo>
                    <a:pt x="99" y="79"/>
                  </a:lnTo>
                  <a:lnTo>
                    <a:pt x="102" y="78"/>
                  </a:lnTo>
                  <a:lnTo>
                    <a:pt x="103" y="75"/>
                  </a:lnTo>
                  <a:lnTo>
                    <a:pt x="106" y="73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7"/>
                  </a:lnTo>
                  <a:lnTo>
                    <a:pt x="107" y="64"/>
                  </a:lnTo>
                  <a:lnTo>
                    <a:pt x="104" y="63"/>
                  </a:lnTo>
                  <a:lnTo>
                    <a:pt x="103" y="62"/>
                  </a:lnTo>
                  <a:lnTo>
                    <a:pt x="96" y="62"/>
                  </a:lnTo>
                  <a:lnTo>
                    <a:pt x="89" y="66"/>
                  </a:lnTo>
                  <a:lnTo>
                    <a:pt x="80" y="71"/>
                  </a:lnTo>
                  <a:lnTo>
                    <a:pt x="65" y="81"/>
                  </a:lnTo>
                  <a:lnTo>
                    <a:pt x="47" y="86"/>
                  </a:lnTo>
                  <a:lnTo>
                    <a:pt x="36" y="86"/>
                  </a:lnTo>
                  <a:lnTo>
                    <a:pt x="25" y="82"/>
                  </a:lnTo>
                  <a:lnTo>
                    <a:pt x="16" y="75"/>
                  </a:lnTo>
                  <a:lnTo>
                    <a:pt x="6" y="66"/>
                  </a:lnTo>
                  <a:lnTo>
                    <a:pt x="1" y="55"/>
                  </a:lnTo>
                  <a:lnTo>
                    <a:pt x="0" y="41"/>
                  </a:lnTo>
                  <a:lnTo>
                    <a:pt x="2" y="26"/>
                  </a:lnTo>
                  <a:lnTo>
                    <a:pt x="9" y="13"/>
                  </a:lnTo>
                  <a:lnTo>
                    <a:pt x="20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1617663" y="5106988"/>
              <a:ext cx="193675" cy="322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88" y="113"/>
                </a:cxn>
                <a:cxn ang="0">
                  <a:pos x="88" y="0"/>
                </a:cxn>
                <a:cxn ang="0">
                  <a:pos x="122" y="0"/>
                </a:cxn>
                <a:cxn ang="0">
                  <a:pos x="122" y="203"/>
                </a:cxn>
                <a:cxn ang="0">
                  <a:pos x="86" y="203"/>
                </a:cxn>
                <a:cxn ang="0">
                  <a:pos x="35" y="77"/>
                </a:cxn>
                <a:cxn ang="0">
                  <a:pos x="35" y="203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22" h="203">
                  <a:moveTo>
                    <a:pt x="0" y="0"/>
                  </a:moveTo>
                  <a:lnTo>
                    <a:pt x="42" y="0"/>
                  </a:lnTo>
                  <a:lnTo>
                    <a:pt x="88" y="113"/>
                  </a:lnTo>
                  <a:lnTo>
                    <a:pt x="88" y="0"/>
                  </a:lnTo>
                  <a:lnTo>
                    <a:pt x="122" y="0"/>
                  </a:lnTo>
                  <a:lnTo>
                    <a:pt x="122" y="203"/>
                  </a:lnTo>
                  <a:lnTo>
                    <a:pt x="86" y="203"/>
                  </a:lnTo>
                  <a:lnTo>
                    <a:pt x="35" y="77"/>
                  </a:lnTo>
                  <a:lnTo>
                    <a:pt x="35" y="203"/>
                  </a:lnTo>
                  <a:lnTo>
                    <a:pt x="0" y="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125"/>
            <p:cNvSpPr>
              <a:spLocks noEditPoints="1"/>
            </p:cNvSpPr>
            <p:nvPr/>
          </p:nvSpPr>
          <p:spPr bwMode="auto">
            <a:xfrm>
              <a:off x="1844675" y="5103813"/>
              <a:ext cx="217487" cy="331788"/>
            </a:xfrm>
            <a:custGeom>
              <a:avLst/>
              <a:gdLst/>
              <a:ahLst/>
              <a:cxnLst>
                <a:cxn ang="0">
                  <a:pos x="69" y="34"/>
                </a:cxn>
                <a:cxn ang="0">
                  <a:pos x="60" y="38"/>
                </a:cxn>
                <a:cxn ang="0">
                  <a:pos x="50" y="47"/>
                </a:cxn>
                <a:cxn ang="0">
                  <a:pos x="42" y="62"/>
                </a:cxn>
                <a:cxn ang="0">
                  <a:pos x="37" y="81"/>
                </a:cxn>
                <a:cxn ang="0">
                  <a:pos x="35" y="105"/>
                </a:cxn>
                <a:cxn ang="0">
                  <a:pos x="37" y="128"/>
                </a:cxn>
                <a:cxn ang="0">
                  <a:pos x="42" y="147"/>
                </a:cxn>
                <a:cxn ang="0">
                  <a:pos x="50" y="162"/>
                </a:cxn>
                <a:cxn ang="0">
                  <a:pos x="60" y="171"/>
                </a:cxn>
                <a:cxn ang="0">
                  <a:pos x="69" y="175"/>
                </a:cxn>
                <a:cxn ang="0">
                  <a:pos x="79" y="171"/>
                </a:cxn>
                <a:cxn ang="0">
                  <a:pos x="88" y="162"/>
                </a:cxn>
                <a:cxn ang="0">
                  <a:pos x="96" y="147"/>
                </a:cxn>
                <a:cxn ang="0">
                  <a:pos x="102" y="128"/>
                </a:cxn>
                <a:cxn ang="0">
                  <a:pos x="103" y="105"/>
                </a:cxn>
                <a:cxn ang="0">
                  <a:pos x="102" y="81"/>
                </a:cxn>
                <a:cxn ang="0">
                  <a:pos x="96" y="62"/>
                </a:cxn>
                <a:cxn ang="0">
                  <a:pos x="88" y="47"/>
                </a:cxn>
                <a:cxn ang="0">
                  <a:pos x="79" y="38"/>
                </a:cxn>
                <a:cxn ang="0">
                  <a:pos x="69" y="34"/>
                </a:cxn>
                <a:cxn ang="0">
                  <a:pos x="69" y="0"/>
                </a:cxn>
                <a:cxn ang="0">
                  <a:pos x="87" y="4"/>
                </a:cxn>
                <a:cxn ang="0">
                  <a:pos x="103" y="13"/>
                </a:cxn>
                <a:cxn ang="0">
                  <a:pos x="117" y="30"/>
                </a:cxn>
                <a:cxn ang="0">
                  <a:pos x="128" y="51"/>
                </a:cxn>
                <a:cxn ang="0">
                  <a:pos x="135" y="76"/>
                </a:cxn>
                <a:cxn ang="0">
                  <a:pos x="137" y="105"/>
                </a:cxn>
                <a:cxn ang="0">
                  <a:pos x="135" y="133"/>
                </a:cxn>
                <a:cxn ang="0">
                  <a:pos x="128" y="158"/>
                </a:cxn>
                <a:cxn ang="0">
                  <a:pos x="117" y="179"/>
                </a:cxn>
                <a:cxn ang="0">
                  <a:pos x="103" y="196"/>
                </a:cxn>
                <a:cxn ang="0">
                  <a:pos x="87" y="205"/>
                </a:cxn>
                <a:cxn ang="0">
                  <a:pos x="69" y="209"/>
                </a:cxn>
                <a:cxn ang="0">
                  <a:pos x="50" y="205"/>
                </a:cxn>
                <a:cxn ang="0">
                  <a:pos x="34" y="196"/>
                </a:cxn>
                <a:cxn ang="0">
                  <a:pos x="20" y="179"/>
                </a:cxn>
                <a:cxn ang="0">
                  <a:pos x="9" y="158"/>
                </a:cxn>
                <a:cxn ang="0">
                  <a:pos x="2" y="133"/>
                </a:cxn>
                <a:cxn ang="0">
                  <a:pos x="0" y="105"/>
                </a:cxn>
                <a:cxn ang="0">
                  <a:pos x="2" y="76"/>
                </a:cxn>
                <a:cxn ang="0">
                  <a:pos x="9" y="51"/>
                </a:cxn>
                <a:cxn ang="0">
                  <a:pos x="20" y="30"/>
                </a:cxn>
                <a:cxn ang="0">
                  <a:pos x="34" y="13"/>
                </a:cxn>
                <a:cxn ang="0">
                  <a:pos x="50" y="4"/>
                </a:cxn>
                <a:cxn ang="0">
                  <a:pos x="69" y="0"/>
                </a:cxn>
              </a:cxnLst>
              <a:rect l="0" t="0" r="r" b="b"/>
              <a:pathLst>
                <a:path w="137" h="209">
                  <a:moveTo>
                    <a:pt x="69" y="34"/>
                  </a:moveTo>
                  <a:lnTo>
                    <a:pt x="60" y="38"/>
                  </a:lnTo>
                  <a:lnTo>
                    <a:pt x="50" y="47"/>
                  </a:lnTo>
                  <a:lnTo>
                    <a:pt x="42" y="62"/>
                  </a:lnTo>
                  <a:lnTo>
                    <a:pt x="37" y="81"/>
                  </a:lnTo>
                  <a:lnTo>
                    <a:pt x="35" y="105"/>
                  </a:lnTo>
                  <a:lnTo>
                    <a:pt x="37" y="128"/>
                  </a:lnTo>
                  <a:lnTo>
                    <a:pt x="42" y="147"/>
                  </a:lnTo>
                  <a:lnTo>
                    <a:pt x="50" y="162"/>
                  </a:lnTo>
                  <a:lnTo>
                    <a:pt x="60" y="171"/>
                  </a:lnTo>
                  <a:lnTo>
                    <a:pt x="69" y="175"/>
                  </a:lnTo>
                  <a:lnTo>
                    <a:pt x="79" y="171"/>
                  </a:lnTo>
                  <a:lnTo>
                    <a:pt x="88" y="162"/>
                  </a:lnTo>
                  <a:lnTo>
                    <a:pt x="96" y="147"/>
                  </a:lnTo>
                  <a:lnTo>
                    <a:pt x="102" y="128"/>
                  </a:lnTo>
                  <a:lnTo>
                    <a:pt x="103" y="105"/>
                  </a:lnTo>
                  <a:lnTo>
                    <a:pt x="102" y="81"/>
                  </a:lnTo>
                  <a:lnTo>
                    <a:pt x="96" y="62"/>
                  </a:lnTo>
                  <a:lnTo>
                    <a:pt x="88" y="47"/>
                  </a:lnTo>
                  <a:lnTo>
                    <a:pt x="79" y="38"/>
                  </a:lnTo>
                  <a:lnTo>
                    <a:pt x="69" y="34"/>
                  </a:lnTo>
                  <a:close/>
                  <a:moveTo>
                    <a:pt x="69" y="0"/>
                  </a:moveTo>
                  <a:lnTo>
                    <a:pt x="87" y="4"/>
                  </a:lnTo>
                  <a:lnTo>
                    <a:pt x="103" y="13"/>
                  </a:lnTo>
                  <a:lnTo>
                    <a:pt x="117" y="30"/>
                  </a:lnTo>
                  <a:lnTo>
                    <a:pt x="128" y="51"/>
                  </a:lnTo>
                  <a:lnTo>
                    <a:pt x="135" y="76"/>
                  </a:lnTo>
                  <a:lnTo>
                    <a:pt x="137" y="105"/>
                  </a:lnTo>
                  <a:lnTo>
                    <a:pt x="135" y="133"/>
                  </a:lnTo>
                  <a:lnTo>
                    <a:pt x="128" y="158"/>
                  </a:lnTo>
                  <a:lnTo>
                    <a:pt x="117" y="179"/>
                  </a:lnTo>
                  <a:lnTo>
                    <a:pt x="103" y="196"/>
                  </a:lnTo>
                  <a:lnTo>
                    <a:pt x="87" y="205"/>
                  </a:lnTo>
                  <a:lnTo>
                    <a:pt x="69" y="209"/>
                  </a:lnTo>
                  <a:lnTo>
                    <a:pt x="50" y="205"/>
                  </a:lnTo>
                  <a:lnTo>
                    <a:pt x="34" y="196"/>
                  </a:lnTo>
                  <a:lnTo>
                    <a:pt x="20" y="179"/>
                  </a:lnTo>
                  <a:lnTo>
                    <a:pt x="9" y="158"/>
                  </a:lnTo>
                  <a:lnTo>
                    <a:pt x="2" y="133"/>
                  </a:lnTo>
                  <a:lnTo>
                    <a:pt x="0" y="105"/>
                  </a:lnTo>
                  <a:lnTo>
                    <a:pt x="2" y="76"/>
                  </a:lnTo>
                  <a:lnTo>
                    <a:pt x="9" y="51"/>
                  </a:lnTo>
                  <a:lnTo>
                    <a:pt x="20" y="30"/>
                  </a:lnTo>
                  <a:lnTo>
                    <a:pt x="34" y="13"/>
                  </a:lnTo>
                  <a:lnTo>
                    <a:pt x="50" y="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1851025" y="5505450"/>
              <a:ext cx="161925" cy="255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28" y="57"/>
                </a:cxn>
                <a:cxn ang="0">
                  <a:pos x="68" y="0"/>
                </a:cxn>
                <a:cxn ang="0">
                  <a:pos x="102" y="0"/>
                </a:cxn>
                <a:cxn ang="0">
                  <a:pos x="52" y="72"/>
                </a:cxn>
                <a:cxn ang="0">
                  <a:pos x="97" y="161"/>
                </a:cxn>
                <a:cxn ang="0">
                  <a:pos x="65" y="161"/>
                </a:cxn>
                <a:cxn ang="0">
                  <a:pos x="34" y="99"/>
                </a:cxn>
                <a:cxn ang="0">
                  <a:pos x="28" y="108"/>
                </a:cxn>
                <a:cxn ang="0">
                  <a:pos x="28" y="161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02" h="161">
                  <a:moveTo>
                    <a:pt x="0" y="0"/>
                  </a:moveTo>
                  <a:lnTo>
                    <a:pt x="28" y="0"/>
                  </a:lnTo>
                  <a:lnTo>
                    <a:pt x="28" y="57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52" y="72"/>
                  </a:lnTo>
                  <a:lnTo>
                    <a:pt x="97" y="161"/>
                  </a:lnTo>
                  <a:lnTo>
                    <a:pt x="65" y="161"/>
                  </a:lnTo>
                  <a:lnTo>
                    <a:pt x="34" y="99"/>
                  </a:lnTo>
                  <a:lnTo>
                    <a:pt x="28" y="108"/>
                  </a:lnTo>
                  <a:lnTo>
                    <a:pt x="28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2038350" y="5503863"/>
              <a:ext cx="46037" cy="257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2125663" y="5503863"/>
              <a:ext cx="155575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9" y="89"/>
                </a:cxn>
                <a:cxn ang="0">
                  <a:pos x="69" y="0"/>
                </a:cxn>
                <a:cxn ang="0">
                  <a:pos x="98" y="0"/>
                </a:cxn>
                <a:cxn ang="0">
                  <a:pos x="98" y="162"/>
                </a:cxn>
                <a:cxn ang="0">
                  <a:pos x="69" y="162"/>
                </a:cxn>
                <a:cxn ang="0">
                  <a:pos x="27" y="61"/>
                </a:cxn>
                <a:cxn ang="0">
                  <a:pos x="27" y="162"/>
                </a:cxn>
                <a:cxn ang="0">
                  <a:pos x="0" y="162"/>
                </a:cxn>
                <a:cxn ang="0">
                  <a:pos x="0" y="0"/>
                </a:cxn>
              </a:cxnLst>
              <a:rect l="0" t="0" r="r" b="b"/>
              <a:pathLst>
                <a:path w="98" h="162">
                  <a:moveTo>
                    <a:pt x="0" y="0"/>
                  </a:moveTo>
                  <a:lnTo>
                    <a:pt x="34" y="0"/>
                  </a:lnTo>
                  <a:lnTo>
                    <a:pt x="69" y="89"/>
                  </a:lnTo>
                  <a:lnTo>
                    <a:pt x="69" y="0"/>
                  </a:lnTo>
                  <a:lnTo>
                    <a:pt x="98" y="0"/>
                  </a:lnTo>
                  <a:lnTo>
                    <a:pt x="98" y="162"/>
                  </a:lnTo>
                  <a:lnTo>
                    <a:pt x="69" y="162"/>
                  </a:lnTo>
                  <a:lnTo>
                    <a:pt x="27" y="61"/>
                  </a:lnTo>
                  <a:lnTo>
                    <a:pt x="27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129"/>
            <p:cNvSpPr>
              <a:spLocks noEditPoints="1"/>
            </p:cNvSpPr>
            <p:nvPr/>
          </p:nvSpPr>
          <p:spPr bwMode="auto">
            <a:xfrm>
              <a:off x="1644650" y="5499100"/>
              <a:ext cx="176212" cy="268288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45" y="33"/>
                </a:cxn>
                <a:cxn ang="0">
                  <a:pos x="37" y="45"/>
                </a:cxn>
                <a:cxn ang="0">
                  <a:pos x="30" y="61"/>
                </a:cxn>
                <a:cxn ang="0">
                  <a:pos x="28" y="84"/>
                </a:cxn>
                <a:cxn ang="0">
                  <a:pos x="30" y="107"/>
                </a:cxn>
                <a:cxn ang="0">
                  <a:pos x="37" y="125"/>
                </a:cxn>
                <a:cxn ang="0">
                  <a:pos x="45" y="136"/>
                </a:cxn>
                <a:cxn ang="0">
                  <a:pos x="55" y="140"/>
                </a:cxn>
                <a:cxn ang="0">
                  <a:pos x="64" y="136"/>
                </a:cxn>
                <a:cxn ang="0">
                  <a:pos x="74" y="125"/>
                </a:cxn>
                <a:cxn ang="0">
                  <a:pos x="79" y="107"/>
                </a:cxn>
                <a:cxn ang="0">
                  <a:pos x="82" y="84"/>
                </a:cxn>
                <a:cxn ang="0">
                  <a:pos x="79" y="61"/>
                </a:cxn>
                <a:cxn ang="0">
                  <a:pos x="74" y="45"/>
                </a:cxn>
                <a:cxn ang="0">
                  <a:pos x="64" y="33"/>
                </a:cxn>
                <a:cxn ang="0">
                  <a:pos x="55" y="28"/>
                </a:cxn>
                <a:cxn ang="0">
                  <a:pos x="55" y="0"/>
                </a:cxn>
                <a:cxn ang="0">
                  <a:pos x="73" y="4"/>
                </a:cxn>
                <a:cxn ang="0">
                  <a:pos x="88" y="16"/>
                </a:cxn>
                <a:cxn ang="0">
                  <a:pos x="100" y="34"/>
                </a:cxn>
                <a:cxn ang="0">
                  <a:pos x="108" y="57"/>
                </a:cxn>
                <a:cxn ang="0">
                  <a:pos x="111" y="84"/>
                </a:cxn>
                <a:cxn ang="0">
                  <a:pos x="108" y="112"/>
                </a:cxn>
                <a:cxn ang="0">
                  <a:pos x="100" y="135"/>
                </a:cxn>
                <a:cxn ang="0">
                  <a:pos x="88" y="152"/>
                </a:cxn>
                <a:cxn ang="0">
                  <a:pos x="73" y="165"/>
                </a:cxn>
                <a:cxn ang="0">
                  <a:pos x="55" y="169"/>
                </a:cxn>
                <a:cxn ang="0">
                  <a:pos x="37" y="165"/>
                </a:cxn>
                <a:cxn ang="0">
                  <a:pos x="22" y="152"/>
                </a:cxn>
                <a:cxn ang="0">
                  <a:pos x="11" y="135"/>
                </a:cxn>
                <a:cxn ang="0">
                  <a:pos x="3" y="112"/>
                </a:cxn>
                <a:cxn ang="0">
                  <a:pos x="0" y="84"/>
                </a:cxn>
                <a:cxn ang="0">
                  <a:pos x="3" y="57"/>
                </a:cxn>
                <a:cxn ang="0">
                  <a:pos x="11" y="34"/>
                </a:cxn>
                <a:cxn ang="0">
                  <a:pos x="22" y="16"/>
                </a:cxn>
                <a:cxn ang="0">
                  <a:pos x="37" y="4"/>
                </a:cxn>
                <a:cxn ang="0">
                  <a:pos x="55" y="0"/>
                </a:cxn>
              </a:cxnLst>
              <a:rect l="0" t="0" r="r" b="b"/>
              <a:pathLst>
                <a:path w="111" h="169">
                  <a:moveTo>
                    <a:pt x="55" y="28"/>
                  </a:moveTo>
                  <a:lnTo>
                    <a:pt x="45" y="33"/>
                  </a:lnTo>
                  <a:lnTo>
                    <a:pt x="37" y="45"/>
                  </a:lnTo>
                  <a:lnTo>
                    <a:pt x="30" y="61"/>
                  </a:lnTo>
                  <a:lnTo>
                    <a:pt x="28" y="84"/>
                  </a:lnTo>
                  <a:lnTo>
                    <a:pt x="30" y="107"/>
                  </a:lnTo>
                  <a:lnTo>
                    <a:pt x="37" y="125"/>
                  </a:lnTo>
                  <a:lnTo>
                    <a:pt x="45" y="136"/>
                  </a:lnTo>
                  <a:lnTo>
                    <a:pt x="55" y="140"/>
                  </a:lnTo>
                  <a:lnTo>
                    <a:pt x="64" y="136"/>
                  </a:lnTo>
                  <a:lnTo>
                    <a:pt x="74" y="125"/>
                  </a:lnTo>
                  <a:lnTo>
                    <a:pt x="79" y="107"/>
                  </a:lnTo>
                  <a:lnTo>
                    <a:pt x="82" y="84"/>
                  </a:lnTo>
                  <a:lnTo>
                    <a:pt x="79" y="61"/>
                  </a:lnTo>
                  <a:lnTo>
                    <a:pt x="74" y="45"/>
                  </a:lnTo>
                  <a:lnTo>
                    <a:pt x="64" y="33"/>
                  </a:lnTo>
                  <a:lnTo>
                    <a:pt x="55" y="28"/>
                  </a:lnTo>
                  <a:close/>
                  <a:moveTo>
                    <a:pt x="55" y="0"/>
                  </a:moveTo>
                  <a:lnTo>
                    <a:pt x="73" y="4"/>
                  </a:lnTo>
                  <a:lnTo>
                    <a:pt x="88" y="16"/>
                  </a:lnTo>
                  <a:lnTo>
                    <a:pt x="100" y="34"/>
                  </a:lnTo>
                  <a:lnTo>
                    <a:pt x="108" y="57"/>
                  </a:lnTo>
                  <a:lnTo>
                    <a:pt x="111" y="84"/>
                  </a:lnTo>
                  <a:lnTo>
                    <a:pt x="108" y="112"/>
                  </a:lnTo>
                  <a:lnTo>
                    <a:pt x="100" y="135"/>
                  </a:lnTo>
                  <a:lnTo>
                    <a:pt x="88" y="152"/>
                  </a:lnTo>
                  <a:lnTo>
                    <a:pt x="73" y="165"/>
                  </a:lnTo>
                  <a:lnTo>
                    <a:pt x="55" y="169"/>
                  </a:lnTo>
                  <a:lnTo>
                    <a:pt x="37" y="165"/>
                  </a:lnTo>
                  <a:lnTo>
                    <a:pt x="22" y="152"/>
                  </a:lnTo>
                  <a:lnTo>
                    <a:pt x="11" y="135"/>
                  </a:lnTo>
                  <a:lnTo>
                    <a:pt x="3" y="112"/>
                  </a:lnTo>
                  <a:lnTo>
                    <a:pt x="0" y="84"/>
                  </a:lnTo>
                  <a:lnTo>
                    <a:pt x="3" y="57"/>
                  </a:lnTo>
                  <a:lnTo>
                    <a:pt x="11" y="34"/>
                  </a:lnTo>
                  <a:lnTo>
                    <a:pt x="22" y="16"/>
                  </a:lnTo>
                  <a:lnTo>
                    <a:pt x="37" y="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1212850" y="5500688"/>
              <a:ext cx="166687" cy="261938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70" y="3"/>
                </a:cxn>
                <a:cxn ang="0">
                  <a:pos x="85" y="12"/>
                </a:cxn>
                <a:cxn ang="0">
                  <a:pos x="94" y="26"/>
                </a:cxn>
                <a:cxn ang="0">
                  <a:pos x="99" y="42"/>
                </a:cxn>
                <a:cxn ang="0">
                  <a:pos x="72" y="45"/>
                </a:cxn>
                <a:cxn ang="0">
                  <a:pos x="71" y="40"/>
                </a:cxn>
                <a:cxn ang="0">
                  <a:pos x="68" y="34"/>
                </a:cxn>
                <a:cxn ang="0">
                  <a:pos x="64" y="32"/>
                </a:cxn>
                <a:cxn ang="0">
                  <a:pos x="59" y="29"/>
                </a:cxn>
                <a:cxn ang="0">
                  <a:pos x="53" y="27"/>
                </a:cxn>
                <a:cxn ang="0">
                  <a:pos x="49" y="27"/>
                </a:cxn>
                <a:cxn ang="0">
                  <a:pos x="41" y="30"/>
                </a:cxn>
                <a:cxn ang="0">
                  <a:pos x="38" y="33"/>
                </a:cxn>
                <a:cxn ang="0">
                  <a:pos x="35" y="38"/>
                </a:cxn>
                <a:cxn ang="0">
                  <a:pos x="33" y="42"/>
                </a:cxn>
                <a:cxn ang="0">
                  <a:pos x="33" y="52"/>
                </a:cxn>
                <a:cxn ang="0">
                  <a:pos x="34" y="56"/>
                </a:cxn>
                <a:cxn ang="0">
                  <a:pos x="37" y="60"/>
                </a:cxn>
                <a:cxn ang="0">
                  <a:pos x="41" y="63"/>
                </a:cxn>
                <a:cxn ang="0">
                  <a:pos x="45" y="64"/>
                </a:cxn>
                <a:cxn ang="0">
                  <a:pos x="75" y="72"/>
                </a:cxn>
                <a:cxn ang="0">
                  <a:pos x="75" y="74"/>
                </a:cxn>
                <a:cxn ang="0">
                  <a:pos x="87" y="81"/>
                </a:cxn>
                <a:cxn ang="0">
                  <a:pos x="97" y="91"/>
                </a:cxn>
                <a:cxn ang="0">
                  <a:pos x="104" y="104"/>
                </a:cxn>
                <a:cxn ang="0">
                  <a:pos x="105" y="119"/>
                </a:cxn>
                <a:cxn ang="0">
                  <a:pos x="102" y="134"/>
                </a:cxn>
                <a:cxn ang="0">
                  <a:pos x="95" y="147"/>
                </a:cxn>
                <a:cxn ang="0">
                  <a:pos x="85" y="157"/>
                </a:cxn>
                <a:cxn ang="0">
                  <a:pos x="70" y="162"/>
                </a:cxn>
                <a:cxn ang="0">
                  <a:pos x="53" y="165"/>
                </a:cxn>
                <a:cxn ang="0">
                  <a:pos x="37" y="162"/>
                </a:cxn>
                <a:cxn ang="0">
                  <a:pos x="22" y="155"/>
                </a:cxn>
                <a:cxn ang="0">
                  <a:pos x="11" y="143"/>
                </a:cxn>
                <a:cxn ang="0">
                  <a:pos x="3" y="130"/>
                </a:cxn>
                <a:cxn ang="0">
                  <a:pos x="0" y="113"/>
                </a:cxn>
                <a:cxn ang="0">
                  <a:pos x="29" y="113"/>
                </a:cxn>
                <a:cxn ang="0">
                  <a:pos x="31" y="125"/>
                </a:cxn>
                <a:cxn ang="0">
                  <a:pos x="41" y="135"/>
                </a:cxn>
                <a:cxn ang="0">
                  <a:pos x="53" y="138"/>
                </a:cxn>
                <a:cxn ang="0">
                  <a:pos x="57" y="138"/>
                </a:cxn>
                <a:cxn ang="0">
                  <a:pos x="64" y="136"/>
                </a:cxn>
                <a:cxn ang="0">
                  <a:pos x="71" y="134"/>
                </a:cxn>
                <a:cxn ang="0">
                  <a:pos x="75" y="127"/>
                </a:cxn>
                <a:cxn ang="0">
                  <a:pos x="78" y="119"/>
                </a:cxn>
                <a:cxn ang="0">
                  <a:pos x="78" y="113"/>
                </a:cxn>
                <a:cxn ang="0">
                  <a:pos x="75" y="108"/>
                </a:cxn>
                <a:cxn ang="0">
                  <a:pos x="74" y="104"/>
                </a:cxn>
                <a:cxn ang="0">
                  <a:pos x="70" y="101"/>
                </a:cxn>
                <a:cxn ang="0">
                  <a:pos x="61" y="97"/>
                </a:cxn>
                <a:cxn ang="0">
                  <a:pos x="55" y="96"/>
                </a:cxn>
                <a:cxn ang="0">
                  <a:pos x="46" y="93"/>
                </a:cxn>
                <a:cxn ang="0">
                  <a:pos x="40" y="91"/>
                </a:cxn>
                <a:cxn ang="0">
                  <a:pos x="23" y="83"/>
                </a:cxn>
                <a:cxn ang="0">
                  <a:pos x="14" y="74"/>
                </a:cxn>
                <a:cxn ang="0">
                  <a:pos x="8" y="61"/>
                </a:cxn>
                <a:cxn ang="0">
                  <a:pos x="6" y="47"/>
                </a:cxn>
                <a:cxn ang="0">
                  <a:pos x="7" y="34"/>
                </a:cxn>
                <a:cxn ang="0">
                  <a:pos x="12" y="22"/>
                </a:cxn>
                <a:cxn ang="0">
                  <a:pos x="19" y="12"/>
                </a:cxn>
                <a:cxn ang="0">
                  <a:pos x="34" y="3"/>
                </a:cxn>
                <a:cxn ang="0">
                  <a:pos x="53" y="0"/>
                </a:cxn>
              </a:cxnLst>
              <a:rect l="0" t="0" r="r" b="b"/>
              <a:pathLst>
                <a:path w="105" h="165">
                  <a:moveTo>
                    <a:pt x="53" y="0"/>
                  </a:moveTo>
                  <a:lnTo>
                    <a:pt x="70" y="3"/>
                  </a:lnTo>
                  <a:lnTo>
                    <a:pt x="85" y="12"/>
                  </a:lnTo>
                  <a:lnTo>
                    <a:pt x="94" y="26"/>
                  </a:lnTo>
                  <a:lnTo>
                    <a:pt x="99" y="42"/>
                  </a:lnTo>
                  <a:lnTo>
                    <a:pt x="72" y="45"/>
                  </a:lnTo>
                  <a:lnTo>
                    <a:pt x="71" y="40"/>
                  </a:lnTo>
                  <a:lnTo>
                    <a:pt x="68" y="34"/>
                  </a:lnTo>
                  <a:lnTo>
                    <a:pt x="64" y="32"/>
                  </a:lnTo>
                  <a:lnTo>
                    <a:pt x="59" y="29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1" y="30"/>
                  </a:lnTo>
                  <a:lnTo>
                    <a:pt x="38" y="33"/>
                  </a:lnTo>
                  <a:lnTo>
                    <a:pt x="35" y="38"/>
                  </a:lnTo>
                  <a:lnTo>
                    <a:pt x="33" y="42"/>
                  </a:lnTo>
                  <a:lnTo>
                    <a:pt x="33" y="52"/>
                  </a:lnTo>
                  <a:lnTo>
                    <a:pt x="34" y="56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5" y="64"/>
                  </a:lnTo>
                  <a:lnTo>
                    <a:pt x="75" y="72"/>
                  </a:lnTo>
                  <a:lnTo>
                    <a:pt x="75" y="74"/>
                  </a:lnTo>
                  <a:lnTo>
                    <a:pt x="87" y="81"/>
                  </a:lnTo>
                  <a:lnTo>
                    <a:pt x="97" y="91"/>
                  </a:lnTo>
                  <a:lnTo>
                    <a:pt x="104" y="104"/>
                  </a:lnTo>
                  <a:lnTo>
                    <a:pt x="105" y="119"/>
                  </a:lnTo>
                  <a:lnTo>
                    <a:pt x="102" y="134"/>
                  </a:lnTo>
                  <a:lnTo>
                    <a:pt x="95" y="147"/>
                  </a:lnTo>
                  <a:lnTo>
                    <a:pt x="85" y="157"/>
                  </a:lnTo>
                  <a:lnTo>
                    <a:pt x="70" y="162"/>
                  </a:lnTo>
                  <a:lnTo>
                    <a:pt x="53" y="165"/>
                  </a:lnTo>
                  <a:lnTo>
                    <a:pt x="37" y="162"/>
                  </a:lnTo>
                  <a:lnTo>
                    <a:pt x="22" y="155"/>
                  </a:lnTo>
                  <a:lnTo>
                    <a:pt x="11" y="143"/>
                  </a:lnTo>
                  <a:lnTo>
                    <a:pt x="3" y="130"/>
                  </a:lnTo>
                  <a:lnTo>
                    <a:pt x="0" y="113"/>
                  </a:lnTo>
                  <a:lnTo>
                    <a:pt x="29" y="113"/>
                  </a:lnTo>
                  <a:lnTo>
                    <a:pt x="31" y="125"/>
                  </a:lnTo>
                  <a:lnTo>
                    <a:pt x="41" y="135"/>
                  </a:lnTo>
                  <a:lnTo>
                    <a:pt x="53" y="138"/>
                  </a:lnTo>
                  <a:lnTo>
                    <a:pt x="57" y="138"/>
                  </a:lnTo>
                  <a:lnTo>
                    <a:pt x="64" y="136"/>
                  </a:lnTo>
                  <a:lnTo>
                    <a:pt x="71" y="134"/>
                  </a:lnTo>
                  <a:lnTo>
                    <a:pt x="75" y="127"/>
                  </a:lnTo>
                  <a:lnTo>
                    <a:pt x="78" y="119"/>
                  </a:lnTo>
                  <a:lnTo>
                    <a:pt x="78" y="113"/>
                  </a:lnTo>
                  <a:lnTo>
                    <a:pt x="75" y="108"/>
                  </a:lnTo>
                  <a:lnTo>
                    <a:pt x="74" y="104"/>
                  </a:lnTo>
                  <a:lnTo>
                    <a:pt x="70" y="101"/>
                  </a:lnTo>
                  <a:lnTo>
                    <a:pt x="61" y="97"/>
                  </a:lnTo>
                  <a:lnTo>
                    <a:pt x="55" y="96"/>
                  </a:lnTo>
                  <a:lnTo>
                    <a:pt x="46" y="93"/>
                  </a:lnTo>
                  <a:lnTo>
                    <a:pt x="40" y="91"/>
                  </a:lnTo>
                  <a:lnTo>
                    <a:pt x="23" y="83"/>
                  </a:lnTo>
                  <a:lnTo>
                    <a:pt x="14" y="74"/>
                  </a:lnTo>
                  <a:lnTo>
                    <a:pt x="8" y="61"/>
                  </a:lnTo>
                  <a:lnTo>
                    <a:pt x="6" y="47"/>
                  </a:lnTo>
                  <a:lnTo>
                    <a:pt x="7" y="34"/>
                  </a:lnTo>
                  <a:lnTo>
                    <a:pt x="12" y="22"/>
                  </a:lnTo>
                  <a:lnTo>
                    <a:pt x="19" y="12"/>
                  </a:lnTo>
                  <a:lnTo>
                    <a:pt x="34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1408113" y="5503863"/>
              <a:ext cx="2047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64" y="102"/>
                </a:cxn>
                <a:cxn ang="0">
                  <a:pos x="90" y="0"/>
                </a:cxn>
                <a:cxn ang="0">
                  <a:pos x="129" y="0"/>
                </a:cxn>
                <a:cxn ang="0">
                  <a:pos x="129" y="162"/>
                </a:cxn>
                <a:cxn ang="0">
                  <a:pos x="100" y="162"/>
                </a:cxn>
                <a:cxn ang="0">
                  <a:pos x="100" y="72"/>
                </a:cxn>
                <a:cxn ang="0">
                  <a:pos x="77" y="162"/>
                </a:cxn>
                <a:cxn ang="0">
                  <a:pos x="50" y="162"/>
                </a:cxn>
                <a:cxn ang="0">
                  <a:pos x="28" y="72"/>
                </a:cxn>
                <a:cxn ang="0">
                  <a:pos x="28" y="162"/>
                </a:cxn>
                <a:cxn ang="0">
                  <a:pos x="0" y="162"/>
                </a:cxn>
                <a:cxn ang="0">
                  <a:pos x="0" y="0"/>
                </a:cxn>
              </a:cxnLst>
              <a:rect l="0" t="0" r="r" b="b"/>
              <a:pathLst>
                <a:path w="129" h="162">
                  <a:moveTo>
                    <a:pt x="0" y="0"/>
                  </a:moveTo>
                  <a:lnTo>
                    <a:pt x="39" y="0"/>
                  </a:lnTo>
                  <a:lnTo>
                    <a:pt x="64" y="102"/>
                  </a:lnTo>
                  <a:lnTo>
                    <a:pt x="90" y="0"/>
                  </a:lnTo>
                  <a:lnTo>
                    <a:pt x="129" y="0"/>
                  </a:lnTo>
                  <a:lnTo>
                    <a:pt x="129" y="162"/>
                  </a:lnTo>
                  <a:lnTo>
                    <a:pt x="100" y="162"/>
                  </a:lnTo>
                  <a:lnTo>
                    <a:pt x="100" y="72"/>
                  </a:lnTo>
                  <a:lnTo>
                    <a:pt x="77" y="162"/>
                  </a:lnTo>
                  <a:lnTo>
                    <a:pt x="50" y="162"/>
                  </a:lnTo>
                  <a:lnTo>
                    <a:pt x="28" y="72"/>
                  </a:lnTo>
                  <a:lnTo>
                    <a:pt x="28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2306638" y="5499100"/>
              <a:ext cx="171450" cy="26352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71" y="4"/>
                </a:cxn>
                <a:cxn ang="0">
                  <a:pos x="85" y="13"/>
                </a:cxn>
                <a:cxn ang="0">
                  <a:pos x="97" y="30"/>
                </a:cxn>
                <a:cxn ang="0">
                  <a:pos x="105" y="52"/>
                </a:cxn>
                <a:cxn ang="0">
                  <a:pos x="76" y="52"/>
                </a:cxn>
                <a:cxn ang="0">
                  <a:pos x="70" y="38"/>
                </a:cxn>
                <a:cxn ang="0">
                  <a:pos x="63" y="31"/>
                </a:cxn>
                <a:cxn ang="0">
                  <a:pos x="55" y="28"/>
                </a:cxn>
                <a:cxn ang="0">
                  <a:pos x="45" y="33"/>
                </a:cxn>
                <a:cxn ang="0">
                  <a:pos x="37" y="43"/>
                </a:cxn>
                <a:cxn ang="0">
                  <a:pos x="30" y="61"/>
                </a:cxn>
                <a:cxn ang="0">
                  <a:pos x="27" y="83"/>
                </a:cxn>
                <a:cxn ang="0">
                  <a:pos x="30" y="105"/>
                </a:cxn>
                <a:cxn ang="0">
                  <a:pos x="37" y="122"/>
                </a:cxn>
                <a:cxn ang="0">
                  <a:pos x="45" y="133"/>
                </a:cxn>
                <a:cxn ang="0">
                  <a:pos x="55" y="137"/>
                </a:cxn>
                <a:cxn ang="0">
                  <a:pos x="61" y="136"/>
                </a:cxn>
                <a:cxn ang="0">
                  <a:pos x="68" y="129"/>
                </a:cxn>
                <a:cxn ang="0">
                  <a:pos x="74" y="120"/>
                </a:cxn>
                <a:cxn ang="0">
                  <a:pos x="79" y="103"/>
                </a:cxn>
                <a:cxn ang="0">
                  <a:pos x="61" y="103"/>
                </a:cxn>
                <a:cxn ang="0">
                  <a:pos x="61" y="76"/>
                </a:cxn>
                <a:cxn ang="0">
                  <a:pos x="108" y="76"/>
                </a:cxn>
                <a:cxn ang="0">
                  <a:pos x="108" y="165"/>
                </a:cxn>
                <a:cxn ang="0">
                  <a:pos x="93" y="165"/>
                </a:cxn>
                <a:cxn ang="0">
                  <a:pos x="90" y="146"/>
                </a:cxn>
                <a:cxn ang="0">
                  <a:pos x="79" y="156"/>
                </a:cxn>
                <a:cxn ang="0">
                  <a:pos x="68" y="163"/>
                </a:cxn>
                <a:cxn ang="0">
                  <a:pos x="55" y="166"/>
                </a:cxn>
                <a:cxn ang="0">
                  <a:pos x="37" y="162"/>
                </a:cxn>
                <a:cxn ang="0">
                  <a:pos x="22" y="151"/>
                </a:cxn>
                <a:cxn ang="0">
                  <a:pos x="10" y="133"/>
                </a:cxn>
                <a:cxn ang="0">
                  <a:pos x="3" y="110"/>
                </a:cxn>
                <a:cxn ang="0">
                  <a:pos x="0" y="83"/>
                </a:cxn>
                <a:cxn ang="0">
                  <a:pos x="3" y="57"/>
                </a:cxn>
                <a:cxn ang="0">
                  <a:pos x="10" y="34"/>
                </a:cxn>
                <a:cxn ang="0">
                  <a:pos x="22" y="16"/>
                </a:cxn>
                <a:cxn ang="0">
                  <a:pos x="37" y="4"/>
                </a:cxn>
                <a:cxn ang="0">
                  <a:pos x="55" y="0"/>
                </a:cxn>
              </a:cxnLst>
              <a:rect l="0" t="0" r="r" b="b"/>
              <a:pathLst>
                <a:path w="108" h="166">
                  <a:moveTo>
                    <a:pt x="55" y="0"/>
                  </a:moveTo>
                  <a:lnTo>
                    <a:pt x="71" y="4"/>
                  </a:lnTo>
                  <a:lnTo>
                    <a:pt x="85" y="13"/>
                  </a:lnTo>
                  <a:lnTo>
                    <a:pt x="97" y="30"/>
                  </a:lnTo>
                  <a:lnTo>
                    <a:pt x="105" y="52"/>
                  </a:lnTo>
                  <a:lnTo>
                    <a:pt x="76" y="52"/>
                  </a:lnTo>
                  <a:lnTo>
                    <a:pt x="70" y="38"/>
                  </a:lnTo>
                  <a:lnTo>
                    <a:pt x="63" y="31"/>
                  </a:lnTo>
                  <a:lnTo>
                    <a:pt x="55" y="28"/>
                  </a:lnTo>
                  <a:lnTo>
                    <a:pt x="45" y="33"/>
                  </a:lnTo>
                  <a:lnTo>
                    <a:pt x="37" y="43"/>
                  </a:lnTo>
                  <a:lnTo>
                    <a:pt x="30" y="61"/>
                  </a:lnTo>
                  <a:lnTo>
                    <a:pt x="27" y="83"/>
                  </a:lnTo>
                  <a:lnTo>
                    <a:pt x="30" y="105"/>
                  </a:lnTo>
                  <a:lnTo>
                    <a:pt x="37" y="122"/>
                  </a:lnTo>
                  <a:lnTo>
                    <a:pt x="45" y="133"/>
                  </a:lnTo>
                  <a:lnTo>
                    <a:pt x="55" y="137"/>
                  </a:lnTo>
                  <a:lnTo>
                    <a:pt x="61" y="136"/>
                  </a:lnTo>
                  <a:lnTo>
                    <a:pt x="68" y="129"/>
                  </a:lnTo>
                  <a:lnTo>
                    <a:pt x="74" y="120"/>
                  </a:lnTo>
                  <a:lnTo>
                    <a:pt x="79" y="103"/>
                  </a:lnTo>
                  <a:lnTo>
                    <a:pt x="61" y="103"/>
                  </a:lnTo>
                  <a:lnTo>
                    <a:pt x="61" y="76"/>
                  </a:lnTo>
                  <a:lnTo>
                    <a:pt x="108" y="76"/>
                  </a:lnTo>
                  <a:lnTo>
                    <a:pt x="108" y="165"/>
                  </a:lnTo>
                  <a:lnTo>
                    <a:pt x="93" y="165"/>
                  </a:lnTo>
                  <a:lnTo>
                    <a:pt x="90" y="146"/>
                  </a:lnTo>
                  <a:lnTo>
                    <a:pt x="79" y="156"/>
                  </a:lnTo>
                  <a:lnTo>
                    <a:pt x="68" y="163"/>
                  </a:lnTo>
                  <a:lnTo>
                    <a:pt x="55" y="166"/>
                  </a:lnTo>
                  <a:lnTo>
                    <a:pt x="37" y="162"/>
                  </a:lnTo>
                  <a:lnTo>
                    <a:pt x="22" y="151"/>
                  </a:lnTo>
                  <a:lnTo>
                    <a:pt x="10" y="133"/>
                  </a:lnTo>
                  <a:lnTo>
                    <a:pt x="3" y="110"/>
                  </a:lnTo>
                  <a:lnTo>
                    <a:pt x="0" y="83"/>
                  </a:lnTo>
                  <a:lnTo>
                    <a:pt x="3" y="57"/>
                  </a:lnTo>
                  <a:lnTo>
                    <a:pt x="10" y="34"/>
                  </a:lnTo>
                  <a:lnTo>
                    <a:pt x="22" y="16"/>
                  </a:lnTo>
                  <a:lnTo>
                    <a:pt x="37" y="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495695" y="1215899"/>
            <a:ext cx="2419330" cy="2417890"/>
            <a:chOff x="3244850" y="982663"/>
            <a:chExt cx="2667000" cy="266541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3303588" y="1041400"/>
              <a:ext cx="2551112" cy="2549525"/>
            </a:xfrm>
            <a:custGeom>
              <a:avLst/>
              <a:gdLst/>
              <a:ahLst/>
              <a:cxnLst>
                <a:cxn ang="0">
                  <a:pos x="804" y="0"/>
                </a:cxn>
                <a:cxn ang="0">
                  <a:pos x="825" y="3"/>
                </a:cxn>
                <a:cxn ang="0">
                  <a:pos x="846" y="12"/>
                </a:cxn>
                <a:cxn ang="0">
                  <a:pos x="865" y="26"/>
                </a:cxn>
                <a:cxn ang="0">
                  <a:pos x="1581" y="742"/>
                </a:cxn>
                <a:cxn ang="0">
                  <a:pos x="1595" y="761"/>
                </a:cxn>
                <a:cxn ang="0">
                  <a:pos x="1604" y="782"/>
                </a:cxn>
                <a:cxn ang="0">
                  <a:pos x="1607" y="804"/>
                </a:cxn>
                <a:cxn ang="0">
                  <a:pos x="1604" y="825"/>
                </a:cxn>
                <a:cxn ang="0">
                  <a:pos x="1595" y="846"/>
                </a:cxn>
                <a:cxn ang="0">
                  <a:pos x="1581" y="863"/>
                </a:cxn>
                <a:cxn ang="0">
                  <a:pos x="865" y="1581"/>
                </a:cxn>
                <a:cxn ang="0">
                  <a:pos x="846" y="1595"/>
                </a:cxn>
                <a:cxn ang="0">
                  <a:pos x="825" y="1603"/>
                </a:cxn>
                <a:cxn ang="0">
                  <a:pos x="804" y="1606"/>
                </a:cxn>
                <a:cxn ang="0">
                  <a:pos x="782" y="1603"/>
                </a:cxn>
                <a:cxn ang="0">
                  <a:pos x="761" y="1595"/>
                </a:cxn>
                <a:cxn ang="0">
                  <a:pos x="742" y="1581"/>
                </a:cxn>
                <a:cxn ang="0">
                  <a:pos x="26" y="863"/>
                </a:cxn>
                <a:cxn ang="0">
                  <a:pos x="12" y="846"/>
                </a:cxn>
                <a:cxn ang="0">
                  <a:pos x="3" y="825"/>
                </a:cxn>
                <a:cxn ang="0">
                  <a:pos x="0" y="804"/>
                </a:cxn>
                <a:cxn ang="0">
                  <a:pos x="3" y="782"/>
                </a:cxn>
                <a:cxn ang="0">
                  <a:pos x="12" y="761"/>
                </a:cxn>
                <a:cxn ang="0">
                  <a:pos x="26" y="742"/>
                </a:cxn>
                <a:cxn ang="0">
                  <a:pos x="742" y="26"/>
                </a:cxn>
                <a:cxn ang="0">
                  <a:pos x="761" y="12"/>
                </a:cxn>
                <a:cxn ang="0">
                  <a:pos x="782" y="3"/>
                </a:cxn>
                <a:cxn ang="0">
                  <a:pos x="804" y="0"/>
                </a:cxn>
              </a:cxnLst>
              <a:rect l="0" t="0" r="r" b="b"/>
              <a:pathLst>
                <a:path w="1607" h="1606">
                  <a:moveTo>
                    <a:pt x="804" y="0"/>
                  </a:moveTo>
                  <a:lnTo>
                    <a:pt x="825" y="3"/>
                  </a:lnTo>
                  <a:lnTo>
                    <a:pt x="846" y="12"/>
                  </a:lnTo>
                  <a:lnTo>
                    <a:pt x="865" y="26"/>
                  </a:lnTo>
                  <a:lnTo>
                    <a:pt x="1581" y="742"/>
                  </a:lnTo>
                  <a:lnTo>
                    <a:pt x="1595" y="761"/>
                  </a:lnTo>
                  <a:lnTo>
                    <a:pt x="1604" y="782"/>
                  </a:lnTo>
                  <a:lnTo>
                    <a:pt x="1607" y="804"/>
                  </a:lnTo>
                  <a:lnTo>
                    <a:pt x="1604" y="825"/>
                  </a:lnTo>
                  <a:lnTo>
                    <a:pt x="1595" y="846"/>
                  </a:lnTo>
                  <a:lnTo>
                    <a:pt x="1581" y="863"/>
                  </a:lnTo>
                  <a:lnTo>
                    <a:pt x="865" y="1581"/>
                  </a:lnTo>
                  <a:lnTo>
                    <a:pt x="846" y="1595"/>
                  </a:lnTo>
                  <a:lnTo>
                    <a:pt x="825" y="1603"/>
                  </a:lnTo>
                  <a:lnTo>
                    <a:pt x="804" y="1606"/>
                  </a:lnTo>
                  <a:lnTo>
                    <a:pt x="782" y="1603"/>
                  </a:lnTo>
                  <a:lnTo>
                    <a:pt x="761" y="1595"/>
                  </a:lnTo>
                  <a:lnTo>
                    <a:pt x="742" y="1581"/>
                  </a:lnTo>
                  <a:lnTo>
                    <a:pt x="26" y="863"/>
                  </a:lnTo>
                  <a:lnTo>
                    <a:pt x="12" y="846"/>
                  </a:lnTo>
                  <a:lnTo>
                    <a:pt x="3" y="825"/>
                  </a:lnTo>
                  <a:lnTo>
                    <a:pt x="0" y="804"/>
                  </a:lnTo>
                  <a:lnTo>
                    <a:pt x="3" y="782"/>
                  </a:lnTo>
                  <a:lnTo>
                    <a:pt x="12" y="761"/>
                  </a:lnTo>
                  <a:lnTo>
                    <a:pt x="26" y="742"/>
                  </a:lnTo>
                  <a:lnTo>
                    <a:pt x="742" y="26"/>
                  </a:lnTo>
                  <a:lnTo>
                    <a:pt x="761" y="12"/>
                  </a:lnTo>
                  <a:lnTo>
                    <a:pt x="782" y="3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134"/>
            <p:cNvSpPr>
              <a:spLocks noEditPoints="1"/>
            </p:cNvSpPr>
            <p:nvPr/>
          </p:nvSpPr>
          <p:spPr bwMode="auto">
            <a:xfrm>
              <a:off x="3244850" y="982663"/>
              <a:ext cx="2667000" cy="2665413"/>
            </a:xfrm>
            <a:custGeom>
              <a:avLst/>
              <a:gdLst/>
              <a:ahLst/>
              <a:cxnLst>
                <a:cxn ang="0">
                  <a:pos x="834" y="75"/>
                </a:cxn>
                <a:cxn ang="0">
                  <a:pos x="819" y="79"/>
                </a:cxn>
                <a:cxn ang="0">
                  <a:pos x="807" y="89"/>
                </a:cxn>
                <a:cxn ang="0">
                  <a:pos x="89" y="805"/>
                </a:cxn>
                <a:cxn ang="0">
                  <a:pos x="81" y="816"/>
                </a:cxn>
                <a:cxn ang="0">
                  <a:pos x="77" y="827"/>
                </a:cxn>
                <a:cxn ang="0">
                  <a:pos x="75" y="841"/>
                </a:cxn>
                <a:cxn ang="0">
                  <a:pos x="77" y="853"/>
                </a:cxn>
                <a:cxn ang="0">
                  <a:pos x="81" y="864"/>
                </a:cxn>
                <a:cxn ang="0">
                  <a:pos x="89" y="875"/>
                </a:cxn>
                <a:cxn ang="0">
                  <a:pos x="807" y="1591"/>
                </a:cxn>
                <a:cxn ang="0">
                  <a:pos x="819" y="1600"/>
                </a:cxn>
                <a:cxn ang="0">
                  <a:pos x="834" y="1604"/>
                </a:cxn>
                <a:cxn ang="0">
                  <a:pos x="847" y="1604"/>
                </a:cxn>
                <a:cxn ang="0">
                  <a:pos x="862" y="1600"/>
                </a:cxn>
                <a:cxn ang="0">
                  <a:pos x="875" y="1591"/>
                </a:cxn>
                <a:cxn ang="0">
                  <a:pos x="1592" y="875"/>
                </a:cxn>
                <a:cxn ang="0">
                  <a:pos x="1602" y="862"/>
                </a:cxn>
                <a:cxn ang="0">
                  <a:pos x="1606" y="847"/>
                </a:cxn>
                <a:cxn ang="0">
                  <a:pos x="1606" y="832"/>
                </a:cxn>
                <a:cxn ang="0">
                  <a:pos x="1602" y="817"/>
                </a:cxn>
                <a:cxn ang="0">
                  <a:pos x="1592" y="805"/>
                </a:cxn>
                <a:cxn ang="0">
                  <a:pos x="875" y="89"/>
                </a:cxn>
                <a:cxn ang="0">
                  <a:pos x="862" y="79"/>
                </a:cxn>
                <a:cxn ang="0">
                  <a:pos x="847" y="75"/>
                </a:cxn>
                <a:cxn ang="0">
                  <a:pos x="834" y="75"/>
                </a:cxn>
                <a:cxn ang="0">
                  <a:pos x="827" y="0"/>
                </a:cxn>
                <a:cxn ang="0">
                  <a:pos x="854" y="0"/>
                </a:cxn>
                <a:cxn ang="0">
                  <a:pos x="880" y="7"/>
                </a:cxn>
                <a:cxn ang="0">
                  <a:pos x="906" y="18"/>
                </a:cxn>
                <a:cxn ang="0">
                  <a:pos x="928" y="36"/>
                </a:cxn>
                <a:cxn ang="0">
                  <a:pos x="1644" y="753"/>
                </a:cxn>
                <a:cxn ang="0">
                  <a:pos x="1662" y="775"/>
                </a:cxn>
                <a:cxn ang="0">
                  <a:pos x="1673" y="800"/>
                </a:cxn>
                <a:cxn ang="0">
                  <a:pos x="1680" y="827"/>
                </a:cxn>
                <a:cxn ang="0">
                  <a:pos x="1680" y="853"/>
                </a:cxn>
                <a:cxn ang="0">
                  <a:pos x="1673" y="880"/>
                </a:cxn>
                <a:cxn ang="0">
                  <a:pos x="1662" y="904"/>
                </a:cxn>
                <a:cxn ang="0">
                  <a:pos x="1644" y="926"/>
                </a:cxn>
                <a:cxn ang="0">
                  <a:pos x="928" y="1644"/>
                </a:cxn>
                <a:cxn ang="0">
                  <a:pos x="906" y="1662"/>
                </a:cxn>
                <a:cxn ang="0">
                  <a:pos x="880" y="1672"/>
                </a:cxn>
                <a:cxn ang="0">
                  <a:pos x="854" y="1679"/>
                </a:cxn>
                <a:cxn ang="0">
                  <a:pos x="827" y="1679"/>
                </a:cxn>
                <a:cxn ang="0">
                  <a:pos x="801" y="1672"/>
                </a:cxn>
                <a:cxn ang="0">
                  <a:pos x="775" y="1662"/>
                </a:cxn>
                <a:cxn ang="0">
                  <a:pos x="753" y="1644"/>
                </a:cxn>
                <a:cxn ang="0">
                  <a:pos x="37" y="926"/>
                </a:cxn>
                <a:cxn ang="0">
                  <a:pos x="22" y="907"/>
                </a:cxn>
                <a:cxn ang="0">
                  <a:pos x="10" y="887"/>
                </a:cxn>
                <a:cxn ang="0">
                  <a:pos x="3" y="865"/>
                </a:cxn>
                <a:cxn ang="0">
                  <a:pos x="0" y="841"/>
                </a:cxn>
                <a:cxn ang="0">
                  <a:pos x="3" y="816"/>
                </a:cxn>
                <a:cxn ang="0">
                  <a:pos x="10" y="793"/>
                </a:cxn>
                <a:cxn ang="0">
                  <a:pos x="22" y="772"/>
                </a:cxn>
                <a:cxn ang="0">
                  <a:pos x="37" y="753"/>
                </a:cxn>
                <a:cxn ang="0">
                  <a:pos x="753" y="36"/>
                </a:cxn>
                <a:cxn ang="0">
                  <a:pos x="775" y="18"/>
                </a:cxn>
                <a:cxn ang="0">
                  <a:pos x="801" y="7"/>
                </a:cxn>
                <a:cxn ang="0">
                  <a:pos x="827" y="0"/>
                </a:cxn>
              </a:cxnLst>
              <a:rect l="0" t="0" r="r" b="b"/>
              <a:pathLst>
                <a:path w="1680" h="1679">
                  <a:moveTo>
                    <a:pt x="834" y="75"/>
                  </a:moveTo>
                  <a:lnTo>
                    <a:pt x="819" y="79"/>
                  </a:lnTo>
                  <a:lnTo>
                    <a:pt x="807" y="89"/>
                  </a:lnTo>
                  <a:lnTo>
                    <a:pt x="89" y="805"/>
                  </a:lnTo>
                  <a:lnTo>
                    <a:pt x="81" y="816"/>
                  </a:lnTo>
                  <a:lnTo>
                    <a:pt x="77" y="827"/>
                  </a:lnTo>
                  <a:lnTo>
                    <a:pt x="75" y="841"/>
                  </a:lnTo>
                  <a:lnTo>
                    <a:pt x="77" y="853"/>
                  </a:lnTo>
                  <a:lnTo>
                    <a:pt x="81" y="864"/>
                  </a:lnTo>
                  <a:lnTo>
                    <a:pt x="89" y="875"/>
                  </a:lnTo>
                  <a:lnTo>
                    <a:pt x="807" y="1591"/>
                  </a:lnTo>
                  <a:lnTo>
                    <a:pt x="819" y="1600"/>
                  </a:lnTo>
                  <a:lnTo>
                    <a:pt x="834" y="1604"/>
                  </a:lnTo>
                  <a:lnTo>
                    <a:pt x="847" y="1604"/>
                  </a:lnTo>
                  <a:lnTo>
                    <a:pt x="862" y="1600"/>
                  </a:lnTo>
                  <a:lnTo>
                    <a:pt x="875" y="1591"/>
                  </a:lnTo>
                  <a:lnTo>
                    <a:pt x="1592" y="875"/>
                  </a:lnTo>
                  <a:lnTo>
                    <a:pt x="1602" y="862"/>
                  </a:lnTo>
                  <a:lnTo>
                    <a:pt x="1606" y="847"/>
                  </a:lnTo>
                  <a:lnTo>
                    <a:pt x="1606" y="832"/>
                  </a:lnTo>
                  <a:lnTo>
                    <a:pt x="1602" y="817"/>
                  </a:lnTo>
                  <a:lnTo>
                    <a:pt x="1592" y="805"/>
                  </a:lnTo>
                  <a:lnTo>
                    <a:pt x="875" y="89"/>
                  </a:lnTo>
                  <a:lnTo>
                    <a:pt x="862" y="79"/>
                  </a:lnTo>
                  <a:lnTo>
                    <a:pt x="847" y="75"/>
                  </a:lnTo>
                  <a:lnTo>
                    <a:pt x="834" y="75"/>
                  </a:lnTo>
                  <a:close/>
                  <a:moveTo>
                    <a:pt x="827" y="0"/>
                  </a:moveTo>
                  <a:lnTo>
                    <a:pt x="854" y="0"/>
                  </a:lnTo>
                  <a:lnTo>
                    <a:pt x="880" y="7"/>
                  </a:lnTo>
                  <a:lnTo>
                    <a:pt x="906" y="18"/>
                  </a:lnTo>
                  <a:lnTo>
                    <a:pt x="928" y="36"/>
                  </a:lnTo>
                  <a:lnTo>
                    <a:pt x="1644" y="753"/>
                  </a:lnTo>
                  <a:lnTo>
                    <a:pt x="1662" y="775"/>
                  </a:lnTo>
                  <a:lnTo>
                    <a:pt x="1673" y="800"/>
                  </a:lnTo>
                  <a:lnTo>
                    <a:pt x="1680" y="827"/>
                  </a:lnTo>
                  <a:lnTo>
                    <a:pt x="1680" y="853"/>
                  </a:lnTo>
                  <a:lnTo>
                    <a:pt x="1673" y="880"/>
                  </a:lnTo>
                  <a:lnTo>
                    <a:pt x="1662" y="904"/>
                  </a:lnTo>
                  <a:lnTo>
                    <a:pt x="1644" y="926"/>
                  </a:lnTo>
                  <a:lnTo>
                    <a:pt x="928" y="1644"/>
                  </a:lnTo>
                  <a:lnTo>
                    <a:pt x="906" y="1662"/>
                  </a:lnTo>
                  <a:lnTo>
                    <a:pt x="880" y="1672"/>
                  </a:lnTo>
                  <a:lnTo>
                    <a:pt x="854" y="1679"/>
                  </a:lnTo>
                  <a:lnTo>
                    <a:pt x="827" y="1679"/>
                  </a:lnTo>
                  <a:lnTo>
                    <a:pt x="801" y="1672"/>
                  </a:lnTo>
                  <a:lnTo>
                    <a:pt x="775" y="1662"/>
                  </a:lnTo>
                  <a:lnTo>
                    <a:pt x="753" y="1644"/>
                  </a:lnTo>
                  <a:lnTo>
                    <a:pt x="37" y="926"/>
                  </a:lnTo>
                  <a:lnTo>
                    <a:pt x="22" y="907"/>
                  </a:lnTo>
                  <a:lnTo>
                    <a:pt x="10" y="887"/>
                  </a:lnTo>
                  <a:lnTo>
                    <a:pt x="3" y="865"/>
                  </a:lnTo>
                  <a:lnTo>
                    <a:pt x="0" y="841"/>
                  </a:lnTo>
                  <a:lnTo>
                    <a:pt x="3" y="816"/>
                  </a:lnTo>
                  <a:lnTo>
                    <a:pt x="10" y="793"/>
                  </a:lnTo>
                  <a:lnTo>
                    <a:pt x="22" y="772"/>
                  </a:lnTo>
                  <a:lnTo>
                    <a:pt x="37" y="753"/>
                  </a:lnTo>
                  <a:lnTo>
                    <a:pt x="753" y="36"/>
                  </a:lnTo>
                  <a:lnTo>
                    <a:pt x="775" y="18"/>
                  </a:lnTo>
                  <a:lnTo>
                    <a:pt x="801" y="7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135"/>
            <p:cNvSpPr>
              <a:spLocks noEditPoints="1"/>
            </p:cNvSpPr>
            <p:nvPr/>
          </p:nvSpPr>
          <p:spPr bwMode="auto">
            <a:xfrm>
              <a:off x="3279775" y="1017588"/>
              <a:ext cx="2598737" cy="2595563"/>
            </a:xfrm>
            <a:custGeom>
              <a:avLst/>
              <a:gdLst/>
              <a:ahLst/>
              <a:cxnLst>
                <a:cxn ang="0">
                  <a:pos x="808" y="33"/>
                </a:cxn>
                <a:cxn ang="0">
                  <a:pos x="787" y="38"/>
                </a:cxn>
                <a:cxn ang="0">
                  <a:pos x="770" y="52"/>
                </a:cxn>
                <a:cxn ang="0">
                  <a:pos x="52" y="768"/>
                </a:cxn>
                <a:cxn ang="0">
                  <a:pos x="41" y="783"/>
                </a:cxn>
                <a:cxn ang="0">
                  <a:pos x="34" y="799"/>
                </a:cxn>
                <a:cxn ang="0">
                  <a:pos x="31" y="819"/>
                </a:cxn>
                <a:cxn ang="0">
                  <a:pos x="34" y="836"/>
                </a:cxn>
                <a:cxn ang="0">
                  <a:pos x="41" y="853"/>
                </a:cxn>
                <a:cxn ang="0">
                  <a:pos x="52" y="868"/>
                </a:cxn>
                <a:cxn ang="0">
                  <a:pos x="770" y="1584"/>
                </a:cxn>
                <a:cxn ang="0">
                  <a:pos x="787" y="1597"/>
                </a:cxn>
                <a:cxn ang="0">
                  <a:pos x="808" y="1603"/>
                </a:cxn>
                <a:cxn ang="0">
                  <a:pos x="829" y="1603"/>
                </a:cxn>
                <a:cxn ang="0">
                  <a:pos x="850" y="1597"/>
                </a:cxn>
                <a:cxn ang="0">
                  <a:pos x="868" y="1584"/>
                </a:cxn>
                <a:cxn ang="0">
                  <a:pos x="1585" y="868"/>
                </a:cxn>
                <a:cxn ang="0">
                  <a:pos x="1599" y="850"/>
                </a:cxn>
                <a:cxn ang="0">
                  <a:pos x="1604" y="828"/>
                </a:cxn>
                <a:cxn ang="0">
                  <a:pos x="1604" y="808"/>
                </a:cxn>
                <a:cxn ang="0">
                  <a:pos x="1599" y="786"/>
                </a:cxn>
                <a:cxn ang="0">
                  <a:pos x="1585" y="768"/>
                </a:cxn>
                <a:cxn ang="0">
                  <a:pos x="868" y="52"/>
                </a:cxn>
                <a:cxn ang="0">
                  <a:pos x="850" y="38"/>
                </a:cxn>
                <a:cxn ang="0">
                  <a:pos x="829" y="33"/>
                </a:cxn>
                <a:cxn ang="0">
                  <a:pos x="808" y="33"/>
                </a:cxn>
                <a:cxn ang="0">
                  <a:pos x="808" y="0"/>
                </a:cxn>
                <a:cxn ang="0">
                  <a:pos x="829" y="0"/>
                </a:cxn>
                <a:cxn ang="0">
                  <a:pos x="851" y="4"/>
                </a:cxn>
                <a:cxn ang="0">
                  <a:pos x="873" y="14"/>
                </a:cxn>
                <a:cxn ang="0">
                  <a:pos x="891" y="29"/>
                </a:cxn>
                <a:cxn ang="0">
                  <a:pos x="1607" y="746"/>
                </a:cxn>
                <a:cxn ang="0">
                  <a:pos x="1623" y="768"/>
                </a:cxn>
                <a:cxn ang="0">
                  <a:pos x="1633" y="793"/>
                </a:cxn>
                <a:cxn ang="0">
                  <a:pos x="1637" y="817"/>
                </a:cxn>
                <a:cxn ang="0">
                  <a:pos x="1633" y="843"/>
                </a:cxn>
                <a:cxn ang="0">
                  <a:pos x="1623" y="868"/>
                </a:cxn>
                <a:cxn ang="0">
                  <a:pos x="1607" y="889"/>
                </a:cxn>
                <a:cxn ang="0">
                  <a:pos x="891" y="1607"/>
                </a:cxn>
                <a:cxn ang="0">
                  <a:pos x="873" y="1622"/>
                </a:cxn>
                <a:cxn ang="0">
                  <a:pos x="851" y="1631"/>
                </a:cxn>
                <a:cxn ang="0">
                  <a:pos x="829" y="1635"/>
                </a:cxn>
                <a:cxn ang="0">
                  <a:pos x="808" y="1635"/>
                </a:cxn>
                <a:cxn ang="0">
                  <a:pos x="786" y="1631"/>
                </a:cxn>
                <a:cxn ang="0">
                  <a:pos x="764" y="1622"/>
                </a:cxn>
                <a:cxn ang="0">
                  <a:pos x="746" y="1607"/>
                </a:cxn>
                <a:cxn ang="0">
                  <a:pos x="30" y="889"/>
                </a:cxn>
                <a:cxn ang="0">
                  <a:pos x="14" y="869"/>
                </a:cxn>
                <a:cxn ang="0">
                  <a:pos x="4" y="844"/>
                </a:cxn>
                <a:cxn ang="0">
                  <a:pos x="0" y="819"/>
                </a:cxn>
                <a:cxn ang="0">
                  <a:pos x="4" y="791"/>
                </a:cxn>
                <a:cxn ang="0">
                  <a:pos x="14" y="768"/>
                </a:cxn>
                <a:cxn ang="0">
                  <a:pos x="30" y="746"/>
                </a:cxn>
                <a:cxn ang="0">
                  <a:pos x="746" y="29"/>
                </a:cxn>
                <a:cxn ang="0">
                  <a:pos x="764" y="14"/>
                </a:cxn>
                <a:cxn ang="0">
                  <a:pos x="786" y="4"/>
                </a:cxn>
                <a:cxn ang="0">
                  <a:pos x="808" y="0"/>
                </a:cxn>
              </a:cxnLst>
              <a:rect l="0" t="0" r="r" b="b"/>
              <a:pathLst>
                <a:path w="1637" h="1635">
                  <a:moveTo>
                    <a:pt x="808" y="33"/>
                  </a:moveTo>
                  <a:lnTo>
                    <a:pt x="787" y="38"/>
                  </a:lnTo>
                  <a:lnTo>
                    <a:pt x="770" y="52"/>
                  </a:lnTo>
                  <a:lnTo>
                    <a:pt x="52" y="768"/>
                  </a:lnTo>
                  <a:lnTo>
                    <a:pt x="41" y="783"/>
                  </a:lnTo>
                  <a:lnTo>
                    <a:pt x="34" y="799"/>
                  </a:lnTo>
                  <a:lnTo>
                    <a:pt x="31" y="819"/>
                  </a:lnTo>
                  <a:lnTo>
                    <a:pt x="34" y="836"/>
                  </a:lnTo>
                  <a:lnTo>
                    <a:pt x="41" y="853"/>
                  </a:lnTo>
                  <a:lnTo>
                    <a:pt x="52" y="868"/>
                  </a:lnTo>
                  <a:lnTo>
                    <a:pt x="770" y="1584"/>
                  </a:lnTo>
                  <a:lnTo>
                    <a:pt x="787" y="1597"/>
                  </a:lnTo>
                  <a:lnTo>
                    <a:pt x="808" y="1603"/>
                  </a:lnTo>
                  <a:lnTo>
                    <a:pt x="829" y="1603"/>
                  </a:lnTo>
                  <a:lnTo>
                    <a:pt x="850" y="1597"/>
                  </a:lnTo>
                  <a:lnTo>
                    <a:pt x="868" y="1584"/>
                  </a:lnTo>
                  <a:lnTo>
                    <a:pt x="1585" y="868"/>
                  </a:lnTo>
                  <a:lnTo>
                    <a:pt x="1599" y="850"/>
                  </a:lnTo>
                  <a:lnTo>
                    <a:pt x="1604" y="828"/>
                  </a:lnTo>
                  <a:lnTo>
                    <a:pt x="1604" y="808"/>
                  </a:lnTo>
                  <a:lnTo>
                    <a:pt x="1599" y="786"/>
                  </a:lnTo>
                  <a:lnTo>
                    <a:pt x="1585" y="768"/>
                  </a:lnTo>
                  <a:lnTo>
                    <a:pt x="868" y="52"/>
                  </a:lnTo>
                  <a:lnTo>
                    <a:pt x="850" y="38"/>
                  </a:lnTo>
                  <a:lnTo>
                    <a:pt x="829" y="33"/>
                  </a:lnTo>
                  <a:lnTo>
                    <a:pt x="808" y="33"/>
                  </a:lnTo>
                  <a:close/>
                  <a:moveTo>
                    <a:pt x="808" y="0"/>
                  </a:moveTo>
                  <a:lnTo>
                    <a:pt x="829" y="0"/>
                  </a:lnTo>
                  <a:lnTo>
                    <a:pt x="851" y="4"/>
                  </a:lnTo>
                  <a:lnTo>
                    <a:pt x="873" y="14"/>
                  </a:lnTo>
                  <a:lnTo>
                    <a:pt x="891" y="29"/>
                  </a:lnTo>
                  <a:lnTo>
                    <a:pt x="1607" y="746"/>
                  </a:lnTo>
                  <a:lnTo>
                    <a:pt x="1623" y="768"/>
                  </a:lnTo>
                  <a:lnTo>
                    <a:pt x="1633" y="793"/>
                  </a:lnTo>
                  <a:lnTo>
                    <a:pt x="1637" y="817"/>
                  </a:lnTo>
                  <a:lnTo>
                    <a:pt x="1633" y="843"/>
                  </a:lnTo>
                  <a:lnTo>
                    <a:pt x="1623" y="868"/>
                  </a:lnTo>
                  <a:lnTo>
                    <a:pt x="1607" y="889"/>
                  </a:lnTo>
                  <a:lnTo>
                    <a:pt x="891" y="1607"/>
                  </a:lnTo>
                  <a:lnTo>
                    <a:pt x="873" y="1622"/>
                  </a:lnTo>
                  <a:lnTo>
                    <a:pt x="851" y="1631"/>
                  </a:lnTo>
                  <a:lnTo>
                    <a:pt x="829" y="1635"/>
                  </a:lnTo>
                  <a:lnTo>
                    <a:pt x="808" y="1635"/>
                  </a:lnTo>
                  <a:lnTo>
                    <a:pt x="786" y="1631"/>
                  </a:lnTo>
                  <a:lnTo>
                    <a:pt x="764" y="1622"/>
                  </a:lnTo>
                  <a:lnTo>
                    <a:pt x="746" y="1607"/>
                  </a:lnTo>
                  <a:lnTo>
                    <a:pt x="30" y="889"/>
                  </a:lnTo>
                  <a:lnTo>
                    <a:pt x="14" y="869"/>
                  </a:lnTo>
                  <a:lnTo>
                    <a:pt x="4" y="844"/>
                  </a:lnTo>
                  <a:lnTo>
                    <a:pt x="0" y="819"/>
                  </a:lnTo>
                  <a:lnTo>
                    <a:pt x="4" y="791"/>
                  </a:lnTo>
                  <a:lnTo>
                    <a:pt x="14" y="768"/>
                  </a:lnTo>
                  <a:lnTo>
                    <a:pt x="30" y="746"/>
                  </a:lnTo>
                  <a:lnTo>
                    <a:pt x="746" y="29"/>
                  </a:lnTo>
                  <a:lnTo>
                    <a:pt x="764" y="14"/>
                  </a:lnTo>
                  <a:lnTo>
                    <a:pt x="786" y="4"/>
                  </a:lnTo>
                  <a:lnTo>
                    <a:pt x="80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5227638" y="2211388"/>
              <a:ext cx="117475" cy="1524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74" y="80"/>
                </a:cxn>
                <a:cxn ang="0">
                  <a:pos x="38" y="96"/>
                </a:cxn>
                <a:cxn ang="0">
                  <a:pos x="0" y="16"/>
                </a:cxn>
                <a:cxn ang="0">
                  <a:pos x="36" y="0"/>
                </a:cxn>
              </a:cxnLst>
              <a:rect l="0" t="0" r="r" b="b"/>
              <a:pathLst>
                <a:path w="74" h="96">
                  <a:moveTo>
                    <a:pt x="36" y="0"/>
                  </a:moveTo>
                  <a:lnTo>
                    <a:pt x="74" y="80"/>
                  </a:lnTo>
                  <a:lnTo>
                    <a:pt x="38" y="96"/>
                  </a:lnTo>
                  <a:lnTo>
                    <a:pt x="0" y="1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5310188" y="2170113"/>
              <a:ext cx="115887" cy="1555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73" y="82"/>
                </a:cxn>
                <a:cxn ang="0">
                  <a:pos x="38" y="98"/>
                </a:cxn>
                <a:cxn ang="0">
                  <a:pos x="0" y="18"/>
                </a:cxn>
                <a:cxn ang="0">
                  <a:pos x="35" y="0"/>
                </a:cxn>
              </a:cxnLst>
              <a:rect l="0" t="0" r="r" b="b"/>
              <a:pathLst>
                <a:path w="73" h="98">
                  <a:moveTo>
                    <a:pt x="35" y="0"/>
                  </a:moveTo>
                  <a:lnTo>
                    <a:pt x="73" y="82"/>
                  </a:lnTo>
                  <a:lnTo>
                    <a:pt x="38" y="98"/>
                  </a:lnTo>
                  <a:lnTo>
                    <a:pt x="0" y="1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3821113" y="2211388"/>
              <a:ext cx="115887" cy="1524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3" y="16"/>
                </a:cxn>
                <a:cxn ang="0">
                  <a:pos x="34" y="96"/>
                </a:cxn>
                <a:cxn ang="0">
                  <a:pos x="0" y="80"/>
                </a:cxn>
                <a:cxn ang="0">
                  <a:pos x="38" y="0"/>
                </a:cxn>
              </a:cxnLst>
              <a:rect l="0" t="0" r="r" b="b"/>
              <a:pathLst>
                <a:path w="73" h="96">
                  <a:moveTo>
                    <a:pt x="38" y="0"/>
                  </a:moveTo>
                  <a:lnTo>
                    <a:pt x="73" y="16"/>
                  </a:lnTo>
                  <a:lnTo>
                    <a:pt x="34" y="96"/>
                  </a:lnTo>
                  <a:lnTo>
                    <a:pt x="0" y="8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3738563" y="2170113"/>
              <a:ext cx="115887" cy="15557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3" y="18"/>
                </a:cxn>
                <a:cxn ang="0">
                  <a:pos x="34" y="98"/>
                </a:cxn>
                <a:cxn ang="0">
                  <a:pos x="0" y="82"/>
                </a:cxn>
                <a:cxn ang="0">
                  <a:pos x="38" y="0"/>
                </a:cxn>
              </a:cxnLst>
              <a:rect l="0" t="0" r="r" b="b"/>
              <a:pathLst>
                <a:path w="73" h="98">
                  <a:moveTo>
                    <a:pt x="38" y="0"/>
                  </a:moveTo>
                  <a:lnTo>
                    <a:pt x="73" y="18"/>
                  </a:lnTo>
                  <a:lnTo>
                    <a:pt x="34" y="98"/>
                  </a:lnTo>
                  <a:lnTo>
                    <a:pt x="0" y="8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4125913" y="1716088"/>
              <a:ext cx="914400" cy="1092200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333" y="3"/>
                </a:cxn>
                <a:cxn ang="0">
                  <a:pos x="378" y="12"/>
                </a:cxn>
                <a:cxn ang="0">
                  <a:pos x="419" y="27"/>
                </a:cxn>
                <a:cxn ang="0">
                  <a:pos x="457" y="46"/>
                </a:cxn>
                <a:cxn ang="0">
                  <a:pos x="491" y="71"/>
                </a:cxn>
                <a:cxn ang="0">
                  <a:pos x="520" y="98"/>
                </a:cxn>
                <a:cxn ang="0">
                  <a:pos x="543" y="129"/>
                </a:cxn>
                <a:cxn ang="0">
                  <a:pos x="561" y="163"/>
                </a:cxn>
                <a:cxn ang="0">
                  <a:pos x="572" y="201"/>
                </a:cxn>
                <a:cxn ang="0">
                  <a:pos x="576" y="240"/>
                </a:cxn>
                <a:cxn ang="0">
                  <a:pos x="572" y="276"/>
                </a:cxn>
                <a:cxn ang="0">
                  <a:pos x="562" y="312"/>
                </a:cxn>
                <a:cxn ang="0">
                  <a:pos x="547" y="344"/>
                </a:cxn>
                <a:cxn ang="0">
                  <a:pos x="525" y="376"/>
                </a:cxn>
                <a:cxn ang="0">
                  <a:pos x="499" y="403"/>
                </a:cxn>
                <a:cxn ang="0">
                  <a:pos x="468" y="426"/>
                </a:cxn>
                <a:cxn ang="0">
                  <a:pos x="468" y="587"/>
                </a:cxn>
                <a:cxn ang="0">
                  <a:pos x="277" y="688"/>
                </a:cxn>
                <a:cxn ang="0">
                  <a:pos x="103" y="587"/>
                </a:cxn>
                <a:cxn ang="0">
                  <a:pos x="103" y="423"/>
                </a:cxn>
                <a:cxn ang="0">
                  <a:pos x="73" y="400"/>
                </a:cxn>
                <a:cxn ang="0">
                  <a:pos x="49" y="373"/>
                </a:cxn>
                <a:cxn ang="0">
                  <a:pos x="28" y="343"/>
                </a:cxn>
                <a:cxn ang="0">
                  <a:pos x="12" y="310"/>
                </a:cxn>
                <a:cxn ang="0">
                  <a:pos x="2" y="276"/>
                </a:cxn>
                <a:cxn ang="0">
                  <a:pos x="0" y="240"/>
                </a:cxn>
                <a:cxn ang="0">
                  <a:pos x="4" y="201"/>
                </a:cxn>
                <a:cxn ang="0">
                  <a:pos x="15" y="163"/>
                </a:cxn>
                <a:cxn ang="0">
                  <a:pos x="32" y="129"/>
                </a:cxn>
                <a:cxn ang="0">
                  <a:pos x="55" y="98"/>
                </a:cxn>
                <a:cxn ang="0">
                  <a:pos x="84" y="71"/>
                </a:cxn>
                <a:cxn ang="0">
                  <a:pos x="118" y="46"/>
                </a:cxn>
                <a:cxn ang="0">
                  <a:pos x="155" y="27"/>
                </a:cxn>
                <a:cxn ang="0">
                  <a:pos x="197" y="12"/>
                </a:cxn>
                <a:cxn ang="0">
                  <a:pos x="241" y="3"/>
                </a:cxn>
                <a:cxn ang="0">
                  <a:pos x="287" y="0"/>
                </a:cxn>
              </a:cxnLst>
              <a:rect l="0" t="0" r="r" b="b"/>
              <a:pathLst>
                <a:path w="576" h="688">
                  <a:moveTo>
                    <a:pt x="287" y="0"/>
                  </a:moveTo>
                  <a:lnTo>
                    <a:pt x="333" y="3"/>
                  </a:lnTo>
                  <a:lnTo>
                    <a:pt x="378" y="12"/>
                  </a:lnTo>
                  <a:lnTo>
                    <a:pt x="419" y="27"/>
                  </a:lnTo>
                  <a:lnTo>
                    <a:pt x="457" y="46"/>
                  </a:lnTo>
                  <a:lnTo>
                    <a:pt x="491" y="71"/>
                  </a:lnTo>
                  <a:lnTo>
                    <a:pt x="520" y="98"/>
                  </a:lnTo>
                  <a:lnTo>
                    <a:pt x="543" y="129"/>
                  </a:lnTo>
                  <a:lnTo>
                    <a:pt x="561" y="163"/>
                  </a:lnTo>
                  <a:lnTo>
                    <a:pt x="572" y="201"/>
                  </a:lnTo>
                  <a:lnTo>
                    <a:pt x="576" y="240"/>
                  </a:lnTo>
                  <a:lnTo>
                    <a:pt x="572" y="276"/>
                  </a:lnTo>
                  <a:lnTo>
                    <a:pt x="562" y="312"/>
                  </a:lnTo>
                  <a:lnTo>
                    <a:pt x="547" y="344"/>
                  </a:lnTo>
                  <a:lnTo>
                    <a:pt x="525" y="376"/>
                  </a:lnTo>
                  <a:lnTo>
                    <a:pt x="499" y="403"/>
                  </a:lnTo>
                  <a:lnTo>
                    <a:pt x="468" y="426"/>
                  </a:lnTo>
                  <a:lnTo>
                    <a:pt x="468" y="587"/>
                  </a:lnTo>
                  <a:lnTo>
                    <a:pt x="277" y="688"/>
                  </a:lnTo>
                  <a:lnTo>
                    <a:pt x="103" y="587"/>
                  </a:lnTo>
                  <a:lnTo>
                    <a:pt x="103" y="423"/>
                  </a:lnTo>
                  <a:lnTo>
                    <a:pt x="73" y="400"/>
                  </a:lnTo>
                  <a:lnTo>
                    <a:pt x="49" y="373"/>
                  </a:lnTo>
                  <a:lnTo>
                    <a:pt x="28" y="343"/>
                  </a:lnTo>
                  <a:lnTo>
                    <a:pt x="12" y="310"/>
                  </a:lnTo>
                  <a:lnTo>
                    <a:pt x="2" y="276"/>
                  </a:lnTo>
                  <a:lnTo>
                    <a:pt x="0" y="240"/>
                  </a:lnTo>
                  <a:lnTo>
                    <a:pt x="4" y="201"/>
                  </a:lnTo>
                  <a:lnTo>
                    <a:pt x="15" y="163"/>
                  </a:lnTo>
                  <a:lnTo>
                    <a:pt x="32" y="129"/>
                  </a:lnTo>
                  <a:lnTo>
                    <a:pt x="55" y="98"/>
                  </a:lnTo>
                  <a:lnTo>
                    <a:pt x="84" y="71"/>
                  </a:lnTo>
                  <a:lnTo>
                    <a:pt x="118" y="46"/>
                  </a:lnTo>
                  <a:lnTo>
                    <a:pt x="155" y="27"/>
                  </a:lnTo>
                  <a:lnTo>
                    <a:pt x="197" y="12"/>
                  </a:lnTo>
                  <a:lnTo>
                    <a:pt x="241" y="3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141"/>
            <p:cNvSpPr>
              <a:spLocks noEditPoints="1"/>
            </p:cNvSpPr>
            <p:nvPr/>
          </p:nvSpPr>
          <p:spPr bwMode="auto">
            <a:xfrm>
              <a:off x="4103688" y="1697038"/>
              <a:ext cx="955675" cy="1131888"/>
            </a:xfrm>
            <a:custGeom>
              <a:avLst/>
              <a:gdLst/>
              <a:ahLst/>
              <a:cxnLst>
                <a:cxn ang="0">
                  <a:pos x="252" y="30"/>
                </a:cxn>
                <a:cxn ang="0">
                  <a:pos x="163" y="57"/>
                </a:cxn>
                <a:cxn ang="0">
                  <a:pos x="91" y="106"/>
                </a:cxn>
                <a:cxn ang="0">
                  <a:pos x="45" y="173"/>
                </a:cxn>
                <a:cxn ang="0">
                  <a:pos x="27" y="252"/>
                </a:cxn>
                <a:cxn ang="0">
                  <a:pos x="44" y="329"/>
                </a:cxn>
                <a:cxn ang="0">
                  <a:pos x="90" y="396"/>
                </a:cxn>
                <a:cxn ang="0">
                  <a:pos x="127" y="427"/>
                </a:cxn>
                <a:cxn ang="0">
                  <a:pos x="129" y="591"/>
                </a:cxn>
                <a:cxn ang="0">
                  <a:pos x="147" y="600"/>
                </a:cxn>
                <a:cxn ang="0">
                  <a:pos x="200" y="632"/>
                </a:cxn>
                <a:cxn ang="0">
                  <a:pos x="241" y="655"/>
                </a:cxn>
                <a:cxn ang="0">
                  <a:pos x="274" y="675"/>
                </a:cxn>
                <a:cxn ang="0">
                  <a:pos x="291" y="685"/>
                </a:cxn>
                <a:cxn ang="0">
                  <a:pos x="310" y="675"/>
                </a:cxn>
                <a:cxn ang="0">
                  <a:pos x="347" y="655"/>
                </a:cxn>
                <a:cxn ang="0">
                  <a:pos x="391" y="632"/>
                </a:cxn>
                <a:cxn ang="0">
                  <a:pos x="433" y="610"/>
                </a:cxn>
                <a:cxn ang="0">
                  <a:pos x="463" y="595"/>
                </a:cxn>
                <a:cxn ang="0">
                  <a:pos x="470" y="435"/>
                </a:cxn>
                <a:cxn ang="0">
                  <a:pos x="475" y="427"/>
                </a:cxn>
                <a:cxn ang="0">
                  <a:pos x="530" y="377"/>
                </a:cxn>
                <a:cxn ang="0">
                  <a:pos x="564" y="318"/>
                </a:cxn>
                <a:cxn ang="0">
                  <a:pos x="576" y="252"/>
                </a:cxn>
                <a:cxn ang="0">
                  <a:pos x="558" y="173"/>
                </a:cxn>
                <a:cxn ang="0">
                  <a:pos x="511" y="106"/>
                </a:cxn>
                <a:cxn ang="0">
                  <a:pos x="440" y="57"/>
                </a:cxn>
                <a:cxn ang="0">
                  <a:pos x="350" y="30"/>
                </a:cxn>
                <a:cxn ang="0">
                  <a:pos x="301" y="0"/>
                </a:cxn>
                <a:cxn ang="0">
                  <a:pos x="396" y="12"/>
                </a:cxn>
                <a:cxn ang="0">
                  <a:pos x="478" y="49"/>
                </a:cxn>
                <a:cxn ang="0">
                  <a:pos x="543" y="103"/>
                </a:cxn>
                <a:cxn ang="0">
                  <a:pos x="587" y="173"/>
                </a:cxn>
                <a:cxn ang="0">
                  <a:pos x="602" y="252"/>
                </a:cxn>
                <a:cxn ang="0">
                  <a:pos x="590" y="324"/>
                </a:cxn>
                <a:cxn ang="0">
                  <a:pos x="553" y="389"/>
                </a:cxn>
                <a:cxn ang="0">
                  <a:pos x="496" y="445"/>
                </a:cxn>
                <a:cxn ang="0">
                  <a:pos x="494" y="606"/>
                </a:cxn>
                <a:cxn ang="0">
                  <a:pos x="298" y="712"/>
                </a:cxn>
                <a:cxn ang="0">
                  <a:pos x="291" y="713"/>
                </a:cxn>
                <a:cxn ang="0">
                  <a:pos x="285" y="710"/>
                </a:cxn>
                <a:cxn ang="0">
                  <a:pos x="108" y="608"/>
                </a:cxn>
                <a:cxn ang="0">
                  <a:pos x="103" y="602"/>
                </a:cxn>
                <a:cxn ang="0">
                  <a:pos x="74" y="416"/>
                </a:cxn>
                <a:cxn ang="0">
                  <a:pos x="27" y="356"/>
                </a:cxn>
                <a:cxn ang="0">
                  <a:pos x="3" y="288"/>
                </a:cxn>
                <a:cxn ang="0">
                  <a:pos x="4" y="211"/>
                </a:cxn>
                <a:cxn ang="0">
                  <a:pos x="34" y="136"/>
                </a:cxn>
                <a:cxn ang="0">
                  <a:pos x="89" y="73"/>
                </a:cxn>
                <a:cxn ang="0">
                  <a:pos x="163" y="28"/>
                </a:cxn>
                <a:cxn ang="0">
                  <a:pos x="252" y="2"/>
                </a:cxn>
              </a:cxnLst>
              <a:rect l="0" t="0" r="r" b="b"/>
              <a:pathLst>
                <a:path w="602" h="713">
                  <a:moveTo>
                    <a:pt x="301" y="26"/>
                  </a:moveTo>
                  <a:lnTo>
                    <a:pt x="252" y="30"/>
                  </a:lnTo>
                  <a:lnTo>
                    <a:pt x="206" y="39"/>
                  </a:lnTo>
                  <a:lnTo>
                    <a:pt x="163" y="57"/>
                  </a:lnTo>
                  <a:lnTo>
                    <a:pt x="125" y="79"/>
                  </a:lnTo>
                  <a:lnTo>
                    <a:pt x="91" y="106"/>
                  </a:lnTo>
                  <a:lnTo>
                    <a:pt x="64" y="139"/>
                  </a:lnTo>
                  <a:lnTo>
                    <a:pt x="45" y="173"/>
                  </a:lnTo>
                  <a:lnTo>
                    <a:pt x="31" y="211"/>
                  </a:lnTo>
                  <a:lnTo>
                    <a:pt x="27" y="252"/>
                  </a:lnTo>
                  <a:lnTo>
                    <a:pt x="31" y="291"/>
                  </a:lnTo>
                  <a:lnTo>
                    <a:pt x="44" y="329"/>
                  </a:lnTo>
                  <a:lnTo>
                    <a:pt x="64" y="365"/>
                  </a:lnTo>
                  <a:lnTo>
                    <a:pt x="90" y="396"/>
                  </a:lnTo>
                  <a:lnTo>
                    <a:pt x="124" y="425"/>
                  </a:lnTo>
                  <a:lnTo>
                    <a:pt x="127" y="427"/>
                  </a:lnTo>
                  <a:lnTo>
                    <a:pt x="129" y="433"/>
                  </a:lnTo>
                  <a:lnTo>
                    <a:pt x="129" y="591"/>
                  </a:lnTo>
                  <a:lnTo>
                    <a:pt x="136" y="595"/>
                  </a:lnTo>
                  <a:lnTo>
                    <a:pt x="147" y="600"/>
                  </a:lnTo>
                  <a:lnTo>
                    <a:pt x="162" y="610"/>
                  </a:lnTo>
                  <a:lnTo>
                    <a:pt x="200" y="632"/>
                  </a:lnTo>
                  <a:lnTo>
                    <a:pt x="221" y="644"/>
                  </a:lnTo>
                  <a:lnTo>
                    <a:pt x="241" y="655"/>
                  </a:lnTo>
                  <a:lnTo>
                    <a:pt x="259" y="666"/>
                  </a:lnTo>
                  <a:lnTo>
                    <a:pt x="274" y="675"/>
                  </a:lnTo>
                  <a:lnTo>
                    <a:pt x="286" y="681"/>
                  </a:lnTo>
                  <a:lnTo>
                    <a:pt x="291" y="685"/>
                  </a:lnTo>
                  <a:lnTo>
                    <a:pt x="298" y="681"/>
                  </a:lnTo>
                  <a:lnTo>
                    <a:pt x="310" y="675"/>
                  </a:lnTo>
                  <a:lnTo>
                    <a:pt x="327" y="666"/>
                  </a:lnTo>
                  <a:lnTo>
                    <a:pt x="347" y="655"/>
                  </a:lnTo>
                  <a:lnTo>
                    <a:pt x="369" y="644"/>
                  </a:lnTo>
                  <a:lnTo>
                    <a:pt x="391" y="632"/>
                  </a:lnTo>
                  <a:lnTo>
                    <a:pt x="413" y="621"/>
                  </a:lnTo>
                  <a:lnTo>
                    <a:pt x="433" y="610"/>
                  </a:lnTo>
                  <a:lnTo>
                    <a:pt x="451" y="600"/>
                  </a:lnTo>
                  <a:lnTo>
                    <a:pt x="463" y="595"/>
                  </a:lnTo>
                  <a:lnTo>
                    <a:pt x="470" y="591"/>
                  </a:lnTo>
                  <a:lnTo>
                    <a:pt x="470" y="435"/>
                  </a:lnTo>
                  <a:lnTo>
                    <a:pt x="473" y="430"/>
                  </a:lnTo>
                  <a:lnTo>
                    <a:pt x="475" y="427"/>
                  </a:lnTo>
                  <a:lnTo>
                    <a:pt x="505" y="404"/>
                  </a:lnTo>
                  <a:lnTo>
                    <a:pt x="530" y="377"/>
                  </a:lnTo>
                  <a:lnTo>
                    <a:pt x="550" y="348"/>
                  </a:lnTo>
                  <a:lnTo>
                    <a:pt x="564" y="318"/>
                  </a:lnTo>
                  <a:lnTo>
                    <a:pt x="573" y="286"/>
                  </a:lnTo>
                  <a:lnTo>
                    <a:pt x="576" y="252"/>
                  </a:lnTo>
                  <a:lnTo>
                    <a:pt x="572" y="211"/>
                  </a:lnTo>
                  <a:lnTo>
                    <a:pt x="558" y="173"/>
                  </a:lnTo>
                  <a:lnTo>
                    <a:pt x="538" y="139"/>
                  </a:lnTo>
                  <a:lnTo>
                    <a:pt x="511" y="106"/>
                  </a:lnTo>
                  <a:lnTo>
                    <a:pt x="478" y="79"/>
                  </a:lnTo>
                  <a:lnTo>
                    <a:pt x="440" y="57"/>
                  </a:lnTo>
                  <a:lnTo>
                    <a:pt x="396" y="39"/>
                  </a:lnTo>
                  <a:lnTo>
                    <a:pt x="350" y="30"/>
                  </a:lnTo>
                  <a:lnTo>
                    <a:pt x="301" y="26"/>
                  </a:lnTo>
                  <a:close/>
                  <a:moveTo>
                    <a:pt x="301" y="0"/>
                  </a:moveTo>
                  <a:lnTo>
                    <a:pt x="350" y="2"/>
                  </a:lnTo>
                  <a:lnTo>
                    <a:pt x="396" y="12"/>
                  </a:lnTo>
                  <a:lnTo>
                    <a:pt x="440" y="28"/>
                  </a:lnTo>
                  <a:lnTo>
                    <a:pt x="478" y="49"/>
                  </a:lnTo>
                  <a:lnTo>
                    <a:pt x="513" y="73"/>
                  </a:lnTo>
                  <a:lnTo>
                    <a:pt x="543" y="103"/>
                  </a:lnTo>
                  <a:lnTo>
                    <a:pt x="568" y="136"/>
                  </a:lnTo>
                  <a:lnTo>
                    <a:pt x="587" y="173"/>
                  </a:lnTo>
                  <a:lnTo>
                    <a:pt x="598" y="211"/>
                  </a:lnTo>
                  <a:lnTo>
                    <a:pt x="602" y="252"/>
                  </a:lnTo>
                  <a:lnTo>
                    <a:pt x="599" y="288"/>
                  </a:lnTo>
                  <a:lnTo>
                    <a:pt x="590" y="324"/>
                  </a:lnTo>
                  <a:lnTo>
                    <a:pt x="575" y="358"/>
                  </a:lnTo>
                  <a:lnTo>
                    <a:pt x="553" y="389"/>
                  </a:lnTo>
                  <a:lnTo>
                    <a:pt x="527" y="419"/>
                  </a:lnTo>
                  <a:lnTo>
                    <a:pt x="496" y="445"/>
                  </a:lnTo>
                  <a:lnTo>
                    <a:pt x="496" y="603"/>
                  </a:lnTo>
                  <a:lnTo>
                    <a:pt x="494" y="606"/>
                  </a:lnTo>
                  <a:lnTo>
                    <a:pt x="489" y="611"/>
                  </a:lnTo>
                  <a:lnTo>
                    <a:pt x="298" y="712"/>
                  </a:lnTo>
                  <a:lnTo>
                    <a:pt x="296" y="713"/>
                  </a:lnTo>
                  <a:lnTo>
                    <a:pt x="291" y="713"/>
                  </a:lnTo>
                  <a:lnTo>
                    <a:pt x="287" y="712"/>
                  </a:lnTo>
                  <a:lnTo>
                    <a:pt x="285" y="710"/>
                  </a:lnTo>
                  <a:lnTo>
                    <a:pt x="110" y="610"/>
                  </a:lnTo>
                  <a:lnTo>
                    <a:pt x="108" y="608"/>
                  </a:lnTo>
                  <a:lnTo>
                    <a:pt x="105" y="606"/>
                  </a:lnTo>
                  <a:lnTo>
                    <a:pt x="103" y="602"/>
                  </a:lnTo>
                  <a:lnTo>
                    <a:pt x="103" y="442"/>
                  </a:lnTo>
                  <a:lnTo>
                    <a:pt x="74" y="416"/>
                  </a:lnTo>
                  <a:lnTo>
                    <a:pt x="48" y="388"/>
                  </a:lnTo>
                  <a:lnTo>
                    <a:pt x="27" y="356"/>
                  </a:lnTo>
                  <a:lnTo>
                    <a:pt x="12" y="324"/>
                  </a:lnTo>
                  <a:lnTo>
                    <a:pt x="3" y="288"/>
                  </a:lnTo>
                  <a:lnTo>
                    <a:pt x="0" y="252"/>
                  </a:lnTo>
                  <a:lnTo>
                    <a:pt x="4" y="211"/>
                  </a:lnTo>
                  <a:lnTo>
                    <a:pt x="15" y="173"/>
                  </a:lnTo>
                  <a:lnTo>
                    <a:pt x="34" y="136"/>
                  </a:lnTo>
                  <a:lnTo>
                    <a:pt x="59" y="103"/>
                  </a:lnTo>
                  <a:lnTo>
                    <a:pt x="89" y="73"/>
                  </a:lnTo>
                  <a:lnTo>
                    <a:pt x="124" y="49"/>
                  </a:lnTo>
                  <a:lnTo>
                    <a:pt x="163" y="28"/>
                  </a:lnTo>
                  <a:lnTo>
                    <a:pt x="207" y="12"/>
                  </a:lnTo>
                  <a:lnTo>
                    <a:pt x="252" y="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4308475" y="2106613"/>
              <a:ext cx="233362" cy="231775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97" y="5"/>
                </a:cxn>
                <a:cxn ang="0">
                  <a:pos x="117" y="14"/>
                </a:cxn>
                <a:cxn ang="0">
                  <a:pos x="134" y="30"/>
                </a:cxn>
                <a:cxn ang="0">
                  <a:pos x="143" y="51"/>
                </a:cxn>
                <a:cxn ang="0">
                  <a:pos x="147" y="74"/>
                </a:cxn>
                <a:cxn ang="0">
                  <a:pos x="143" y="97"/>
                </a:cxn>
                <a:cxn ang="0">
                  <a:pos x="134" y="116"/>
                </a:cxn>
                <a:cxn ang="0">
                  <a:pos x="117" y="133"/>
                </a:cxn>
                <a:cxn ang="0">
                  <a:pos x="97" y="142"/>
                </a:cxn>
                <a:cxn ang="0">
                  <a:pos x="74" y="146"/>
                </a:cxn>
                <a:cxn ang="0">
                  <a:pos x="51" y="142"/>
                </a:cxn>
                <a:cxn ang="0">
                  <a:pos x="30" y="133"/>
                </a:cxn>
                <a:cxn ang="0">
                  <a:pos x="14" y="116"/>
                </a:cxn>
                <a:cxn ang="0">
                  <a:pos x="4" y="97"/>
                </a:cxn>
                <a:cxn ang="0">
                  <a:pos x="0" y="74"/>
                </a:cxn>
                <a:cxn ang="0">
                  <a:pos x="4" y="51"/>
                </a:cxn>
                <a:cxn ang="0">
                  <a:pos x="14" y="30"/>
                </a:cxn>
                <a:cxn ang="0">
                  <a:pos x="30" y="14"/>
                </a:cxn>
                <a:cxn ang="0">
                  <a:pos x="51" y="5"/>
                </a:cxn>
                <a:cxn ang="0">
                  <a:pos x="74" y="0"/>
                </a:cxn>
              </a:cxnLst>
              <a:rect l="0" t="0" r="r" b="b"/>
              <a:pathLst>
                <a:path w="147" h="146">
                  <a:moveTo>
                    <a:pt x="74" y="0"/>
                  </a:moveTo>
                  <a:lnTo>
                    <a:pt x="97" y="5"/>
                  </a:lnTo>
                  <a:lnTo>
                    <a:pt x="117" y="14"/>
                  </a:lnTo>
                  <a:lnTo>
                    <a:pt x="134" y="30"/>
                  </a:lnTo>
                  <a:lnTo>
                    <a:pt x="143" y="51"/>
                  </a:lnTo>
                  <a:lnTo>
                    <a:pt x="147" y="74"/>
                  </a:lnTo>
                  <a:lnTo>
                    <a:pt x="143" y="97"/>
                  </a:lnTo>
                  <a:lnTo>
                    <a:pt x="134" y="116"/>
                  </a:lnTo>
                  <a:lnTo>
                    <a:pt x="117" y="133"/>
                  </a:lnTo>
                  <a:lnTo>
                    <a:pt x="97" y="142"/>
                  </a:lnTo>
                  <a:lnTo>
                    <a:pt x="74" y="146"/>
                  </a:lnTo>
                  <a:lnTo>
                    <a:pt x="51" y="142"/>
                  </a:lnTo>
                  <a:lnTo>
                    <a:pt x="30" y="133"/>
                  </a:lnTo>
                  <a:lnTo>
                    <a:pt x="14" y="116"/>
                  </a:lnTo>
                  <a:lnTo>
                    <a:pt x="4" y="97"/>
                  </a:lnTo>
                  <a:lnTo>
                    <a:pt x="0" y="74"/>
                  </a:lnTo>
                  <a:lnTo>
                    <a:pt x="4" y="51"/>
                  </a:lnTo>
                  <a:lnTo>
                    <a:pt x="14" y="30"/>
                  </a:lnTo>
                  <a:lnTo>
                    <a:pt x="30" y="14"/>
                  </a:lnTo>
                  <a:lnTo>
                    <a:pt x="51" y="5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4622800" y="2106613"/>
              <a:ext cx="231775" cy="23177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97" y="5"/>
                </a:cxn>
                <a:cxn ang="0">
                  <a:pos x="116" y="14"/>
                </a:cxn>
                <a:cxn ang="0">
                  <a:pos x="132" y="30"/>
                </a:cxn>
                <a:cxn ang="0">
                  <a:pos x="141" y="51"/>
                </a:cxn>
                <a:cxn ang="0">
                  <a:pos x="146" y="74"/>
                </a:cxn>
                <a:cxn ang="0">
                  <a:pos x="141" y="97"/>
                </a:cxn>
                <a:cxn ang="0">
                  <a:pos x="132" y="116"/>
                </a:cxn>
                <a:cxn ang="0">
                  <a:pos x="116" y="133"/>
                </a:cxn>
                <a:cxn ang="0">
                  <a:pos x="97" y="142"/>
                </a:cxn>
                <a:cxn ang="0">
                  <a:pos x="73" y="146"/>
                </a:cxn>
                <a:cxn ang="0">
                  <a:pos x="50" y="142"/>
                </a:cxn>
                <a:cxn ang="0">
                  <a:pos x="30" y="133"/>
                </a:cxn>
                <a:cxn ang="0">
                  <a:pos x="13" y="116"/>
                </a:cxn>
                <a:cxn ang="0">
                  <a:pos x="4" y="97"/>
                </a:cxn>
                <a:cxn ang="0">
                  <a:pos x="0" y="74"/>
                </a:cxn>
                <a:cxn ang="0">
                  <a:pos x="4" y="51"/>
                </a:cxn>
                <a:cxn ang="0">
                  <a:pos x="13" y="30"/>
                </a:cxn>
                <a:cxn ang="0">
                  <a:pos x="30" y="14"/>
                </a:cxn>
                <a:cxn ang="0">
                  <a:pos x="50" y="5"/>
                </a:cxn>
                <a:cxn ang="0">
                  <a:pos x="73" y="0"/>
                </a:cxn>
              </a:cxnLst>
              <a:rect l="0" t="0" r="r" b="b"/>
              <a:pathLst>
                <a:path w="146" h="146">
                  <a:moveTo>
                    <a:pt x="73" y="0"/>
                  </a:moveTo>
                  <a:lnTo>
                    <a:pt x="97" y="5"/>
                  </a:lnTo>
                  <a:lnTo>
                    <a:pt x="116" y="14"/>
                  </a:lnTo>
                  <a:lnTo>
                    <a:pt x="132" y="30"/>
                  </a:lnTo>
                  <a:lnTo>
                    <a:pt x="141" y="51"/>
                  </a:lnTo>
                  <a:lnTo>
                    <a:pt x="146" y="74"/>
                  </a:lnTo>
                  <a:lnTo>
                    <a:pt x="141" y="97"/>
                  </a:lnTo>
                  <a:lnTo>
                    <a:pt x="132" y="116"/>
                  </a:lnTo>
                  <a:lnTo>
                    <a:pt x="116" y="133"/>
                  </a:lnTo>
                  <a:lnTo>
                    <a:pt x="97" y="142"/>
                  </a:lnTo>
                  <a:lnTo>
                    <a:pt x="73" y="146"/>
                  </a:lnTo>
                  <a:lnTo>
                    <a:pt x="50" y="142"/>
                  </a:lnTo>
                  <a:lnTo>
                    <a:pt x="30" y="133"/>
                  </a:lnTo>
                  <a:lnTo>
                    <a:pt x="13" y="116"/>
                  </a:lnTo>
                  <a:lnTo>
                    <a:pt x="4" y="97"/>
                  </a:lnTo>
                  <a:lnTo>
                    <a:pt x="0" y="74"/>
                  </a:lnTo>
                  <a:lnTo>
                    <a:pt x="4" y="51"/>
                  </a:lnTo>
                  <a:lnTo>
                    <a:pt x="13" y="30"/>
                  </a:lnTo>
                  <a:lnTo>
                    <a:pt x="30" y="14"/>
                  </a:lnTo>
                  <a:lnTo>
                    <a:pt x="50" y="5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4505325" y="2332038"/>
              <a:ext cx="153987" cy="153988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97" y="97"/>
                </a:cxn>
                <a:cxn ang="0">
                  <a:pos x="0" y="97"/>
                </a:cxn>
                <a:cxn ang="0">
                  <a:pos x="47" y="0"/>
                </a:cxn>
              </a:cxnLst>
              <a:rect l="0" t="0" r="r" b="b"/>
              <a:pathLst>
                <a:path w="97" h="97">
                  <a:moveTo>
                    <a:pt x="47" y="0"/>
                  </a:moveTo>
                  <a:lnTo>
                    <a:pt x="97" y="97"/>
                  </a:lnTo>
                  <a:lnTo>
                    <a:pt x="0" y="9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5245100" y="1843088"/>
              <a:ext cx="114300" cy="31115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8" y="3"/>
                </a:cxn>
                <a:cxn ang="0">
                  <a:pos x="57" y="21"/>
                </a:cxn>
                <a:cxn ang="0">
                  <a:pos x="68" y="38"/>
                </a:cxn>
                <a:cxn ang="0">
                  <a:pos x="72" y="56"/>
                </a:cxn>
                <a:cxn ang="0">
                  <a:pos x="70" y="70"/>
                </a:cxn>
                <a:cxn ang="0">
                  <a:pos x="61" y="81"/>
                </a:cxn>
                <a:cxn ang="0">
                  <a:pos x="49" y="92"/>
                </a:cxn>
                <a:cxn ang="0">
                  <a:pos x="38" y="98"/>
                </a:cxn>
                <a:cxn ang="0">
                  <a:pos x="31" y="105"/>
                </a:cxn>
                <a:cxn ang="0">
                  <a:pos x="29" y="109"/>
                </a:cxn>
                <a:cxn ang="0">
                  <a:pos x="27" y="113"/>
                </a:cxn>
                <a:cxn ang="0">
                  <a:pos x="27" y="120"/>
                </a:cxn>
                <a:cxn ang="0">
                  <a:pos x="31" y="128"/>
                </a:cxn>
                <a:cxn ang="0">
                  <a:pos x="37" y="138"/>
                </a:cxn>
                <a:cxn ang="0">
                  <a:pos x="45" y="150"/>
                </a:cxn>
                <a:cxn ang="0">
                  <a:pos x="53" y="164"/>
                </a:cxn>
                <a:cxn ang="0">
                  <a:pos x="57" y="181"/>
                </a:cxn>
                <a:cxn ang="0">
                  <a:pos x="57" y="185"/>
                </a:cxn>
                <a:cxn ang="0">
                  <a:pos x="56" y="190"/>
                </a:cxn>
                <a:cxn ang="0">
                  <a:pos x="55" y="192"/>
                </a:cxn>
                <a:cxn ang="0">
                  <a:pos x="50" y="195"/>
                </a:cxn>
                <a:cxn ang="0">
                  <a:pos x="46" y="196"/>
                </a:cxn>
                <a:cxn ang="0">
                  <a:pos x="42" y="196"/>
                </a:cxn>
                <a:cxn ang="0">
                  <a:pos x="38" y="195"/>
                </a:cxn>
                <a:cxn ang="0">
                  <a:pos x="35" y="194"/>
                </a:cxn>
                <a:cxn ang="0">
                  <a:pos x="33" y="191"/>
                </a:cxn>
                <a:cxn ang="0">
                  <a:pos x="31" y="187"/>
                </a:cxn>
                <a:cxn ang="0">
                  <a:pos x="25" y="168"/>
                </a:cxn>
                <a:cxn ang="0">
                  <a:pos x="15" y="151"/>
                </a:cxn>
                <a:cxn ang="0">
                  <a:pos x="8" y="14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6" y="96"/>
                </a:cxn>
                <a:cxn ang="0">
                  <a:pos x="18" y="82"/>
                </a:cxn>
                <a:cxn ang="0">
                  <a:pos x="40" y="66"/>
                </a:cxn>
                <a:cxn ang="0">
                  <a:pos x="42" y="62"/>
                </a:cxn>
                <a:cxn ang="0">
                  <a:pos x="45" y="59"/>
                </a:cxn>
                <a:cxn ang="0">
                  <a:pos x="45" y="55"/>
                </a:cxn>
                <a:cxn ang="0">
                  <a:pos x="42" y="47"/>
                </a:cxn>
                <a:cxn ang="0">
                  <a:pos x="35" y="37"/>
                </a:cxn>
                <a:cxn ang="0">
                  <a:pos x="22" y="25"/>
                </a:cxn>
                <a:cxn ang="0">
                  <a:pos x="19" y="22"/>
                </a:cxn>
                <a:cxn ang="0">
                  <a:pos x="16" y="14"/>
                </a:cxn>
                <a:cxn ang="0">
                  <a:pos x="19" y="6"/>
                </a:cxn>
                <a:cxn ang="0">
                  <a:pos x="22" y="3"/>
                </a:cxn>
                <a:cxn ang="0">
                  <a:pos x="30" y="0"/>
                </a:cxn>
              </a:cxnLst>
              <a:rect l="0" t="0" r="r" b="b"/>
              <a:pathLst>
                <a:path w="72" h="196">
                  <a:moveTo>
                    <a:pt x="30" y="0"/>
                  </a:moveTo>
                  <a:lnTo>
                    <a:pt x="38" y="3"/>
                  </a:lnTo>
                  <a:lnTo>
                    <a:pt x="57" y="21"/>
                  </a:lnTo>
                  <a:lnTo>
                    <a:pt x="68" y="38"/>
                  </a:lnTo>
                  <a:lnTo>
                    <a:pt x="72" y="56"/>
                  </a:lnTo>
                  <a:lnTo>
                    <a:pt x="70" y="70"/>
                  </a:lnTo>
                  <a:lnTo>
                    <a:pt x="61" y="81"/>
                  </a:lnTo>
                  <a:lnTo>
                    <a:pt x="49" y="92"/>
                  </a:lnTo>
                  <a:lnTo>
                    <a:pt x="38" y="98"/>
                  </a:lnTo>
                  <a:lnTo>
                    <a:pt x="31" y="105"/>
                  </a:lnTo>
                  <a:lnTo>
                    <a:pt x="29" y="109"/>
                  </a:lnTo>
                  <a:lnTo>
                    <a:pt x="27" y="113"/>
                  </a:lnTo>
                  <a:lnTo>
                    <a:pt x="27" y="120"/>
                  </a:lnTo>
                  <a:lnTo>
                    <a:pt x="31" y="128"/>
                  </a:lnTo>
                  <a:lnTo>
                    <a:pt x="37" y="138"/>
                  </a:lnTo>
                  <a:lnTo>
                    <a:pt x="45" y="150"/>
                  </a:lnTo>
                  <a:lnTo>
                    <a:pt x="53" y="164"/>
                  </a:lnTo>
                  <a:lnTo>
                    <a:pt x="57" y="181"/>
                  </a:lnTo>
                  <a:lnTo>
                    <a:pt x="57" y="185"/>
                  </a:lnTo>
                  <a:lnTo>
                    <a:pt x="56" y="190"/>
                  </a:lnTo>
                  <a:lnTo>
                    <a:pt x="55" y="192"/>
                  </a:lnTo>
                  <a:lnTo>
                    <a:pt x="50" y="195"/>
                  </a:lnTo>
                  <a:lnTo>
                    <a:pt x="46" y="196"/>
                  </a:lnTo>
                  <a:lnTo>
                    <a:pt x="42" y="196"/>
                  </a:lnTo>
                  <a:lnTo>
                    <a:pt x="38" y="195"/>
                  </a:lnTo>
                  <a:lnTo>
                    <a:pt x="35" y="194"/>
                  </a:lnTo>
                  <a:lnTo>
                    <a:pt x="33" y="191"/>
                  </a:lnTo>
                  <a:lnTo>
                    <a:pt x="31" y="187"/>
                  </a:lnTo>
                  <a:lnTo>
                    <a:pt x="25" y="168"/>
                  </a:lnTo>
                  <a:lnTo>
                    <a:pt x="15" y="151"/>
                  </a:lnTo>
                  <a:lnTo>
                    <a:pt x="8" y="14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6" y="96"/>
                  </a:lnTo>
                  <a:lnTo>
                    <a:pt x="18" y="82"/>
                  </a:lnTo>
                  <a:lnTo>
                    <a:pt x="40" y="66"/>
                  </a:lnTo>
                  <a:lnTo>
                    <a:pt x="42" y="62"/>
                  </a:lnTo>
                  <a:lnTo>
                    <a:pt x="45" y="59"/>
                  </a:lnTo>
                  <a:lnTo>
                    <a:pt x="45" y="55"/>
                  </a:lnTo>
                  <a:lnTo>
                    <a:pt x="42" y="47"/>
                  </a:lnTo>
                  <a:lnTo>
                    <a:pt x="35" y="37"/>
                  </a:lnTo>
                  <a:lnTo>
                    <a:pt x="22" y="25"/>
                  </a:lnTo>
                  <a:lnTo>
                    <a:pt x="19" y="22"/>
                  </a:lnTo>
                  <a:lnTo>
                    <a:pt x="16" y="14"/>
                  </a:lnTo>
                  <a:lnTo>
                    <a:pt x="19" y="6"/>
                  </a:lnTo>
                  <a:lnTo>
                    <a:pt x="22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5087938" y="1727200"/>
              <a:ext cx="158750" cy="468313"/>
            </a:xfrm>
            <a:custGeom>
              <a:avLst/>
              <a:gdLst/>
              <a:ahLst/>
              <a:cxnLst>
                <a:cxn ang="0">
                  <a:pos x="68" y="1"/>
                </a:cxn>
                <a:cxn ang="0">
                  <a:pos x="76" y="5"/>
                </a:cxn>
                <a:cxn ang="0">
                  <a:pos x="79" y="13"/>
                </a:cxn>
                <a:cxn ang="0">
                  <a:pos x="77" y="22"/>
                </a:cxn>
                <a:cxn ang="0">
                  <a:pos x="72" y="26"/>
                </a:cxn>
                <a:cxn ang="0">
                  <a:pos x="62" y="27"/>
                </a:cxn>
                <a:cxn ang="0">
                  <a:pos x="39" y="27"/>
                </a:cxn>
                <a:cxn ang="0">
                  <a:pos x="27" y="38"/>
                </a:cxn>
                <a:cxn ang="0">
                  <a:pos x="31" y="56"/>
                </a:cxn>
                <a:cxn ang="0">
                  <a:pos x="65" y="75"/>
                </a:cxn>
                <a:cxn ang="0">
                  <a:pos x="87" y="102"/>
                </a:cxn>
                <a:cxn ang="0">
                  <a:pos x="83" y="126"/>
                </a:cxn>
                <a:cxn ang="0">
                  <a:pos x="68" y="147"/>
                </a:cxn>
                <a:cxn ang="0">
                  <a:pos x="50" y="170"/>
                </a:cxn>
                <a:cxn ang="0">
                  <a:pos x="42" y="192"/>
                </a:cxn>
                <a:cxn ang="0">
                  <a:pos x="50" y="205"/>
                </a:cxn>
                <a:cxn ang="0">
                  <a:pos x="76" y="224"/>
                </a:cxn>
                <a:cxn ang="0">
                  <a:pos x="92" y="246"/>
                </a:cxn>
                <a:cxn ang="0">
                  <a:pos x="100" y="282"/>
                </a:cxn>
                <a:cxn ang="0">
                  <a:pos x="96" y="290"/>
                </a:cxn>
                <a:cxn ang="0">
                  <a:pos x="88" y="295"/>
                </a:cxn>
                <a:cxn ang="0">
                  <a:pos x="80" y="293"/>
                </a:cxn>
                <a:cxn ang="0">
                  <a:pos x="75" y="286"/>
                </a:cxn>
                <a:cxn ang="0">
                  <a:pos x="72" y="265"/>
                </a:cxn>
                <a:cxn ang="0">
                  <a:pos x="61" y="245"/>
                </a:cxn>
                <a:cxn ang="0">
                  <a:pos x="43" y="233"/>
                </a:cxn>
                <a:cxn ang="0">
                  <a:pos x="27" y="219"/>
                </a:cxn>
                <a:cxn ang="0">
                  <a:pos x="17" y="201"/>
                </a:cxn>
                <a:cxn ang="0">
                  <a:pos x="20" y="175"/>
                </a:cxn>
                <a:cxn ang="0">
                  <a:pos x="36" y="143"/>
                </a:cxn>
                <a:cxn ang="0">
                  <a:pos x="54" y="122"/>
                </a:cxn>
                <a:cxn ang="0">
                  <a:pos x="61" y="107"/>
                </a:cxn>
                <a:cxn ang="0">
                  <a:pos x="55" y="101"/>
                </a:cxn>
                <a:cxn ang="0">
                  <a:pos x="31" y="87"/>
                </a:cxn>
                <a:cxn ang="0">
                  <a:pos x="5" y="64"/>
                </a:cxn>
                <a:cxn ang="0">
                  <a:pos x="1" y="30"/>
                </a:cxn>
                <a:cxn ang="0">
                  <a:pos x="12" y="12"/>
                </a:cxn>
                <a:cxn ang="0">
                  <a:pos x="35" y="1"/>
                </a:cxn>
              </a:cxnLst>
              <a:rect l="0" t="0" r="r" b="b"/>
              <a:pathLst>
                <a:path w="100" h="295">
                  <a:moveTo>
                    <a:pt x="50" y="0"/>
                  </a:moveTo>
                  <a:lnTo>
                    <a:pt x="68" y="1"/>
                  </a:lnTo>
                  <a:lnTo>
                    <a:pt x="72" y="2"/>
                  </a:lnTo>
                  <a:lnTo>
                    <a:pt x="76" y="5"/>
                  </a:lnTo>
                  <a:lnTo>
                    <a:pt x="77" y="8"/>
                  </a:lnTo>
                  <a:lnTo>
                    <a:pt x="79" y="13"/>
                  </a:lnTo>
                  <a:lnTo>
                    <a:pt x="79" y="17"/>
                  </a:lnTo>
                  <a:lnTo>
                    <a:pt x="77" y="22"/>
                  </a:lnTo>
                  <a:lnTo>
                    <a:pt x="75" y="24"/>
                  </a:lnTo>
                  <a:lnTo>
                    <a:pt x="72" y="26"/>
                  </a:lnTo>
                  <a:lnTo>
                    <a:pt x="66" y="27"/>
                  </a:lnTo>
                  <a:lnTo>
                    <a:pt x="62" y="27"/>
                  </a:lnTo>
                  <a:lnTo>
                    <a:pt x="50" y="26"/>
                  </a:lnTo>
                  <a:lnTo>
                    <a:pt x="39" y="27"/>
                  </a:lnTo>
                  <a:lnTo>
                    <a:pt x="31" y="31"/>
                  </a:lnTo>
                  <a:lnTo>
                    <a:pt x="27" y="38"/>
                  </a:lnTo>
                  <a:lnTo>
                    <a:pt x="27" y="46"/>
                  </a:lnTo>
                  <a:lnTo>
                    <a:pt x="31" y="56"/>
                  </a:lnTo>
                  <a:lnTo>
                    <a:pt x="42" y="64"/>
                  </a:lnTo>
                  <a:lnTo>
                    <a:pt x="65" y="75"/>
                  </a:lnTo>
                  <a:lnTo>
                    <a:pt x="80" y="88"/>
                  </a:lnTo>
                  <a:lnTo>
                    <a:pt x="87" y="102"/>
                  </a:lnTo>
                  <a:lnTo>
                    <a:pt x="87" y="114"/>
                  </a:lnTo>
                  <a:lnTo>
                    <a:pt x="83" y="126"/>
                  </a:lnTo>
                  <a:lnTo>
                    <a:pt x="76" y="136"/>
                  </a:lnTo>
                  <a:lnTo>
                    <a:pt x="68" y="147"/>
                  </a:lnTo>
                  <a:lnTo>
                    <a:pt x="58" y="158"/>
                  </a:lnTo>
                  <a:lnTo>
                    <a:pt x="50" y="170"/>
                  </a:lnTo>
                  <a:lnTo>
                    <a:pt x="45" y="184"/>
                  </a:lnTo>
                  <a:lnTo>
                    <a:pt x="42" y="192"/>
                  </a:lnTo>
                  <a:lnTo>
                    <a:pt x="45" y="199"/>
                  </a:lnTo>
                  <a:lnTo>
                    <a:pt x="50" y="205"/>
                  </a:lnTo>
                  <a:lnTo>
                    <a:pt x="66" y="216"/>
                  </a:lnTo>
                  <a:lnTo>
                    <a:pt x="76" y="224"/>
                  </a:lnTo>
                  <a:lnTo>
                    <a:pt x="85" y="234"/>
                  </a:lnTo>
                  <a:lnTo>
                    <a:pt x="92" y="246"/>
                  </a:lnTo>
                  <a:lnTo>
                    <a:pt x="98" y="263"/>
                  </a:lnTo>
                  <a:lnTo>
                    <a:pt x="100" y="282"/>
                  </a:lnTo>
                  <a:lnTo>
                    <a:pt x="99" y="287"/>
                  </a:lnTo>
                  <a:lnTo>
                    <a:pt x="96" y="290"/>
                  </a:lnTo>
                  <a:lnTo>
                    <a:pt x="94" y="294"/>
                  </a:lnTo>
                  <a:lnTo>
                    <a:pt x="88" y="295"/>
                  </a:lnTo>
                  <a:lnTo>
                    <a:pt x="84" y="295"/>
                  </a:lnTo>
                  <a:lnTo>
                    <a:pt x="80" y="293"/>
                  </a:lnTo>
                  <a:lnTo>
                    <a:pt x="77" y="290"/>
                  </a:lnTo>
                  <a:lnTo>
                    <a:pt x="75" y="286"/>
                  </a:lnTo>
                  <a:lnTo>
                    <a:pt x="75" y="282"/>
                  </a:lnTo>
                  <a:lnTo>
                    <a:pt x="72" y="265"/>
                  </a:lnTo>
                  <a:lnTo>
                    <a:pt x="68" y="254"/>
                  </a:lnTo>
                  <a:lnTo>
                    <a:pt x="61" y="245"/>
                  </a:lnTo>
                  <a:lnTo>
                    <a:pt x="53" y="238"/>
                  </a:lnTo>
                  <a:lnTo>
                    <a:pt x="43" y="233"/>
                  </a:lnTo>
                  <a:lnTo>
                    <a:pt x="34" y="226"/>
                  </a:lnTo>
                  <a:lnTo>
                    <a:pt x="27" y="219"/>
                  </a:lnTo>
                  <a:lnTo>
                    <a:pt x="21" y="211"/>
                  </a:lnTo>
                  <a:lnTo>
                    <a:pt x="17" y="201"/>
                  </a:lnTo>
                  <a:lnTo>
                    <a:pt x="17" y="189"/>
                  </a:lnTo>
                  <a:lnTo>
                    <a:pt x="20" y="175"/>
                  </a:lnTo>
                  <a:lnTo>
                    <a:pt x="27" y="158"/>
                  </a:lnTo>
                  <a:lnTo>
                    <a:pt x="36" y="143"/>
                  </a:lnTo>
                  <a:lnTo>
                    <a:pt x="47" y="130"/>
                  </a:lnTo>
                  <a:lnTo>
                    <a:pt x="54" y="122"/>
                  </a:lnTo>
                  <a:lnTo>
                    <a:pt x="60" y="114"/>
                  </a:lnTo>
                  <a:lnTo>
                    <a:pt x="61" y="107"/>
                  </a:lnTo>
                  <a:lnTo>
                    <a:pt x="60" y="105"/>
                  </a:lnTo>
                  <a:lnTo>
                    <a:pt x="55" y="101"/>
                  </a:lnTo>
                  <a:lnTo>
                    <a:pt x="46" y="95"/>
                  </a:lnTo>
                  <a:lnTo>
                    <a:pt x="31" y="87"/>
                  </a:lnTo>
                  <a:lnTo>
                    <a:pt x="16" y="77"/>
                  </a:lnTo>
                  <a:lnTo>
                    <a:pt x="5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12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3792538" y="1843088"/>
              <a:ext cx="114300" cy="31115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5" y="2"/>
                </a:cxn>
                <a:cxn ang="0">
                  <a:pos x="49" y="3"/>
                </a:cxn>
                <a:cxn ang="0">
                  <a:pos x="53" y="6"/>
                </a:cxn>
                <a:cxn ang="0">
                  <a:pos x="56" y="14"/>
                </a:cxn>
                <a:cxn ang="0">
                  <a:pos x="53" y="22"/>
                </a:cxn>
                <a:cxn ang="0">
                  <a:pos x="50" y="25"/>
                </a:cxn>
                <a:cxn ang="0">
                  <a:pos x="37" y="37"/>
                </a:cxn>
                <a:cxn ang="0">
                  <a:pos x="28" y="47"/>
                </a:cxn>
                <a:cxn ang="0">
                  <a:pos x="26" y="55"/>
                </a:cxn>
                <a:cxn ang="0">
                  <a:pos x="27" y="59"/>
                </a:cxn>
                <a:cxn ang="0">
                  <a:pos x="28" y="62"/>
                </a:cxn>
                <a:cxn ang="0">
                  <a:pos x="37" y="70"/>
                </a:cxn>
                <a:cxn ang="0">
                  <a:pos x="54" y="82"/>
                </a:cxn>
                <a:cxn ang="0">
                  <a:pos x="65" y="96"/>
                </a:cxn>
                <a:cxn ang="0">
                  <a:pos x="71" y="108"/>
                </a:cxn>
                <a:cxn ang="0">
                  <a:pos x="72" y="120"/>
                </a:cxn>
                <a:cxn ang="0">
                  <a:pos x="64" y="142"/>
                </a:cxn>
                <a:cxn ang="0">
                  <a:pos x="57" y="151"/>
                </a:cxn>
                <a:cxn ang="0">
                  <a:pos x="50" y="162"/>
                </a:cxn>
                <a:cxn ang="0">
                  <a:pos x="43" y="175"/>
                </a:cxn>
                <a:cxn ang="0">
                  <a:pos x="41" y="187"/>
                </a:cxn>
                <a:cxn ang="0">
                  <a:pos x="39" y="191"/>
                </a:cxn>
                <a:cxn ang="0">
                  <a:pos x="37" y="194"/>
                </a:cxn>
                <a:cxn ang="0">
                  <a:pos x="28" y="196"/>
                </a:cxn>
                <a:cxn ang="0">
                  <a:pos x="24" y="196"/>
                </a:cxn>
                <a:cxn ang="0">
                  <a:pos x="19" y="195"/>
                </a:cxn>
                <a:cxn ang="0">
                  <a:pos x="13" y="187"/>
                </a:cxn>
                <a:cxn ang="0">
                  <a:pos x="13" y="181"/>
                </a:cxn>
                <a:cxn ang="0">
                  <a:pos x="19" y="164"/>
                </a:cxn>
                <a:cxn ang="0">
                  <a:pos x="27" y="150"/>
                </a:cxn>
                <a:cxn ang="0">
                  <a:pos x="34" y="138"/>
                </a:cxn>
                <a:cxn ang="0">
                  <a:pos x="41" y="128"/>
                </a:cxn>
                <a:cxn ang="0">
                  <a:pos x="45" y="120"/>
                </a:cxn>
                <a:cxn ang="0">
                  <a:pos x="45" y="113"/>
                </a:cxn>
                <a:cxn ang="0">
                  <a:pos x="43" y="109"/>
                </a:cxn>
                <a:cxn ang="0">
                  <a:pos x="33" y="98"/>
                </a:cxn>
                <a:cxn ang="0">
                  <a:pos x="23" y="92"/>
                </a:cxn>
                <a:cxn ang="0">
                  <a:pos x="11" y="81"/>
                </a:cxn>
                <a:cxn ang="0">
                  <a:pos x="3" y="70"/>
                </a:cxn>
                <a:cxn ang="0">
                  <a:pos x="0" y="56"/>
                </a:cxn>
                <a:cxn ang="0">
                  <a:pos x="3" y="38"/>
                </a:cxn>
                <a:cxn ang="0">
                  <a:pos x="15" y="21"/>
                </a:cxn>
                <a:cxn ang="0">
                  <a:pos x="34" y="3"/>
                </a:cxn>
                <a:cxn ang="0">
                  <a:pos x="42" y="0"/>
                </a:cxn>
              </a:cxnLst>
              <a:rect l="0" t="0" r="r" b="b"/>
              <a:pathLst>
                <a:path w="72" h="196">
                  <a:moveTo>
                    <a:pt x="42" y="0"/>
                  </a:moveTo>
                  <a:lnTo>
                    <a:pt x="45" y="2"/>
                  </a:lnTo>
                  <a:lnTo>
                    <a:pt x="49" y="3"/>
                  </a:lnTo>
                  <a:lnTo>
                    <a:pt x="53" y="6"/>
                  </a:lnTo>
                  <a:lnTo>
                    <a:pt x="56" y="14"/>
                  </a:lnTo>
                  <a:lnTo>
                    <a:pt x="53" y="22"/>
                  </a:lnTo>
                  <a:lnTo>
                    <a:pt x="50" y="25"/>
                  </a:lnTo>
                  <a:lnTo>
                    <a:pt x="37" y="37"/>
                  </a:lnTo>
                  <a:lnTo>
                    <a:pt x="28" y="47"/>
                  </a:lnTo>
                  <a:lnTo>
                    <a:pt x="26" y="55"/>
                  </a:lnTo>
                  <a:lnTo>
                    <a:pt x="27" y="59"/>
                  </a:lnTo>
                  <a:lnTo>
                    <a:pt x="28" y="62"/>
                  </a:lnTo>
                  <a:lnTo>
                    <a:pt x="37" y="70"/>
                  </a:lnTo>
                  <a:lnTo>
                    <a:pt x="54" y="82"/>
                  </a:lnTo>
                  <a:lnTo>
                    <a:pt x="65" y="96"/>
                  </a:lnTo>
                  <a:lnTo>
                    <a:pt x="71" y="108"/>
                  </a:lnTo>
                  <a:lnTo>
                    <a:pt x="72" y="120"/>
                  </a:lnTo>
                  <a:lnTo>
                    <a:pt x="64" y="142"/>
                  </a:lnTo>
                  <a:lnTo>
                    <a:pt x="57" y="151"/>
                  </a:lnTo>
                  <a:lnTo>
                    <a:pt x="50" y="162"/>
                  </a:lnTo>
                  <a:lnTo>
                    <a:pt x="43" y="175"/>
                  </a:lnTo>
                  <a:lnTo>
                    <a:pt x="41" y="187"/>
                  </a:lnTo>
                  <a:lnTo>
                    <a:pt x="39" y="191"/>
                  </a:lnTo>
                  <a:lnTo>
                    <a:pt x="37" y="194"/>
                  </a:lnTo>
                  <a:lnTo>
                    <a:pt x="28" y="196"/>
                  </a:lnTo>
                  <a:lnTo>
                    <a:pt x="24" y="196"/>
                  </a:lnTo>
                  <a:lnTo>
                    <a:pt x="19" y="195"/>
                  </a:lnTo>
                  <a:lnTo>
                    <a:pt x="13" y="187"/>
                  </a:lnTo>
                  <a:lnTo>
                    <a:pt x="13" y="181"/>
                  </a:lnTo>
                  <a:lnTo>
                    <a:pt x="19" y="164"/>
                  </a:lnTo>
                  <a:lnTo>
                    <a:pt x="27" y="150"/>
                  </a:lnTo>
                  <a:lnTo>
                    <a:pt x="34" y="138"/>
                  </a:lnTo>
                  <a:lnTo>
                    <a:pt x="41" y="128"/>
                  </a:lnTo>
                  <a:lnTo>
                    <a:pt x="45" y="120"/>
                  </a:lnTo>
                  <a:lnTo>
                    <a:pt x="45" y="113"/>
                  </a:lnTo>
                  <a:lnTo>
                    <a:pt x="43" y="109"/>
                  </a:lnTo>
                  <a:lnTo>
                    <a:pt x="33" y="98"/>
                  </a:lnTo>
                  <a:lnTo>
                    <a:pt x="23" y="92"/>
                  </a:lnTo>
                  <a:lnTo>
                    <a:pt x="11" y="81"/>
                  </a:lnTo>
                  <a:lnTo>
                    <a:pt x="3" y="70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5" y="21"/>
                  </a:lnTo>
                  <a:lnTo>
                    <a:pt x="34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3905250" y="1727200"/>
              <a:ext cx="157162" cy="468313"/>
            </a:xfrm>
            <a:custGeom>
              <a:avLst/>
              <a:gdLst/>
              <a:ahLst/>
              <a:cxnLst>
                <a:cxn ang="0">
                  <a:pos x="70" y="2"/>
                </a:cxn>
                <a:cxn ang="0">
                  <a:pos x="92" y="19"/>
                </a:cxn>
                <a:cxn ang="0">
                  <a:pos x="99" y="47"/>
                </a:cxn>
                <a:cxn ang="0">
                  <a:pos x="84" y="77"/>
                </a:cxn>
                <a:cxn ang="0">
                  <a:pos x="53" y="95"/>
                </a:cxn>
                <a:cxn ang="0">
                  <a:pos x="41" y="105"/>
                </a:cxn>
                <a:cxn ang="0">
                  <a:pos x="41" y="114"/>
                </a:cxn>
                <a:cxn ang="0">
                  <a:pos x="53" y="130"/>
                </a:cxn>
                <a:cxn ang="0">
                  <a:pos x="72" y="158"/>
                </a:cxn>
                <a:cxn ang="0">
                  <a:pos x="83" y="189"/>
                </a:cxn>
                <a:cxn ang="0">
                  <a:pos x="79" y="211"/>
                </a:cxn>
                <a:cxn ang="0">
                  <a:pos x="65" y="226"/>
                </a:cxn>
                <a:cxn ang="0">
                  <a:pos x="47" y="238"/>
                </a:cxn>
                <a:cxn ang="0">
                  <a:pos x="32" y="254"/>
                </a:cxn>
                <a:cxn ang="0">
                  <a:pos x="26" y="282"/>
                </a:cxn>
                <a:cxn ang="0">
                  <a:pos x="20" y="293"/>
                </a:cxn>
                <a:cxn ang="0">
                  <a:pos x="12" y="295"/>
                </a:cxn>
                <a:cxn ang="0">
                  <a:pos x="4" y="291"/>
                </a:cxn>
                <a:cxn ang="0">
                  <a:pos x="0" y="286"/>
                </a:cxn>
                <a:cxn ang="0">
                  <a:pos x="2" y="263"/>
                </a:cxn>
                <a:cxn ang="0">
                  <a:pos x="15" y="234"/>
                </a:cxn>
                <a:cxn ang="0">
                  <a:pos x="49" y="205"/>
                </a:cxn>
                <a:cxn ang="0">
                  <a:pos x="57" y="192"/>
                </a:cxn>
                <a:cxn ang="0">
                  <a:pos x="49" y="170"/>
                </a:cxn>
                <a:cxn ang="0">
                  <a:pos x="24" y="136"/>
                </a:cxn>
                <a:cxn ang="0">
                  <a:pos x="13" y="114"/>
                </a:cxn>
                <a:cxn ang="0">
                  <a:pos x="20" y="88"/>
                </a:cxn>
                <a:cxn ang="0">
                  <a:pos x="58" y="64"/>
                </a:cxn>
                <a:cxn ang="0">
                  <a:pos x="73" y="46"/>
                </a:cxn>
                <a:cxn ang="0">
                  <a:pos x="68" y="31"/>
                </a:cxn>
                <a:cxn ang="0">
                  <a:pos x="50" y="26"/>
                </a:cxn>
                <a:cxn ang="0">
                  <a:pos x="32" y="27"/>
                </a:cxn>
                <a:cxn ang="0">
                  <a:pos x="26" y="24"/>
                </a:cxn>
                <a:cxn ang="0">
                  <a:pos x="21" y="17"/>
                </a:cxn>
                <a:cxn ang="0">
                  <a:pos x="23" y="8"/>
                </a:cxn>
                <a:cxn ang="0">
                  <a:pos x="27" y="2"/>
                </a:cxn>
                <a:cxn ang="0">
                  <a:pos x="53" y="0"/>
                </a:cxn>
              </a:cxnLst>
              <a:rect l="0" t="0" r="r" b="b"/>
              <a:pathLst>
                <a:path w="99" h="295">
                  <a:moveTo>
                    <a:pt x="53" y="0"/>
                  </a:moveTo>
                  <a:lnTo>
                    <a:pt x="70" y="2"/>
                  </a:lnTo>
                  <a:lnTo>
                    <a:pt x="83" y="9"/>
                  </a:lnTo>
                  <a:lnTo>
                    <a:pt x="92" y="19"/>
                  </a:lnTo>
                  <a:lnTo>
                    <a:pt x="98" y="30"/>
                  </a:lnTo>
                  <a:lnTo>
                    <a:pt x="99" y="47"/>
                  </a:lnTo>
                  <a:lnTo>
                    <a:pt x="95" y="64"/>
                  </a:lnTo>
                  <a:lnTo>
                    <a:pt x="84" y="77"/>
                  </a:lnTo>
                  <a:lnTo>
                    <a:pt x="68" y="87"/>
                  </a:lnTo>
                  <a:lnTo>
                    <a:pt x="53" y="95"/>
                  </a:lnTo>
                  <a:lnTo>
                    <a:pt x="45" y="101"/>
                  </a:lnTo>
                  <a:lnTo>
                    <a:pt x="41" y="105"/>
                  </a:lnTo>
                  <a:lnTo>
                    <a:pt x="39" y="107"/>
                  </a:lnTo>
                  <a:lnTo>
                    <a:pt x="41" y="114"/>
                  </a:lnTo>
                  <a:lnTo>
                    <a:pt x="46" y="122"/>
                  </a:lnTo>
                  <a:lnTo>
                    <a:pt x="53" y="130"/>
                  </a:lnTo>
                  <a:lnTo>
                    <a:pt x="62" y="143"/>
                  </a:lnTo>
                  <a:lnTo>
                    <a:pt x="72" y="158"/>
                  </a:lnTo>
                  <a:lnTo>
                    <a:pt x="80" y="175"/>
                  </a:lnTo>
                  <a:lnTo>
                    <a:pt x="83" y="189"/>
                  </a:lnTo>
                  <a:lnTo>
                    <a:pt x="83" y="201"/>
                  </a:lnTo>
                  <a:lnTo>
                    <a:pt x="79" y="211"/>
                  </a:lnTo>
                  <a:lnTo>
                    <a:pt x="73" y="219"/>
                  </a:lnTo>
                  <a:lnTo>
                    <a:pt x="65" y="226"/>
                  </a:lnTo>
                  <a:lnTo>
                    <a:pt x="56" y="233"/>
                  </a:lnTo>
                  <a:lnTo>
                    <a:pt x="47" y="238"/>
                  </a:lnTo>
                  <a:lnTo>
                    <a:pt x="39" y="245"/>
                  </a:lnTo>
                  <a:lnTo>
                    <a:pt x="32" y="254"/>
                  </a:lnTo>
                  <a:lnTo>
                    <a:pt x="28" y="265"/>
                  </a:lnTo>
                  <a:lnTo>
                    <a:pt x="26" y="282"/>
                  </a:lnTo>
                  <a:lnTo>
                    <a:pt x="23" y="290"/>
                  </a:lnTo>
                  <a:lnTo>
                    <a:pt x="20" y="293"/>
                  </a:lnTo>
                  <a:lnTo>
                    <a:pt x="16" y="295"/>
                  </a:lnTo>
                  <a:lnTo>
                    <a:pt x="12" y="295"/>
                  </a:lnTo>
                  <a:lnTo>
                    <a:pt x="8" y="294"/>
                  </a:lnTo>
                  <a:lnTo>
                    <a:pt x="4" y="291"/>
                  </a:lnTo>
                  <a:lnTo>
                    <a:pt x="1" y="288"/>
                  </a:lnTo>
                  <a:lnTo>
                    <a:pt x="0" y="286"/>
                  </a:lnTo>
                  <a:lnTo>
                    <a:pt x="0" y="282"/>
                  </a:lnTo>
                  <a:lnTo>
                    <a:pt x="2" y="263"/>
                  </a:lnTo>
                  <a:lnTo>
                    <a:pt x="8" y="246"/>
                  </a:lnTo>
                  <a:lnTo>
                    <a:pt x="15" y="234"/>
                  </a:lnTo>
                  <a:lnTo>
                    <a:pt x="32" y="216"/>
                  </a:lnTo>
                  <a:lnTo>
                    <a:pt x="49" y="205"/>
                  </a:lnTo>
                  <a:lnTo>
                    <a:pt x="54" y="199"/>
                  </a:lnTo>
                  <a:lnTo>
                    <a:pt x="57" y="192"/>
                  </a:lnTo>
                  <a:lnTo>
                    <a:pt x="54" y="184"/>
                  </a:lnTo>
                  <a:lnTo>
                    <a:pt x="49" y="170"/>
                  </a:lnTo>
                  <a:lnTo>
                    <a:pt x="41" y="158"/>
                  </a:lnTo>
                  <a:lnTo>
                    <a:pt x="24" y="136"/>
                  </a:lnTo>
                  <a:lnTo>
                    <a:pt x="16" y="126"/>
                  </a:lnTo>
                  <a:lnTo>
                    <a:pt x="13" y="114"/>
                  </a:lnTo>
                  <a:lnTo>
                    <a:pt x="13" y="102"/>
                  </a:lnTo>
                  <a:lnTo>
                    <a:pt x="20" y="88"/>
                  </a:lnTo>
                  <a:lnTo>
                    <a:pt x="35" y="75"/>
                  </a:lnTo>
                  <a:lnTo>
                    <a:pt x="58" y="64"/>
                  </a:lnTo>
                  <a:lnTo>
                    <a:pt x="68" y="56"/>
                  </a:lnTo>
                  <a:lnTo>
                    <a:pt x="73" y="46"/>
                  </a:lnTo>
                  <a:lnTo>
                    <a:pt x="73" y="38"/>
                  </a:lnTo>
                  <a:lnTo>
                    <a:pt x="68" y="31"/>
                  </a:lnTo>
                  <a:lnTo>
                    <a:pt x="61" y="27"/>
                  </a:lnTo>
                  <a:lnTo>
                    <a:pt x="50" y="26"/>
                  </a:lnTo>
                  <a:lnTo>
                    <a:pt x="36" y="27"/>
                  </a:lnTo>
                  <a:lnTo>
                    <a:pt x="32" y="27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3" y="22"/>
                  </a:lnTo>
                  <a:lnTo>
                    <a:pt x="21" y="17"/>
                  </a:lnTo>
                  <a:lnTo>
                    <a:pt x="21" y="13"/>
                  </a:lnTo>
                  <a:lnTo>
                    <a:pt x="23" y="8"/>
                  </a:lnTo>
                  <a:lnTo>
                    <a:pt x="24" y="5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3994150" y="2678113"/>
              <a:ext cx="454025" cy="26987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286" y="54"/>
                </a:cxn>
                <a:cxn ang="0">
                  <a:pos x="38" y="170"/>
                </a:cxn>
                <a:cxn ang="0">
                  <a:pos x="0" y="90"/>
                </a:cxn>
                <a:cxn ang="0">
                  <a:pos x="192" y="0"/>
                </a:cxn>
              </a:cxnLst>
              <a:rect l="0" t="0" r="r" b="b"/>
              <a:pathLst>
                <a:path w="286" h="170">
                  <a:moveTo>
                    <a:pt x="192" y="0"/>
                  </a:moveTo>
                  <a:lnTo>
                    <a:pt x="286" y="54"/>
                  </a:lnTo>
                  <a:lnTo>
                    <a:pt x="38" y="170"/>
                  </a:lnTo>
                  <a:lnTo>
                    <a:pt x="0" y="9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4891088" y="2247900"/>
              <a:ext cx="376237" cy="306388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37" y="80"/>
                </a:cxn>
                <a:cxn ang="0">
                  <a:pos x="0" y="193"/>
                </a:cxn>
                <a:cxn ang="0">
                  <a:pos x="0" y="98"/>
                </a:cxn>
                <a:cxn ang="0">
                  <a:pos x="5" y="94"/>
                </a:cxn>
                <a:cxn ang="0">
                  <a:pos x="9" y="90"/>
                </a:cxn>
                <a:cxn ang="0">
                  <a:pos x="15" y="87"/>
                </a:cxn>
                <a:cxn ang="0">
                  <a:pos x="197" y="0"/>
                </a:cxn>
              </a:cxnLst>
              <a:rect l="0" t="0" r="r" b="b"/>
              <a:pathLst>
                <a:path w="237" h="193">
                  <a:moveTo>
                    <a:pt x="197" y="0"/>
                  </a:moveTo>
                  <a:lnTo>
                    <a:pt x="237" y="80"/>
                  </a:lnTo>
                  <a:lnTo>
                    <a:pt x="0" y="193"/>
                  </a:lnTo>
                  <a:lnTo>
                    <a:pt x="0" y="98"/>
                  </a:lnTo>
                  <a:lnTo>
                    <a:pt x="5" y="94"/>
                  </a:lnTo>
                  <a:lnTo>
                    <a:pt x="9" y="90"/>
                  </a:lnTo>
                  <a:lnTo>
                    <a:pt x="15" y="87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4705350" y="2676525"/>
              <a:ext cx="466725" cy="271463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294" y="91"/>
                </a:cxn>
                <a:cxn ang="0">
                  <a:pos x="254" y="171"/>
                </a:cxn>
                <a:cxn ang="0">
                  <a:pos x="0" y="51"/>
                </a:cxn>
                <a:cxn ang="0">
                  <a:pos x="99" y="0"/>
                </a:cxn>
              </a:cxnLst>
              <a:rect l="0" t="0" r="r" b="b"/>
              <a:pathLst>
                <a:path w="294" h="171">
                  <a:moveTo>
                    <a:pt x="99" y="0"/>
                  </a:moveTo>
                  <a:lnTo>
                    <a:pt x="294" y="91"/>
                  </a:lnTo>
                  <a:lnTo>
                    <a:pt x="254" y="171"/>
                  </a:lnTo>
                  <a:lnTo>
                    <a:pt x="0" y="51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3898900" y="2247900"/>
              <a:ext cx="368300" cy="303213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222" y="87"/>
                </a:cxn>
                <a:cxn ang="0">
                  <a:pos x="232" y="95"/>
                </a:cxn>
                <a:cxn ang="0">
                  <a:pos x="232" y="191"/>
                </a:cxn>
                <a:cxn ang="0">
                  <a:pos x="0" y="80"/>
                </a:cxn>
                <a:cxn ang="0">
                  <a:pos x="39" y="0"/>
                </a:cxn>
              </a:cxnLst>
              <a:rect l="0" t="0" r="r" b="b"/>
              <a:pathLst>
                <a:path w="232" h="191">
                  <a:moveTo>
                    <a:pt x="39" y="0"/>
                  </a:moveTo>
                  <a:lnTo>
                    <a:pt x="222" y="87"/>
                  </a:lnTo>
                  <a:lnTo>
                    <a:pt x="232" y="95"/>
                  </a:lnTo>
                  <a:lnTo>
                    <a:pt x="232" y="191"/>
                  </a:lnTo>
                  <a:lnTo>
                    <a:pt x="0" y="8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90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