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56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4340" name="Group 108"/>
          <p:cNvGrpSpPr>
            <a:grpSpLocks/>
          </p:cNvGrpSpPr>
          <p:nvPr/>
        </p:nvGrpSpPr>
        <p:grpSpPr bwMode="auto">
          <a:xfrm>
            <a:off x="1042988" y="190500"/>
            <a:ext cx="6948487" cy="6046788"/>
            <a:chOff x="657" y="120"/>
            <a:chExt cx="4377" cy="3809"/>
          </a:xfrm>
        </p:grpSpPr>
        <p:pic>
          <p:nvPicPr>
            <p:cNvPr id="14341" name="Picture 109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20"/>
              <a:ext cx="4356" cy="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2" name="Picture 110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" y="981"/>
              <a:ext cx="4284" cy="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111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" y="1967"/>
              <a:ext cx="4302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112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" y="2867"/>
              <a:ext cx="4308" cy="1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Text Box 113"/>
            <p:cNvSpPr txBox="1">
              <a:spLocks noChangeArrowheads="1"/>
            </p:cNvSpPr>
            <p:nvPr/>
          </p:nvSpPr>
          <p:spPr bwMode="gray">
            <a:xfrm>
              <a:off x="2154" y="482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4346" name="Text Box 114"/>
            <p:cNvSpPr txBox="1">
              <a:spLocks noChangeArrowheads="1"/>
            </p:cNvSpPr>
            <p:nvPr/>
          </p:nvSpPr>
          <p:spPr bwMode="gray">
            <a:xfrm>
              <a:off x="2154" y="1430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4347" name="Text Box 115"/>
            <p:cNvSpPr txBox="1">
              <a:spLocks noChangeArrowheads="1"/>
            </p:cNvSpPr>
            <p:nvPr/>
          </p:nvSpPr>
          <p:spPr bwMode="gray">
            <a:xfrm>
              <a:off x="2154" y="2341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4348" name="Text Box 116"/>
            <p:cNvSpPr txBox="1">
              <a:spLocks noChangeArrowheads="1"/>
            </p:cNvSpPr>
            <p:nvPr/>
          </p:nvSpPr>
          <p:spPr bwMode="gray">
            <a:xfrm>
              <a:off x="2154" y="3244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25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