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5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Freeform 12"/>
          <p:cNvSpPr>
            <a:spLocks/>
          </p:cNvSpPr>
          <p:nvPr/>
        </p:nvSpPr>
        <p:spPr bwMode="auto">
          <a:xfrm>
            <a:off x="614373" y="3937016"/>
            <a:ext cx="5178425" cy="1657350"/>
          </a:xfrm>
          <a:custGeom>
            <a:avLst/>
            <a:gdLst/>
            <a:ahLst/>
            <a:cxnLst>
              <a:cxn ang="0">
                <a:pos x="1741" y="2"/>
              </a:cxn>
              <a:cxn ang="0">
                <a:pos x="1958" y="12"/>
              </a:cxn>
              <a:cxn ang="0">
                <a:pos x="2166" y="29"/>
              </a:cxn>
              <a:cxn ang="0">
                <a:pos x="2361" y="56"/>
              </a:cxn>
              <a:cxn ang="0">
                <a:pos x="2542" y="89"/>
              </a:cxn>
              <a:cxn ang="0">
                <a:pos x="2707" y="130"/>
              </a:cxn>
              <a:cxn ang="0">
                <a:pos x="2855" y="178"/>
              </a:cxn>
              <a:cxn ang="0">
                <a:pos x="2983" y="230"/>
              </a:cxn>
              <a:cxn ang="0">
                <a:pos x="3089" y="289"/>
              </a:cxn>
              <a:cxn ang="0">
                <a:pos x="3172" y="351"/>
              </a:cxn>
              <a:cxn ang="0">
                <a:pos x="3228" y="416"/>
              </a:cxn>
              <a:cxn ang="0">
                <a:pos x="3258" y="486"/>
              </a:cxn>
              <a:cxn ang="0">
                <a:pos x="3258" y="557"/>
              </a:cxn>
              <a:cxn ang="0">
                <a:pos x="3228" y="627"/>
              </a:cxn>
              <a:cxn ang="0">
                <a:pos x="3172" y="694"/>
              </a:cxn>
              <a:cxn ang="0">
                <a:pos x="3089" y="756"/>
              </a:cxn>
              <a:cxn ang="0">
                <a:pos x="2983" y="814"/>
              </a:cxn>
              <a:cxn ang="0">
                <a:pos x="2855" y="867"/>
              </a:cxn>
              <a:cxn ang="0">
                <a:pos x="2707" y="915"/>
              </a:cxn>
              <a:cxn ang="0">
                <a:pos x="2542" y="956"/>
              </a:cxn>
              <a:cxn ang="0">
                <a:pos x="2361" y="989"/>
              </a:cxn>
              <a:cxn ang="0">
                <a:pos x="2166" y="1015"/>
              </a:cxn>
              <a:cxn ang="0">
                <a:pos x="1958" y="1033"/>
              </a:cxn>
              <a:cxn ang="0">
                <a:pos x="1741" y="1043"/>
              </a:cxn>
              <a:cxn ang="0">
                <a:pos x="1518" y="1043"/>
              </a:cxn>
              <a:cxn ang="0">
                <a:pos x="1301" y="1033"/>
              </a:cxn>
              <a:cxn ang="0">
                <a:pos x="1094" y="1015"/>
              </a:cxn>
              <a:cxn ang="0">
                <a:pos x="899" y="989"/>
              </a:cxn>
              <a:cxn ang="0">
                <a:pos x="719" y="956"/>
              </a:cxn>
              <a:cxn ang="0">
                <a:pos x="553" y="915"/>
              </a:cxn>
              <a:cxn ang="0">
                <a:pos x="406" y="867"/>
              </a:cxn>
              <a:cxn ang="0">
                <a:pos x="279" y="814"/>
              </a:cxn>
              <a:cxn ang="0">
                <a:pos x="172" y="756"/>
              </a:cxn>
              <a:cxn ang="0">
                <a:pos x="89" y="694"/>
              </a:cxn>
              <a:cxn ang="0">
                <a:pos x="33" y="627"/>
              </a:cxn>
              <a:cxn ang="0">
                <a:pos x="3" y="557"/>
              </a:cxn>
              <a:cxn ang="0">
                <a:pos x="3" y="486"/>
              </a:cxn>
              <a:cxn ang="0">
                <a:pos x="33" y="416"/>
              </a:cxn>
              <a:cxn ang="0">
                <a:pos x="89" y="351"/>
              </a:cxn>
              <a:cxn ang="0">
                <a:pos x="172" y="289"/>
              </a:cxn>
              <a:cxn ang="0">
                <a:pos x="279" y="230"/>
              </a:cxn>
              <a:cxn ang="0">
                <a:pos x="406" y="178"/>
              </a:cxn>
              <a:cxn ang="0">
                <a:pos x="553" y="130"/>
              </a:cxn>
              <a:cxn ang="0">
                <a:pos x="719" y="89"/>
              </a:cxn>
              <a:cxn ang="0">
                <a:pos x="899" y="56"/>
              </a:cxn>
              <a:cxn ang="0">
                <a:pos x="1094" y="29"/>
              </a:cxn>
              <a:cxn ang="0">
                <a:pos x="1301" y="12"/>
              </a:cxn>
              <a:cxn ang="0">
                <a:pos x="1518" y="2"/>
              </a:cxn>
            </a:cxnLst>
            <a:rect l="0" t="0" r="r" b="b"/>
            <a:pathLst>
              <a:path w="3262" h="1044">
                <a:moveTo>
                  <a:pt x="1630" y="0"/>
                </a:moveTo>
                <a:lnTo>
                  <a:pt x="1741" y="2"/>
                </a:lnTo>
                <a:lnTo>
                  <a:pt x="1851" y="5"/>
                </a:lnTo>
                <a:lnTo>
                  <a:pt x="1958" y="12"/>
                </a:lnTo>
                <a:lnTo>
                  <a:pt x="2063" y="19"/>
                </a:lnTo>
                <a:lnTo>
                  <a:pt x="2166" y="29"/>
                </a:lnTo>
                <a:lnTo>
                  <a:pt x="2265" y="41"/>
                </a:lnTo>
                <a:lnTo>
                  <a:pt x="2361" y="56"/>
                </a:lnTo>
                <a:lnTo>
                  <a:pt x="2454" y="71"/>
                </a:lnTo>
                <a:lnTo>
                  <a:pt x="2542" y="89"/>
                </a:lnTo>
                <a:lnTo>
                  <a:pt x="2626" y="109"/>
                </a:lnTo>
                <a:lnTo>
                  <a:pt x="2707" y="130"/>
                </a:lnTo>
                <a:lnTo>
                  <a:pt x="2784" y="154"/>
                </a:lnTo>
                <a:lnTo>
                  <a:pt x="2855" y="178"/>
                </a:lnTo>
                <a:lnTo>
                  <a:pt x="2922" y="203"/>
                </a:lnTo>
                <a:lnTo>
                  <a:pt x="2983" y="230"/>
                </a:lnTo>
                <a:lnTo>
                  <a:pt x="3039" y="259"/>
                </a:lnTo>
                <a:lnTo>
                  <a:pt x="3089" y="289"/>
                </a:lnTo>
                <a:lnTo>
                  <a:pt x="3133" y="319"/>
                </a:lnTo>
                <a:lnTo>
                  <a:pt x="3172" y="351"/>
                </a:lnTo>
                <a:lnTo>
                  <a:pt x="3203" y="383"/>
                </a:lnTo>
                <a:lnTo>
                  <a:pt x="3228" y="416"/>
                </a:lnTo>
                <a:lnTo>
                  <a:pt x="3247" y="451"/>
                </a:lnTo>
                <a:lnTo>
                  <a:pt x="3258" y="486"/>
                </a:lnTo>
                <a:lnTo>
                  <a:pt x="3262" y="522"/>
                </a:lnTo>
                <a:lnTo>
                  <a:pt x="3258" y="557"/>
                </a:lnTo>
                <a:lnTo>
                  <a:pt x="3247" y="593"/>
                </a:lnTo>
                <a:lnTo>
                  <a:pt x="3228" y="627"/>
                </a:lnTo>
                <a:lnTo>
                  <a:pt x="3203" y="660"/>
                </a:lnTo>
                <a:lnTo>
                  <a:pt x="3172" y="694"/>
                </a:lnTo>
                <a:lnTo>
                  <a:pt x="3133" y="725"/>
                </a:lnTo>
                <a:lnTo>
                  <a:pt x="3089" y="756"/>
                </a:lnTo>
                <a:lnTo>
                  <a:pt x="3039" y="786"/>
                </a:lnTo>
                <a:lnTo>
                  <a:pt x="2983" y="814"/>
                </a:lnTo>
                <a:lnTo>
                  <a:pt x="2922" y="841"/>
                </a:lnTo>
                <a:lnTo>
                  <a:pt x="2855" y="867"/>
                </a:lnTo>
                <a:lnTo>
                  <a:pt x="2784" y="891"/>
                </a:lnTo>
                <a:lnTo>
                  <a:pt x="2707" y="915"/>
                </a:lnTo>
                <a:lnTo>
                  <a:pt x="2626" y="936"/>
                </a:lnTo>
                <a:lnTo>
                  <a:pt x="2542" y="956"/>
                </a:lnTo>
                <a:lnTo>
                  <a:pt x="2454" y="973"/>
                </a:lnTo>
                <a:lnTo>
                  <a:pt x="2361" y="989"/>
                </a:lnTo>
                <a:lnTo>
                  <a:pt x="2265" y="1003"/>
                </a:lnTo>
                <a:lnTo>
                  <a:pt x="2166" y="1015"/>
                </a:lnTo>
                <a:lnTo>
                  <a:pt x="2063" y="1025"/>
                </a:lnTo>
                <a:lnTo>
                  <a:pt x="1958" y="1033"/>
                </a:lnTo>
                <a:lnTo>
                  <a:pt x="1851" y="1040"/>
                </a:lnTo>
                <a:lnTo>
                  <a:pt x="1741" y="1043"/>
                </a:lnTo>
                <a:lnTo>
                  <a:pt x="1630" y="1044"/>
                </a:lnTo>
                <a:lnTo>
                  <a:pt x="1518" y="1043"/>
                </a:lnTo>
                <a:lnTo>
                  <a:pt x="1408" y="1040"/>
                </a:lnTo>
                <a:lnTo>
                  <a:pt x="1301" y="1033"/>
                </a:lnTo>
                <a:lnTo>
                  <a:pt x="1197" y="1025"/>
                </a:lnTo>
                <a:lnTo>
                  <a:pt x="1094" y="1015"/>
                </a:lnTo>
                <a:lnTo>
                  <a:pt x="996" y="1003"/>
                </a:lnTo>
                <a:lnTo>
                  <a:pt x="899" y="989"/>
                </a:lnTo>
                <a:lnTo>
                  <a:pt x="807" y="973"/>
                </a:lnTo>
                <a:lnTo>
                  <a:pt x="719" y="956"/>
                </a:lnTo>
                <a:lnTo>
                  <a:pt x="634" y="936"/>
                </a:lnTo>
                <a:lnTo>
                  <a:pt x="553" y="915"/>
                </a:lnTo>
                <a:lnTo>
                  <a:pt x="478" y="891"/>
                </a:lnTo>
                <a:lnTo>
                  <a:pt x="406" y="867"/>
                </a:lnTo>
                <a:lnTo>
                  <a:pt x="339" y="841"/>
                </a:lnTo>
                <a:lnTo>
                  <a:pt x="279" y="814"/>
                </a:lnTo>
                <a:lnTo>
                  <a:pt x="222" y="786"/>
                </a:lnTo>
                <a:lnTo>
                  <a:pt x="172" y="756"/>
                </a:lnTo>
                <a:lnTo>
                  <a:pt x="128" y="725"/>
                </a:lnTo>
                <a:lnTo>
                  <a:pt x="89" y="694"/>
                </a:lnTo>
                <a:lnTo>
                  <a:pt x="58" y="660"/>
                </a:lnTo>
                <a:lnTo>
                  <a:pt x="33" y="627"/>
                </a:lnTo>
                <a:lnTo>
                  <a:pt x="14" y="593"/>
                </a:lnTo>
                <a:lnTo>
                  <a:pt x="3" y="557"/>
                </a:lnTo>
                <a:lnTo>
                  <a:pt x="0" y="522"/>
                </a:lnTo>
                <a:lnTo>
                  <a:pt x="3" y="486"/>
                </a:lnTo>
                <a:lnTo>
                  <a:pt x="14" y="451"/>
                </a:lnTo>
                <a:lnTo>
                  <a:pt x="33" y="416"/>
                </a:lnTo>
                <a:lnTo>
                  <a:pt x="58" y="383"/>
                </a:lnTo>
                <a:lnTo>
                  <a:pt x="89" y="351"/>
                </a:lnTo>
                <a:lnTo>
                  <a:pt x="128" y="319"/>
                </a:lnTo>
                <a:lnTo>
                  <a:pt x="172" y="289"/>
                </a:lnTo>
                <a:lnTo>
                  <a:pt x="222" y="259"/>
                </a:lnTo>
                <a:lnTo>
                  <a:pt x="279" y="230"/>
                </a:lnTo>
                <a:lnTo>
                  <a:pt x="339" y="203"/>
                </a:lnTo>
                <a:lnTo>
                  <a:pt x="406" y="178"/>
                </a:lnTo>
                <a:lnTo>
                  <a:pt x="478" y="154"/>
                </a:lnTo>
                <a:lnTo>
                  <a:pt x="553" y="130"/>
                </a:lnTo>
                <a:lnTo>
                  <a:pt x="634" y="109"/>
                </a:lnTo>
                <a:lnTo>
                  <a:pt x="719" y="89"/>
                </a:lnTo>
                <a:lnTo>
                  <a:pt x="807" y="71"/>
                </a:lnTo>
                <a:lnTo>
                  <a:pt x="899" y="56"/>
                </a:lnTo>
                <a:lnTo>
                  <a:pt x="996" y="41"/>
                </a:lnTo>
                <a:lnTo>
                  <a:pt x="1094" y="29"/>
                </a:lnTo>
                <a:lnTo>
                  <a:pt x="1197" y="19"/>
                </a:lnTo>
                <a:lnTo>
                  <a:pt x="1301" y="12"/>
                </a:lnTo>
                <a:lnTo>
                  <a:pt x="1408" y="5"/>
                </a:lnTo>
                <a:lnTo>
                  <a:pt x="1518" y="2"/>
                </a:lnTo>
                <a:lnTo>
                  <a:pt x="1630" y="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D7D8D9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4" name="Freeform 12"/>
          <p:cNvSpPr>
            <a:spLocks/>
          </p:cNvSpPr>
          <p:nvPr/>
        </p:nvSpPr>
        <p:spPr bwMode="auto">
          <a:xfrm>
            <a:off x="3329017" y="3937016"/>
            <a:ext cx="5178425" cy="1657350"/>
          </a:xfrm>
          <a:custGeom>
            <a:avLst/>
            <a:gdLst/>
            <a:ahLst/>
            <a:cxnLst>
              <a:cxn ang="0">
                <a:pos x="1741" y="2"/>
              </a:cxn>
              <a:cxn ang="0">
                <a:pos x="1958" y="12"/>
              </a:cxn>
              <a:cxn ang="0">
                <a:pos x="2166" y="29"/>
              </a:cxn>
              <a:cxn ang="0">
                <a:pos x="2361" y="56"/>
              </a:cxn>
              <a:cxn ang="0">
                <a:pos x="2542" y="89"/>
              </a:cxn>
              <a:cxn ang="0">
                <a:pos x="2707" y="130"/>
              </a:cxn>
              <a:cxn ang="0">
                <a:pos x="2855" y="178"/>
              </a:cxn>
              <a:cxn ang="0">
                <a:pos x="2983" y="230"/>
              </a:cxn>
              <a:cxn ang="0">
                <a:pos x="3089" y="289"/>
              </a:cxn>
              <a:cxn ang="0">
                <a:pos x="3172" y="351"/>
              </a:cxn>
              <a:cxn ang="0">
                <a:pos x="3228" y="416"/>
              </a:cxn>
              <a:cxn ang="0">
                <a:pos x="3258" y="486"/>
              </a:cxn>
              <a:cxn ang="0">
                <a:pos x="3258" y="557"/>
              </a:cxn>
              <a:cxn ang="0">
                <a:pos x="3228" y="627"/>
              </a:cxn>
              <a:cxn ang="0">
                <a:pos x="3172" y="694"/>
              </a:cxn>
              <a:cxn ang="0">
                <a:pos x="3089" y="756"/>
              </a:cxn>
              <a:cxn ang="0">
                <a:pos x="2983" y="814"/>
              </a:cxn>
              <a:cxn ang="0">
                <a:pos x="2855" y="867"/>
              </a:cxn>
              <a:cxn ang="0">
                <a:pos x="2707" y="915"/>
              </a:cxn>
              <a:cxn ang="0">
                <a:pos x="2542" y="956"/>
              </a:cxn>
              <a:cxn ang="0">
                <a:pos x="2361" y="989"/>
              </a:cxn>
              <a:cxn ang="0">
                <a:pos x="2166" y="1015"/>
              </a:cxn>
              <a:cxn ang="0">
                <a:pos x="1958" y="1033"/>
              </a:cxn>
              <a:cxn ang="0">
                <a:pos x="1741" y="1043"/>
              </a:cxn>
              <a:cxn ang="0">
                <a:pos x="1518" y="1043"/>
              </a:cxn>
              <a:cxn ang="0">
                <a:pos x="1301" y="1033"/>
              </a:cxn>
              <a:cxn ang="0">
                <a:pos x="1094" y="1015"/>
              </a:cxn>
              <a:cxn ang="0">
                <a:pos x="899" y="989"/>
              </a:cxn>
              <a:cxn ang="0">
                <a:pos x="719" y="956"/>
              </a:cxn>
              <a:cxn ang="0">
                <a:pos x="553" y="915"/>
              </a:cxn>
              <a:cxn ang="0">
                <a:pos x="406" y="867"/>
              </a:cxn>
              <a:cxn ang="0">
                <a:pos x="279" y="814"/>
              </a:cxn>
              <a:cxn ang="0">
                <a:pos x="172" y="756"/>
              </a:cxn>
              <a:cxn ang="0">
                <a:pos x="89" y="694"/>
              </a:cxn>
              <a:cxn ang="0">
                <a:pos x="33" y="627"/>
              </a:cxn>
              <a:cxn ang="0">
                <a:pos x="3" y="557"/>
              </a:cxn>
              <a:cxn ang="0">
                <a:pos x="3" y="486"/>
              </a:cxn>
              <a:cxn ang="0">
                <a:pos x="33" y="416"/>
              </a:cxn>
              <a:cxn ang="0">
                <a:pos x="89" y="351"/>
              </a:cxn>
              <a:cxn ang="0">
                <a:pos x="172" y="289"/>
              </a:cxn>
              <a:cxn ang="0">
                <a:pos x="279" y="230"/>
              </a:cxn>
              <a:cxn ang="0">
                <a:pos x="406" y="178"/>
              </a:cxn>
              <a:cxn ang="0">
                <a:pos x="553" y="130"/>
              </a:cxn>
              <a:cxn ang="0">
                <a:pos x="719" y="89"/>
              </a:cxn>
              <a:cxn ang="0">
                <a:pos x="899" y="56"/>
              </a:cxn>
              <a:cxn ang="0">
                <a:pos x="1094" y="29"/>
              </a:cxn>
              <a:cxn ang="0">
                <a:pos x="1301" y="12"/>
              </a:cxn>
              <a:cxn ang="0">
                <a:pos x="1518" y="2"/>
              </a:cxn>
            </a:cxnLst>
            <a:rect l="0" t="0" r="r" b="b"/>
            <a:pathLst>
              <a:path w="3262" h="1044">
                <a:moveTo>
                  <a:pt x="1630" y="0"/>
                </a:moveTo>
                <a:lnTo>
                  <a:pt x="1741" y="2"/>
                </a:lnTo>
                <a:lnTo>
                  <a:pt x="1851" y="5"/>
                </a:lnTo>
                <a:lnTo>
                  <a:pt x="1958" y="12"/>
                </a:lnTo>
                <a:lnTo>
                  <a:pt x="2063" y="19"/>
                </a:lnTo>
                <a:lnTo>
                  <a:pt x="2166" y="29"/>
                </a:lnTo>
                <a:lnTo>
                  <a:pt x="2265" y="41"/>
                </a:lnTo>
                <a:lnTo>
                  <a:pt x="2361" y="56"/>
                </a:lnTo>
                <a:lnTo>
                  <a:pt x="2454" y="71"/>
                </a:lnTo>
                <a:lnTo>
                  <a:pt x="2542" y="89"/>
                </a:lnTo>
                <a:lnTo>
                  <a:pt x="2626" y="109"/>
                </a:lnTo>
                <a:lnTo>
                  <a:pt x="2707" y="130"/>
                </a:lnTo>
                <a:lnTo>
                  <a:pt x="2784" y="154"/>
                </a:lnTo>
                <a:lnTo>
                  <a:pt x="2855" y="178"/>
                </a:lnTo>
                <a:lnTo>
                  <a:pt x="2922" y="203"/>
                </a:lnTo>
                <a:lnTo>
                  <a:pt x="2983" y="230"/>
                </a:lnTo>
                <a:lnTo>
                  <a:pt x="3039" y="259"/>
                </a:lnTo>
                <a:lnTo>
                  <a:pt x="3089" y="289"/>
                </a:lnTo>
                <a:lnTo>
                  <a:pt x="3133" y="319"/>
                </a:lnTo>
                <a:lnTo>
                  <a:pt x="3172" y="351"/>
                </a:lnTo>
                <a:lnTo>
                  <a:pt x="3203" y="383"/>
                </a:lnTo>
                <a:lnTo>
                  <a:pt x="3228" y="416"/>
                </a:lnTo>
                <a:lnTo>
                  <a:pt x="3247" y="451"/>
                </a:lnTo>
                <a:lnTo>
                  <a:pt x="3258" y="486"/>
                </a:lnTo>
                <a:lnTo>
                  <a:pt x="3262" y="522"/>
                </a:lnTo>
                <a:lnTo>
                  <a:pt x="3258" y="557"/>
                </a:lnTo>
                <a:lnTo>
                  <a:pt x="3247" y="593"/>
                </a:lnTo>
                <a:lnTo>
                  <a:pt x="3228" y="627"/>
                </a:lnTo>
                <a:lnTo>
                  <a:pt x="3203" y="660"/>
                </a:lnTo>
                <a:lnTo>
                  <a:pt x="3172" y="694"/>
                </a:lnTo>
                <a:lnTo>
                  <a:pt x="3133" y="725"/>
                </a:lnTo>
                <a:lnTo>
                  <a:pt x="3089" y="756"/>
                </a:lnTo>
                <a:lnTo>
                  <a:pt x="3039" y="786"/>
                </a:lnTo>
                <a:lnTo>
                  <a:pt x="2983" y="814"/>
                </a:lnTo>
                <a:lnTo>
                  <a:pt x="2922" y="841"/>
                </a:lnTo>
                <a:lnTo>
                  <a:pt x="2855" y="867"/>
                </a:lnTo>
                <a:lnTo>
                  <a:pt x="2784" y="891"/>
                </a:lnTo>
                <a:lnTo>
                  <a:pt x="2707" y="915"/>
                </a:lnTo>
                <a:lnTo>
                  <a:pt x="2626" y="936"/>
                </a:lnTo>
                <a:lnTo>
                  <a:pt x="2542" y="956"/>
                </a:lnTo>
                <a:lnTo>
                  <a:pt x="2454" y="973"/>
                </a:lnTo>
                <a:lnTo>
                  <a:pt x="2361" y="989"/>
                </a:lnTo>
                <a:lnTo>
                  <a:pt x="2265" y="1003"/>
                </a:lnTo>
                <a:lnTo>
                  <a:pt x="2166" y="1015"/>
                </a:lnTo>
                <a:lnTo>
                  <a:pt x="2063" y="1025"/>
                </a:lnTo>
                <a:lnTo>
                  <a:pt x="1958" y="1033"/>
                </a:lnTo>
                <a:lnTo>
                  <a:pt x="1851" y="1040"/>
                </a:lnTo>
                <a:lnTo>
                  <a:pt x="1741" y="1043"/>
                </a:lnTo>
                <a:lnTo>
                  <a:pt x="1630" y="1044"/>
                </a:lnTo>
                <a:lnTo>
                  <a:pt x="1518" y="1043"/>
                </a:lnTo>
                <a:lnTo>
                  <a:pt x="1408" y="1040"/>
                </a:lnTo>
                <a:lnTo>
                  <a:pt x="1301" y="1033"/>
                </a:lnTo>
                <a:lnTo>
                  <a:pt x="1197" y="1025"/>
                </a:lnTo>
                <a:lnTo>
                  <a:pt x="1094" y="1015"/>
                </a:lnTo>
                <a:lnTo>
                  <a:pt x="996" y="1003"/>
                </a:lnTo>
                <a:lnTo>
                  <a:pt x="899" y="989"/>
                </a:lnTo>
                <a:lnTo>
                  <a:pt x="807" y="973"/>
                </a:lnTo>
                <a:lnTo>
                  <a:pt x="719" y="956"/>
                </a:lnTo>
                <a:lnTo>
                  <a:pt x="634" y="936"/>
                </a:lnTo>
                <a:lnTo>
                  <a:pt x="553" y="915"/>
                </a:lnTo>
                <a:lnTo>
                  <a:pt x="478" y="891"/>
                </a:lnTo>
                <a:lnTo>
                  <a:pt x="406" y="867"/>
                </a:lnTo>
                <a:lnTo>
                  <a:pt x="339" y="841"/>
                </a:lnTo>
                <a:lnTo>
                  <a:pt x="279" y="814"/>
                </a:lnTo>
                <a:lnTo>
                  <a:pt x="222" y="786"/>
                </a:lnTo>
                <a:lnTo>
                  <a:pt x="172" y="756"/>
                </a:lnTo>
                <a:lnTo>
                  <a:pt x="128" y="725"/>
                </a:lnTo>
                <a:lnTo>
                  <a:pt x="89" y="694"/>
                </a:lnTo>
                <a:lnTo>
                  <a:pt x="58" y="660"/>
                </a:lnTo>
                <a:lnTo>
                  <a:pt x="33" y="627"/>
                </a:lnTo>
                <a:lnTo>
                  <a:pt x="14" y="593"/>
                </a:lnTo>
                <a:lnTo>
                  <a:pt x="3" y="557"/>
                </a:lnTo>
                <a:lnTo>
                  <a:pt x="0" y="522"/>
                </a:lnTo>
                <a:lnTo>
                  <a:pt x="3" y="486"/>
                </a:lnTo>
                <a:lnTo>
                  <a:pt x="14" y="451"/>
                </a:lnTo>
                <a:lnTo>
                  <a:pt x="33" y="416"/>
                </a:lnTo>
                <a:lnTo>
                  <a:pt x="58" y="383"/>
                </a:lnTo>
                <a:lnTo>
                  <a:pt x="89" y="351"/>
                </a:lnTo>
                <a:lnTo>
                  <a:pt x="128" y="319"/>
                </a:lnTo>
                <a:lnTo>
                  <a:pt x="172" y="289"/>
                </a:lnTo>
                <a:lnTo>
                  <a:pt x="222" y="259"/>
                </a:lnTo>
                <a:lnTo>
                  <a:pt x="279" y="230"/>
                </a:lnTo>
                <a:lnTo>
                  <a:pt x="339" y="203"/>
                </a:lnTo>
                <a:lnTo>
                  <a:pt x="406" y="178"/>
                </a:lnTo>
                <a:lnTo>
                  <a:pt x="478" y="154"/>
                </a:lnTo>
                <a:lnTo>
                  <a:pt x="553" y="130"/>
                </a:lnTo>
                <a:lnTo>
                  <a:pt x="634" y="109"/>
                </a:lnTo>
                <a:lnTo>
                  <a:pt x="719" y="89"/>
                </a:lnTo>
                <a:lnTo>
                  <a:pt x="807" y="71"/>
                </a:lnTo>
                <a:lnTo>
                  <a:pt x="899" y="56"/>
                </a:lnTo>
                <a:lnTo>
                  <a:pt x="996" y="41"/>
                </a:lnTo>
                <a:lnTo>
                  <a:pt x="1094" y="29"/>
                </a:lnTo>
                <a:lnTo>
                  <a:pt x="1197" y="19"/>
                </a:lnTo>
                <a:lnTo>
                  <a:pt x="1301" y="12"/>
                </a:lnTo>
                <a:lnTo>
                  <a:pt x="1408" y="5"/>
                </a:lnTo>
                <a:lnTo>
                  <a:pt x="1518" y="2"/>
                </a:lnTo>
                <a:lnTo>
                  <a:pt x="1630" y="0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D7D8D9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5" name="Freeform 13"/>
          <p:cNvSpPr>
            <a:spLocks noEditPoints="1"/>
          </p:cNvSpPr>
          <p:nvPr/>
        </p:nvSpPr>
        <p:spPr bwMode="auto">
          <a:xfrm>
            <a:off x="3019454" y="3838591"/>
            <a:ext cx="5795963" cy="1947863"/>
          </a:xfrm>
          <a:custGeom>
            <a:avLst/>
            <a:gdLst/>
            <a:ahLst/>
            <a:cxnLst>
              <a:cxn ang="0">
                <a:pos x="1496" y="74"/>
              </a:cxn>
              <a:cxn ang="0">
                <a:pos x="1094" y="118"/>
              </a:cxn>
              <a:cxn ang="0">
                <a:pos x="748" y="192"/>
              </a:cxn>
              <a:cxn ang="0">
                <a:pos x="474" y="292"/>
              </a:cxn>
              <a:cxn ang="0">
                <a:pos x="284" y="413"/>
              </a:cxn>
              <a:cxn ang="0">
                <a:pos x="198" y="548"/>
              </a:cxn>
              <a:cxn ang="0">
                <a:pos x="228" y="689"/>
              </a:cxn>
              <a:cxn ang="0">
                <a:pos x="367" y="818"/>
              </a:cxn>
              <a:cxn ang="0">
                <a:pos x="601" y="929"/>
              </a:cxn>
              <a:cxn ang="0">
                <a:pos x="914" y="1018"/>
              </a:cxn>
              <a:cxn ang="0">
                <a:pos x="1289" y="1077"/>
              </a:cxn>
              <a:cxn ang="0">
                <a:pos x="1713" y="1105"/>
              </a:cxn>
              <a:cxn ang="0">
                <a:pos x="2153" y="1095"/>
              </a:cxn>
              <a:cxn ang="0">
                <a:pos x="2556" y="1051"/>
              </a:cxn>
              <a:cxn ang="0">
                <a:pos x="2902" y="977"/>
              </a:cxn>
              <a:cxn ang="0">
                <a:pos x="3178" y="876"/>
              </a:cxn>
              <a:cxn ang="0">
                <a:pos x="3367" y="756"/>
              </a:cxn>
              <a:cxn ang="0">
                <a:pos x="3453" y="619"/>
              </a:cxn>
              <a:cxn ang="0">
                <a:pos x="3423" y="478"/>
              </a:cxn>
              <a:cxn ang="0">
                <a:pos x="3284" y="351"/>
              </a:cxn>
              <a:cxn ang="0">
                <a:pos x="3050" y="240"/>
              </a:cxn>
              <a:cxn ang="0">
                <a:pos x="2737" y="151"/>
              </a:cxn>
              <a:cxn ang="0">
                <a:pos x="2361" y="91"/>
              </a:cxn>
              <a:cxn ang="0">
                <a:pos x="1936" y="64"/>
              </a:cxn>
              <a:cxn ang="0">
                <a:pos x="2062" y="6"/>
              </a:cxn>
              <a:cxn ang="0">
                <a:pos x="2509" y="45"/>
              </a:cxn>
              <a:cxn ang="0">
                <a:pos x="2903" y="119"/>
              </a:cxn>
              <a:cxn ang="0">
                <a:pos x="3230" y="222"/>
              </a:cxn>
              <a:cxn ang="0">
                <a:pos x="3473" y="349"/>
              </a:cxn>
              <a:cxn ang="0">
                <a:pos x="3617" y="495"/>
              </a:cxn>
              <a:cxn ang="0">
                <a:pos x="3647" y="654"/>
              </a:cxn>
              <a:cxn ang="0">
                <a:pos x="3558" y="808"/>
              </a:cxn>
              <a:cxn ang="0">
                <a:pos x="3362" y="944"/>
              </a:cxn>
              <a:cxn ang="0">
                <a:pos x="3076" y="1061"/>
              </a:cxn>
              <a:cxn ang="0">
                <a:pos x="2714" y="1150"/>
              </a:cxn>
              <a:cxn ang="0">
                <a:pos x="2291" y="1207"/>
              </a:cxn>
              <a:cxn ang="0">
                <a:pos x="1825" y="1227"/>
              </a:cxn>
              <a:cxn ang="0">
                <a:pos x="1359" y="1207"/>
              </a:cxn>
              <a:cxn ang="0">
                <a:pos x="937" y="1150"/>
              </a:cxn>
              <a:cxn ang="0">
                <a:pos x="575" y="1061"/>
              </a:cxn>
              <a:cxn ang="0">
                <a:pos x="289" y="944"/>
              </a:cxn>
              <a:cxn ang="0">
                <a:pos x="93" y="808"/>
              </a:cxn>
              <a:cxn ang="0">
                <a:pos x="4" y="654"/>
              </a:cxn>
              <a:cxn ang="0">
                <a:pos x="34" y="495"/>
              </a:cxn>
              <a:cxn ang="0">
                <a:pos x="178" y="349"/>
              </a:cxn>
              <a:cxn ang="0">
                <a:pos x="422" y="222"/>
              </a:cxn>
              <a:cxn ang="0">
                <a:pos x="747" y="119"/>
              </a:cxn>
              <a:cxn ang="0">
                <a:pos x="1141" y="45"/>
              </a:cxn>
              <a:cxn ang="0">
                <a:pos x="1587" y="6"/>
              </a:cxn>
            </a:cxnLst>
            <a:rect l="0" t="0" r="r" b="b"/>
            <a:pathLst>
              <a:path w="3651" h="1227">
                <a:moveTo>
                  <a:pt x="1825" y="62"/>
                </a:moveTo>
                <a:lnTo>
                  <a:pt x="1713" y="64"/>
                </a:lnTo>
                <a:lnTo>
                  <a:pt x="1603" y="67"/>
                </a:lnTo>
                <a:lnTo>
                  <a:pt x="1496" y="74"/>
                </a:lnTo>
                <a:lnTo>
                  <a:pt x="1392" y="81"/>
                </a:lnTo>
                <a:lnTo>
                  <a:pt x="1289" y="91"/>
                </a:lnTo>
                <a:lnTo>
                  <a:pt x="1191" y="103"/>
                </a:lnTo>
                <a:lnTo>
                  <a:pt x="1094" y="118"/>
                </a:lnTo>
                <a:lnTo>
                  <a:pt x="1002" y="133"/>
                </a:lnTo>
                <a:lnTo>
                  <a:pt x="914" y="151"/>
                </a:lnTo>
                <a:lnTo>
                  <a:pt x="829" y="171"/>
                </a:lnTo>
                <a:lnTo>
                  <a:pt x="748" y="192"/>
                </a:lnTo>
                <a:lnTo>
                  <a:pt x="673" y="216"/>
                </a:lnTo>
                <a:lnTo>
                  <a:pt x="601" y="240"/>
                </a:lnTo>
                <a:lnTo>
                  <a:pt x="534" y="265"/>
                </a:lnTo>
                <a:lnTo>
                  <a:pt x="474" y="292"/>
                </a:lnTo>
                <a:lnTo>
                  <a:pt x="417" y="321"/>
                </a:lnTo>
                <a:lnTo>
                  <a:pt x="367" y="351"/>
                </a:lnTo>
                <a:lnTo>
                  <a:pt x="323" y="381"/>
                </a:lnTo>
                <a:lnTo>
                  <a:pt x="284" y="413"/>
                </a:lnTo>
                <a:lnTo>
                  <a:pt x="253" y="445"/>
                </a:lnTo>
                <a:lnTo>
                  <a:pt x="228" y="478"/>
                </a:lnTo>
                <a:lnTo>
                  <a:pt x="209" y="513"/>
                </a:lnTo>
                <a:lnTo>
                  <a:pt x="198" y="548"/>
                </a:lnTo>
                <a:lnTo>
                  <a:pt x="195" y="584"/>
                </a:lnTo>
                <a:lnTo>
                  <a:pt x="198" y="619"/>
                </a:lnTo>
                <a:lnTo>
                  <a:pt x="209" y="655"/>
                </a:lnTo>
                <a:lnTo>
                  <a:pt x="228" y="689"/>
                </a:lnTo>
                <a:lnTo>
                  <a:pt x="253" y="722"/>
                </a:lnTo>
                <a:lnTo>
                  <a:pt x="284" y="756"/>
                </a:lnTo>
                <a:lnTo>
                  <a:pt x="323" y="787"/>
                </a:lnTo>
                <a:lnTo>
                  <a:pt x="367" y="818"/>
                </a:lnTo>
                <a:lnTo>
                  <a:pt x="417" y="848"/>
                </a:lnTo>
                <a:lnTo>
                  <a:pt x="474" y="876"/>
                </a:lnTo>
                <a:lnTo>
                  <a:pt x="534" y="903"/>
                </a:lnTo>
                <a:lnTo>
                  <a:pt x="601" y="929"/>
                </a:lnTo>
                <a:lnTo>
                  <a:pt x="673" y="953"/>
                </a:lnTo>
                <a:lnTo>
                  <a:pt x="748" y="977"/>
                </a:lnTo>
                <a:lnTo>
                  <a:pt x="829" y="998"/>
                </a:lnTo>
                <a:lnTo>
                  <a:pt x="914" y="1018"/>
                </a:lnTo>
                <a:lnTo>
                  <a:pt x="1002" y="1035"/>
                </a:lnTo>
                <a:lnTo>
                  <a:pt x="1094" y="1051"/>
                </a:lnTo>
                <a:lnTo>
                  <a:pt x="1191" y="1065"/>
                </a:lnTo>
                <a:lnTo>
                  <a:pt x="1289" y="1077"/>
                </a:lnTo>
                <a:lnTo>
                  <a:pt x="1392" y="1087"/>
                </a:lnTo>
                <a:lnTo>
                  <a:pt x="1496" y="1095"/>
                </a:lnTo>
                <a:lnTo>
                  <a:pt x="1603" y="1102"/>
                </a:lnTo>
                <a:lnTo>
                  <a:pt x="1713" y="1105"/>
                </a:lnTo>
                <a:lnTo>
                  <a:pt x="1825" y="1106"/>
                </a:lnTo>
                <a:lnTo>
                  <a:pt x="1936" y="1105"/>
                </a:lnTo>
                <a:lnTo>
                  <a:pt x="2046" y="1102"/>
                </a:lnTo>
                <a:lnTo>
                  <a:pt x="2153" y="1095"/>
                </a:lnTo>
                <a:lnTo>
                  <a:pt x="2258" y="1087"/>
                </a:lnTo>
                <a:lnTo>
                  <a:pt x="2361" y="1077"/>
                </a:lnTo>
                <a:lnTo>
                  <a:pt x="2460" y="1065"/>
                </a:lnTo>
                <a:lnTo>
                  <a:pt x="2556" y="1051"/>
                </a:lnTo>
                <a:lnTo>
                  <a:pt x="2649" y="1035"/>
                </a:lnTo>
                <a:lnTo>
                  <a:pt x="2737" y="1018"/>
                </a:lnTo>
                <a:lnTo>
                  <a:pt x="2821" y="998"/>
                </a:lnTo>
                <a:lnTo>
                  <a:pt x="2902" y="977"/>
                </a:lnTo>
                <a:lnTo>
                  <a:pt x="2979" y="953"/>
                </a:lnTo>
                <a:lnTo>
                  <a:pt x="3050" y="929"/>
                </a:lnTo>
                <a:lnTo>
                  <a:pt x="3117" y="903"/>
                </a:lnTo>
                <a:lnTo>
                  <a:pt x="3178" y="876"/>
                </a:lnTo>
                <a:lnTo>
                  <a:pt x="3234" y="848"/>
                </a:lnTo>
                <a:lnTo>
                  <a:pt x="3284" y="818"/>
                </a:lnTo>
                <a:lnTo>
                  <a:pt x="3328" y="787"/>
                </a:lnTo>
                <a:lnTo>
                  <a:pt x="3367" y="756"/>
                </a:lnTo>
                <a:lnTo>
                  <a:pt x="3398" y="722"/>
                </a:lnTo>
                <a:lnTo>
                  <a:pt x="3423" y="689"/>
                </a:lnTo>
                <a:lnTo>
                  <a:pt x="3442" y="655"/>
                </a:lnTo>
                <a:lnTo>
                  <a:pt x="3453" y="619"/>
                </a:lnTo>
                <a:lnTo>
                  <a:pt x="3457" y="584"/>
                </a:lnTo>
                <a:lnTo>
                  <a:pt x="3453" y="548"/>
                </a:lnTo>
                <a:lnTo>
                  <a:pt x="3442" y="513"/>
                </a:lnTo>
                <a:lnTo>
                  <a:pt x="3423" y="478"/>
                </a:lnTo>
                <a:lnTo>
                  <a:pt x="3398" y="445"/>
                </a:lnTo>
                <a:lnTo>
                  <a:pt x="3367" y="413"/>
                </a:lnTo>
                <a:lnTo>
                  <a:pt x="3328" y="381"/>
                </a:lnTo>
                <a:lnTo>
                  <a:pt x="3284" y="351"/>
                </a:lnTo>
                <a:lnTo>
                  <a:pt x="3234" y="321"/>
                </a:lnTo>
                <a:lnTo>
                  <a:pt x="3178" y="292"/>
                </a:lnTo>
                <a:lnTo>
                  <a:pt x="3117" y="265"/>
                </a:lnTo>
                <a:lnTo>
                  <a:pt x="3050" y="240"/>
                </a:lnTo>
                <a:lnTo>
                  <a:pt x="2979" y="216"/>
                </a:lnTo>
                <a:lnTo>
                  <a:pt x="2902" y="192"/>
                </a:lnTo>
                <a:lnTo>
                  <a:pt x="2821" y="171"/>
                </a:lnTo>
                <a:lnTo>
                  <a:pt x="2737" y="151"/>
                </a:lnTo>
                <a:lnTo>
                  <a:pt x="2649" y="133"/>
                </a:lnTo>
                <a:lnTo>
                  <a:pt x="2556" y="118"/>
                </a:lnTo>
                <a:lnTo>
                  <a:pt x="2460" y="103"/>
                </a:lnTo>
                <a:lnTo>
                  <a:pt x="2361" y="91"/>
                </a:lnTo>
                <a:lnTo>
                  <a:pt x="2258" y="81"/>
                </a:lnTo>
                <a:lnTo>
                  <a:pt x="2153" y="74"/>
                </a:lnTo>
                <a:lnTo>
                  <a:pt x="2046" y="67"/>
                </a:lnTo>
                <a:lnTo>
                  <a:pt x="1936" y="64"/>
                </a:lnTo>
                <a:lnTo>
                  <a:pt x="1825" y="62"/>
                </a:lnTo>
                <a:close/>
                <a:moveTo>
                  <a:pt x="1825" y="0"/>
                </a:moveTo>
                <a:lnTo>
                  <a:pt x="1945" y="1"/>
                </a:lnTo>
                <a:lnTo>
                  <a:pt x="2062" y="6"/>
                </a:lnTo>
                <a:lnTo>
                  <a:pt x="2179" y="11"/>
                </a:lnTo>
                <a:lnTo>
                  <a:pt x="2291" y="20"/>
                </a:lnTo>
                <a:lnTo>
                  <a:pt x="2402" y="31"/>
                </a:lnTo>
                <a:lnTo>
                  <a:pt x="2509" y="45"/>
                </a:lnTo>
                <a:lnTo>
                  <a:pt x="2613" y="60"/>
                </a:lnTo>
                <a:lnTo>
                  <a:pt x="2714" y="78"/>
                </a:lnTo>
                <a:lnTo>
                  <a:pt x="2810" y="98"/>
                </a:lnTo>
                <a:lnTo>
                  <a:pt x="2903" y="119"/>
                </a:lnTo>
                <a:lnTo>
                  <a:pt x="2992" y="142"/>
                </a:lnTo>
                <a:lnTo>
                  <a:pt x="3076" y="167"/>
                </a:lnTo>
                <a:lnTo>
                  <a:pt x="3156" y="193"/>
                </a:lnTo>
                <a:lnTo>
                  <a:pt x="3230" y="222"/>
                </a:lnTo>
                <a:lnTo>
                  <a:pt x="3299" y="252"/>
                </a:lnTo>
                <a:lnTo>
                  <a:pt x="3362" y="283"/>
                </a:lnTo>
                <a:lnTo>
                  <a:pt x="3421" y="315"/>
                </a:lnTo>
                <a:lnTo>
                  <a:pt x="3473" y="349"/>
                </a:lnTo>
                <a:lnTo>
                  <a:pt x="3519" y="384"/>
                </a:lnTo>
                <a:lnTo>
                  <a:pt x="3558" y="420"/>
                </a:lnTo>
                <a:lnTo>
                  <a:pt x="3592" y="457"/>
                </a:lnTo>
                <a:lnTo>
                  <a:pt x="3617" y="495"/>
                </a:lnTo>
                <a:lnTo>
                  <a:pt x="3636" y="534"/>
                </a:lnTo>
                <a:lnTo>
                  <a:pt x="3647" y="574"/>
                </a:lnTo>
                <a:lnTo>
                  <a:pt x="3651" y="614"/>
                </a:lnTo>
                <a:lnTo>
                  <a:pt x="3647" y="654"/>
                </a:lnTo>
                <a:lnTo>
                  <a:pt x="3636" y="694"/>
                </a:lnTo>
                <a:lnTo>
                  <a:pt x="3617" y="732"/>
                </a:lnTo>
                <a:lnTo>
                  <a:pt x="3592" y="770"/>
                </a:lnTo>
                <a:lnTo>
                  <a:pt x="3558" y="808"/>
                </a:lnTo>
                <a:lnTo>
                  <a:pt x="3519" y="843"/>
                </a:lnTo>
                <a:lnTo>
                  <a:pt x="3473" y="879"/>
                </a:lnTo>
                <a:lnTo>
                  <a:pt x="3421" y="912"/>
                </a:lnTo>
                <a:lnTo>
                  <a:pt x="3362" y="944"/>
                </a:lnTo>
                <a:lnTo>
                  <a:pt x="3299" y="975"/>
                </a:lnTo>
                <a:lnTo>
                  <a:pt x="3230" y="1005"/>
                </a:lnTo>
                <a:lnTo>
                  <a:pt x="3156" y="1034"/>
                </a:lnTo>
                <a:lnTo>
                  <a:pt x="3076" y="1061"/>
                </a:lnTo>
                <a:lnTo>
                  <a:pt x="2992" y="1085"/>
                </a:lnTo>
                <a:lnTo>
                  <a:pt x="2903" y="1109"/>
                </a:lnTo>
                <a:lnTo>
                  <a:pt x="2810" y="1130"/>
                </a:lnTo>
                <a:lnTo>
                  <a:pt x="2714" y="1150"/>
                </a:lnTo>
                <a:lnTo>
                  <a:pt x="2613" y="1167"/>
                </a:lnTo>
                <a:lnTo>
                  <a:pt x="2509" y="1183"/>
                </a:lnTo>
                <a:lnTo>
                  <a:pt x="2402" y="1196"/>
                </a:lnTo>
                <a:lnTo>
                  <a:pt x="2291" y="1207"/>
                </a:lnTo>
                <a:lnTo>
                  <a:pt x="2179" y="1216"/>
                </a:lnTo>
                <a:lnTo>
                  <a:pt x="2062" y="1222"/>
                </a:lnTo>
                <a:lnTo>
                  <a:pt x="1945" y="1226"/>
                </a:lnTo>
                <a:lnTo>
                  <a:pt x="1825" y="1227"/>
                </a:lnTo>
                <a:lnTo>
                  <a:pt x="1705" y="1226"/>
                </a:lnTo>
                <a:lnTo>
                  <a:pt x="1587" y="1222"/>
                </a:lnTo>
                <a:lnTo>
                  <a:pt x="1472" y="1216"/>
                </a:lnTo>
                <a:lnTo>
                  <a:pt x="1359" y="1207"/>
                </a:lnTo>
                <a:lnTo>
                  <a:pt x="1248" y="1196"/>
                </a:lnTo>
                <a:lnTo>
                  <a:pt x="1141" y="1183"/>
                </a:lnTo>
                <a:lnTo>
                  <a:pt x="1037" y="1167"/>
                </a:lnTo>
                <a:lnTo>
                  <a:pt x="937" y="1150"/>
                </a:lnTo>
                <a:lnTo>
                  <a:pt x="840" y="1130"/>
                </a:lnTo>
                <a:lnTo>
                  <a:pt x="747" y="1109"/>
                </a:lnTo>
                <a:lnTo>
                  <a:pt x="659" y="1085"/>
                </a:lnTo>
                <a:lnTo>
                  <a:pt x="575" y="1061"/>
                </a:lnTo>
                <a:lnTo>
                  <a:pt x="496" y="1034"/>
                </a:lnTo>
                <a:lnTo>
                  <a:pt x="422" y="1005"/>
                </a:lnTo>
                <a:lnTo>
                  <a:pt x="352" y="975"/>
                </a:lnTo>
                <a:lnTo>
                  <a:pt x="289" y="944"/>
                </a:lnTo>
                <a:lnTo>
                  <a:pt x="230" y="912"/>
                </a:lnTo>
                <a:lnTo>
                  <a:pt x="178" y="879"/>
                </a:lnTo>
                <a:lnTo>
                  <a:pt x="133" y="843"/>
                </a:lnTo>
                <a:lnTo>
                  <a:pt x="93" y="808"/>
                </a:lnTo>
                <a:lnTo>
                  <a:pt x="60" y="770"/>
                </a:lnTo>
                <a:lnTo>
                  <a:pt x="34" y="732"/>
                </a:lnTo>
                <a:lnTo>
                  <a:pt x="15" y="694"/>
                </a:lnTo>
                <a:lnTo>
                  <a:pt x="4" y="654"/>
                </a:lnTo>
                <a:lnTo>
                  <a:pt x="0" y="614"/>
                </a:lnTo>
                <a:lnTo>
                  <a:pt x="4" y="574"/>
                </a:lnTo>
                <a:lnTo>
                  <a:pt x="15" y="534"/>
                </a:lnTo>
                <a:lnTo>
                  <a:pt x="34" y="495"/>
                </a:lnTo>
                <a:lnTo>
                  <a:pt x="60" y="457"/>
                </a:lnTo>
                <a:lnTo>
                  <a:pt x="93" y="420"/>
                </a:lnTo>
                <a:lnTo>
                  <a:pt x="133" y="384"/>
                </a:lnTo>
                <a:lnTo>
                  <a:pt x="178" y="349"/>
                </a:lnTo>
                <a:lnTo>
                  <a:pt x="230" y="315"/>
                </a:lnTo>
                <a:lnTo>
                  <a:pt x="289" y="283"/>
                </a:lnTo>
                <a:lnTo>
                  <a:pt x="352" y="252"/>
                </a:lnTo>
                <a:lnTo>
                  <a:pt x="422" y="222"/>
                </a:lnTo>
                <a:lnTo>
                  <a:pt x="496" y="193"/>
                </a:lnTo>
                <a:lnTo>
                  <a:pt x="575" y="167"/>
                </a:lnTo>
                <a:lnTo>
                  <a:pt x="659" y="142"/>
                </a:lnTo>
                <a:lnTo>
                  <a:pt x="747" y="119"/>
                </a:lnTo>
                <a:lnTo>
                  <a:pt x="840" y="98"/>
                </a:lnTo>
                <a:lnTo>
                  <a:pt x="937" y="78"/>
                </a:lnTo>
                <a:lnTo>
                  <a:pt x="1037" y="60"/>
                </a:lnTo>
                <a:lnTo>
                  <a:pt x="1141" y="45"/>
                </a:lnTo>
                <a:lnTo>
                  <a:pt x="1248" y="31"/>
                </a:lnTo>
                <a:lnTo>
                  <a:pt x="1359" y="20"/>
                </a:lnTo>
                <a:lnTo>
                  <a:pt x="1472" y="11"/>
                </a:lnTo>
                <a:lnTo>
                  <a:pt x="1587" y="6"/>
                </a:lnTo>
                <a:lnTo>
                  <a:pt x="1705" y="1"/>
                </a:lnTo>
                <a:lnTo>
                  <a:pt x="1825" y="0"/>
                </a:lnTo>
                <a:close/>
              </a:path>
            </a:pathLst>
          </a:custGeom>
          <a:gradFill>
            <a:gsLst>
              <a:gs pos="0">
                <a:srgbClr val="3A3A3A"/>
              </a:gs>
              <a:gs pos="100000">
                <a:srgbClr val="171717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Freeform 13"/>
          <p:cNvSpPr>
            <a:spLocks noEditPoints="1"/>
          </p:cNvSpPr>
          <p:nvPr/>
        </p:nvSpPr>
        <p:spPr bwMode="auto">
          <a:xfrm>
            <a:off x="304810" y="3838591"/>
            <a:ext cx="5795963" cy="1947863"/>
          </a:xfrm>
          <a:custGeom>
            <a:avLst/>
            <a:gdLst/>
            <a:ahLst/>
            <a:cxnLst>
              <a:cxn ang="0">
                <a:pos x="1496" y="74"/>
              </a:cxn>
              <a:cxn ang="0">
                <a:pos x="1094" y="118"/>
              </a:cxn>
              <a:cxn ang="0">
                <a:pos x="748" y="192"/>
              </a:cxn>
              <a:cxn ang="0">
                <a:pos x="474" y="292"/>
              </a:cxn>
              <a:cxn ang="0">
                <a:pos x="284" y="413"/>
              </a:cxn>
              <a:cxn ang="0">
                <a:pos x="198" y="548"/>
              </a:cxn>
              <a:cxn ang="0">
                <a:pos x="228" y="689"/>
              </a:cxn>
              <a:cxn ang="0">
                <a:pos x="367" y="818"/>
              </a:cxn>
              <a:cxn ang="0">
                <a:pos x="601" y="929"/>
              </a:cxn>
              <a:cxn ang="0">
                <a:pos x="914" y="1018"/>
              </a:cxn>
              <a:cxn ang="0">
                <a:pos x="1289" y="1077"/>
              </a:cxn>
              <a:cxn ang="0">
                <a:pos x="1713" y="1105"/>
              </a:cxn>
              <a:cxn ang="0">
                <a:pos x="2153" y="1095"/>
              </a:cxn>
              <a:cxn ang="0">
                <a:pos x="2556" y="1051"/>
              </a:cxn>
              <a:cxn ang="0">
                <a:pos x="2902" y="977"/>
              </a:cxn>
              <a:cxn ang="0">
                <a:pos x="3178" y="876"/>
              </a:cxn>
              <a:cxn ang="0">
                <a:pos x="3367" y="756"/>
              </a:cxn>
              <a:cxn ang="0">
                <a:pos x="3453" y="619"/>
              </a:cxn>
              <a:cxn ang="0">
                <a:pos x="3423" y="478"/>
              </a:cxn>
              <a:cxn ang="0">
                <a:pos x="3284" y="351"/>
              </a:cxn>
              <a:cxn ang="0">
                <a:pos x="3050" y="240"/>
              </a:cxn>
              <a:cxn ang="0">
                <a:pos x="2737" y="151"/>
              </a:cxn>
              <a:cxn ang="0">
                <a:pos x="2361" y="91"/>
              </a:cxn>
              <a:cxn ang="0">
                <a:pos x="1936" y="64"/>
              </a:cxn>
              <a:cxn ang="0">
                <a:pos x="2062" y="6"/>
              </a:cxn>
              <a:cxn ang="0">
                <a:pos x="2509" y="45"/>
              </a:cxn>
              <a:cxn ang="0">
                <a:pos x="2903" y="119"/>
              </a:cxn>
              <a:cxn ang="0">
                <a:pos x="3230" y="222"/>
              </a:cxn>
              <a:cxn ang="0">
                <a:pos x="3473" y="349"/>
              </a:cxn>
              <a:cxn ang="0">
                <a:pos x="3617" y="495"/>
              </a:cxn>
              <a:cxn ang="0">
                <a:pos x="3647" y="654"/>
              </a:cxn>
              <a:cxn ang="0">
                <a:pos x="3558" y="808"/>
              </a:cxn>
              <a:cxn ang="0">
                <a:pos x="3362" y="944"/>
              </a:cxn>
              <a:cxn ang="0">
                <a:pos x="3076" y="1061"/>
              </a:cxn>
              <a:cxn ang="0">
                <a:pos x="2714" y="1150"/>
              </a:cxn>
              <a:cxn ang="0">
                <a:pos x="2291" y="1207"/>
              </a:cxn>
              <a:cxn ang="0">
                <a:pos x="1825" y="1227"/>
              </a:cxn>
              <a:cxn ang="0">
                <a:pos x="1359" y="1207"/>
              </a:cxn>
              <a:cxn ang="0">
                <a:pos x="937" y="1150"/>
              </a:cxn>
              <a:cxn ang="0">
                <a:pos x="575" y="1061"/>
              </a:cxn>
              <a:cxn ang="0">
                <a:pos x="289" y="944"/>
              </a:cxn>
              <a:cxn ang="0">
                <a:pos x="93" y="808"/>
              </a:cxn>
              <a:cxn ang="0">
                <a:pos x="4" y="654"/>
              </a:cxn>
              <a:cxn ang="0">
                <a:pos x="34" y="495"/>
              </a:cxn>
              <a:cxn ang="0">
                <a:pos x="178" y="349"/>
              </a:cxn>
              <a:cxn ang="0">
                <a:pos x="422" y="222"/>
              </a:cxn>
              <a:cxn ang="0">
                <a:pos x="747" y="119"/>
              </a:cxn>
              <a:cxn ang="0">
                <a:pos x="1141" y="45"/>
              </a:cxn>
              <a:cxn ang="0">
                <a:pos x="1587" y="6"/>
              </a:cxn>
            </a:cxnLst>
            <a:rect l="0" t="0" r="r" b="b"/>
            <a:pathLst>
              <a:path w="3651" h="1227">
                <a:moveTo>
                  <a:pt x="1825" y="62"/>
                </a:moveTo>
                <a:lnTo>
                  <a:pt x="1713" y="64"/>
                </a:lnTo>
                <a:lnTo>
                  <a:pt x="1603" y="67"/>
                </a:lnTo>
                <a:lnTo>
                  <a:pt x="1496" y="74"/>
                </a:lnTo>
                <a:lnTo>
                  <a:pt x="1392" y="81"/>
                </a:lnTo>
                <a:lnTo>
                  <a:pt x="1289" y="91"/>
                </a:lnTo>
                <a:lnTo>
                  <a:pt x="1191" y="103"/>
                </a:lnTo>
                <a:lnTo>
                  <a:pt x="1094" y="118"/>
                </a:lnTo>
                <a:lnTo>
                  <a:pt x="1002" y="133"/>
                </a:lnTo>
                <a:lnTo>
                  <a:pt x="914" y="151"/>
                </a:lnTo>
                <a:lnTo>
                  <a:pt x="829" y="171"/>
                </a:lnTo>
                <a:lnTo>
                  <a:pt x="748" y="192"/>
                </a:lnTo>
                <a:lnTo>
                  <a:pt x="673" y="216"/>
                </a:lnTo>
                <a:lnTo>
                  <a:pt x="601" y="240"/>
                </a:lnTo>
                <a:lnTo>
                  <a:pt x="534" y="265"/>
                </a:lnTo>
                <a:lnTo>
                  <a:pt x="474" y="292"/>
                </a:lnTo>
                <a:lnTo>
                  <a:pt x="417" y="321"/>
                </a:lnTo>
                <a:lnTo>
                  <a:pt x="367" y="351"/>
                </a:lnTo>
                <a:lnTo>
                  <a:pt x="323" y="381"/>
                </a:lnTo>
                <a:lnTo>
                  <a:pt x="284" y="413"/>
                </a:lnTo>
                <a:lnTo>
                  <a:pt x="253" y="445"/>
                </a:lnTo>
                <a:lnTo>
                  <a:pt x="228" y="478"/>
                </a:lnTo>
                <a:lnTo>
                  <a:pt x="209" y="513"/>
                </a:lnTo>
                <a:lnTo>
                  <a:pt x="198" y="548"/>
                </a:lnTo>
                <a:lnTo>
                  <a:pt x="195" y="584"/>
                </a:lnTo>
                <a:lnTo>
                  <a:pt x="198" y="619"/>
                </a:lnTo>
                <a:lnTo>
                  <a:pt x="209" y="655"/>
                </a:lnTo>
                <a:lnTo>
                  <a:pt x="228" y="689"/>
                </a:lnTo>
                <a:lnTo>
                  <a:pt x="253" y="722"/>
                </a:lnTo>
                <a:lnTo>
                  <a:pt x="284" y="756"/>
                </a:lnTo>
                <a:lnTo>
                  <a:pt x="323" y="787"/>
                </a:lnTo>
                <a:lnTo>
                  <a:pt x="367" y="818"/>
                </a:lnTo>
                <a:lnTo>
                  <a:pt x="417" y="848"/>
                </a:lnTo>
                <a:lnTo>
                  <a:pt x="474" y="876"/>
                </a:lnTo>
                <a:lnTo>
                  <a:pt x="534" y="903"/>
                </a:lnTo>
                <a:lnTo>
                  <a:pt x="601" y="929"/>
                </a:lnTo>
                <a:lnTo>
                  <a:pt x="673" y="953"/>
                </a:lnTo>
                <a:lnTo>
                  <a:pt x="748" y="977"/>
                </a:lnTo>
                <a:lnTo>
                  <a:pt x="829" y="998"/>
                </a:lnTo>
                <a:lnTo>
                  <a:pt x="914" y="1018"/>
                </a:lnTo>
                <a:lnTo>
                  <a:pt x="1002" y="1035"/>
                </a:lnTo>
                <a:lnTo>
                  <a:pt x="1094" y="1051"/>
                </a:lnTo>
                <a:lnTo>
                  <a:pt x="1191" y="1065"/>
                </a:lnTo>
                <a:lnTo>
                  <a:pt x="1289" y="1077"/>
                </a:lnTo>
                <a:lnTo>
                  <a:pt x="1392" y="1087"/>
                </a:lnTo>
                <a:lnTo>
                  <a:pt x="1496" y="1095"/>
                </a:lnTo>
                <a:lnTo>
                  <a:pt x="1603" y="1102"/>
                </a:lnTo>
                <a:lnTo>
                  <a:pt x="1713" y="1105"/>
                </a:lnTo>
                <a:lnTo>
                  <a:pt x="1825" y="1106"/>
                </a:lnTo>
                <a:lnTo>
                  <a:pt x="1936" y="1105"/>
                </a:lnTo>
                <a:lnTo>
                  <a:pt x="2046" y="1102"/>
                </a:lnTo>
                <a:lnTo>
                  <a:pt x="2153" y="1095"/>
                </a:lnTo>
                <a:lnTo>
                  <a:pt x="2258" y="1087"/>
                </a:lnTo>
                <a:lnTo>
                  <a:pt x="2361" y="1077"/>
                </a:lnTo>
                <a:lnTo>
                  <a:pt x="2460" y="1065"/>
                </a:lnTo>
                <a:lnTo>
                  <a:pt x="2556" y="1051"/>
                </a:lnTo>
                <a:lnTo>
                  <a:pt x="2649" y="1035"/>
                </a:lnTo>
                <a:lnTo>
                  <a:pt x="2737" y="1018"/>
                </a:lnTo>
                <a:lnTo>
                  <a:pt x="2821" y="998"/>
                </a:lnTo>
                <a:lnTo>
                  <a:pt x="2902" y="977"/>
                </a:lnTo>
                <a:lnTo>
                  <a:pt x="2979" y="953"/>
                </a:lnTo>
                <a:lnTo>
                  <a:pt x="3050" y="929"/>
                </a:lnTo>
                <a:lnTo>
                  <a:pt x="3117" y="903"/>
                </a:lnTo>
                <a:lnTo>
                  <a:pt x="3178" y="876"/>
                </a:lnTo>
                <a:lnTo>
                  <a:pt x="3234" y="848"/>
                </a:lnTo>
                <a:lnTo>
                  <a:pt x="3284" y="818"/>
                </a:lnTo>
                <a:lnTo>
                  <a:pt x="3328" y="787"/>
                </a:lnTo>
                <a:lnTo>
                  <a:pt x="3367" y="756"/>
                </a:lnTo>
                <a:lnTo>
                  <a:pt x="3398" y="722"/>
                </a:lnTo>
                <a:lnTo>
                  <a:pt x="3423" y="689"/>
                </a:lnTo>
                <a:lnTo>
                  <a:pt x="3442" y="655"/>
                </a:lnTo>
                <a:lnTo>
                  <a:pt x="3453" y="619"/>
                </a:lnTo>
                <a:lnTo>
                  <a:pt x="3457" y="584"/>
                </a:lnTo>
                <a:lnTo>
                  <a:pt x="3453" y="548"/>
                </a:lnTo>
                <a:lnTo>
                  <a:pt x="3442" y="513"/>
                </a:lnTo>
                <a:lnTo>
                  <a:pt x="3423" y="478"/>
                </a:lnTo>
                <a:lnTo>
                  <a:pt x="3398" y="445"/>
                </a:lnTo>
                <a:lnTo>
                  <a:pt x="3367" y="413"/>
                </a:lnTo>
                <a:lnTo>
                  <a:pt x="3328" y="381"/>
                </a:lnTo>
                <a:lnTo>
                  <a:pt x="3284" y="351"/>
                </a:lnTo>
                <a:lnTo>
                  <a:pt x="3234" y="321"/>
                </a:lnTo>
                <a:lnTo>
                  <a:pt x="3178" y="292"/>
                </a:lnTo>
                <a:lnTo>
                  <a:pt x="3117" y="265"/>
                </a:lnTo>
                <a:lnTo>
                  <a:pt x="3050" y="240"/>
                </a:lnTo>
                <a:lnTo>
                  <a:pt x="2979" y="216"/>
                </a:lnTo>
                <a:lnTo>
                  <a:pt x="2902" y="192"/>
                </a:lnTo>
                <a:lnTo>
                  <a:pt x="2821" y="171"/>
                </a:lnTo>
                <a:lnTo>
                  <a:pt x="2737" y="151"/>
                </a:lnTo>
                <a:lnTo>
                  <a:pt x="2649" y="133"/>
                </a:lnTo>
                <a:lnTo>
                  <a:pt x="2556" y="118"/>
                </a:lnTo>
                <a:lnTo>
                  <a:pt x="2460" y="103"/>
                </a:lnTo>
                <a:lnTo>
                  <a:pt x="2361" y="91"/>
                </a:lnTo>
                <a:lnTo>
                  <a:pt x="2258" y="81"/>
                </a:lnTo>
                <a:lnTo>
                  <a:pt x="2153" y="74"/>
                </a:lnTo>
                <a:lnTo>
                  <a:pt x="2046" y="67"/>
                </a:lnTo>
                <a:lnTo>
                  <a:pt x="1936" y="64"/>
                </a:lnTo>
                <a:lnTo>
                  <a:pt x="1825" y="62"/>
                </a:lnTo>
                <a:close/>
                <a:moveTo>
                  <a:pt x="1825" y="0"/>
                </a:moveTo>
                <a:lnTo>
                  <a:pt x="1945" y="1"/>
                </a:lnTo>
                <a:lnTo>
                  <a:pt x="2062" y="6"/>
                </a:lnTo>
                <a:lnTo>
                  <a:pt x="2179" y="11"/>
                </a:lnTo>
                <a:lnTo>
                  <a:pt x="2291" y="20"/>
                </a:lnTo>
                <a:lnTo>
                  <a:pt x="2402" y="31"/>
                </a:lnTo>
                <a:lnTo>
                  <a:pt x="2509" y="45"/>
                </a:lnTo>
                <a:lnTo>
                  <a:pt x="2613" y="60"/>
                </a:lnTo>
                <a:lnTo>
                  <a:pt x="2714" y="78"/>
                </a:lnTo>
                <a:lnTo>
                  <a:pt x="2810" y="98"/>
                </a:lnTo>
                <a:lnTo>
                  <a:pt x="2903" y="119"/>
                </a:lnTo>
                <a:lnTo>
                  <a:pt x="2992" y="142"/>
                </a:lnTo>
                <a:lnTo>
                  <a:pt x="3076" y="167"/>
                </a:lnTo>
                <a:lnTo>
                  <a:pt x="3156" y="193"/>
                </a:lnTo>
                <a:lnTo>
                  <a:pt x="3230" y="222"/>
                </a:lnTo>
                <a:lnTo>
                  <a:pt x="3299" y="252"/>
                </a:lnTo>
                <a:lnTo>
                  <a:pt x="3362" y="283"/>
                </a:lnTo>
                <a:lnTo>
                  <a:pt x="3421" y="315"/>
                </a:lnTo>
                <a:lnTo>
                  <a:pt x="3473" y="349"/>
                </a:lnTo>
                <a:lnTo>
                  <a:pt x="3519" y="384"/>
                </a:lnTo>
                <a:lnTo>
                  <a:pt x="3558" y="420"/>
                </a:lnTo>
                <a:lnTo>
                  <a:pt x="3592" y="457"/>
                </a:lnTo>
                <a:lnTo>
                  <a:pt x="3617" y="495"/>
                </a:lnTo>
                <a:lnTo>
                  <a:pt x="3636" y="534"/>
                </a:lnTo>
                <a:lnTo>
                  <a:pt x="3647" y="574"/>
                </a:lnTo>
                <a:lnTo>
                  <a:pt x="3651" y="614"/>
                </a:lnTo>
                <a:lnTo>
                  <a:pt x="3647" y="654"/>
                </a:lnTo>
                <a:lnTo>
                  <a:pt x="3636" y="694"/>
                </a:lnTo>
                <a:lnTo>
                  <a:pt x="3617" y="732"/>
                </a:lnTo>
                <a:lnTo>
                  <a:pt x="3592" y="770"/>
                </a:lnTo>
                <a:lnTo>
                  <a:pt x="3558" y="808"/>
                </a:lnTo>
                <a:lnTo>
                  <a:pt x="3519" y="843"/>
                </a:lnTo>
                <a:lnTo>
                  <a:pt x="3473" y="879"/>
                </a:lnTo>
                <a:lnTo>
                  <a:pt x="3421" y="912"/>
                </a:lnTo>
                <a:lnTo>
                  <a:pt x="3362" y="944"/>
                </a:lnTo>
                <a:lnTo>
                  <a:pt x="3299" y="975"/>
                </a:lnTo>
                <a:lnTo>
                  <a:pt x="3230" y="1005"/>
                </a:lnTo>
                <a:lnTo>
                  <a:pt x="3156" y="1034"/>
                </a:lnTo>
                <a:lnTo>
                  <a:pt x="3076" y="1061"/>
                </a:lnTo>
                <a:lnTo>
                  <a:pt x="2992" y="1085"/>
                </a:lnTo>
                <a:lnTo>
                  <a:pt x="2903" y="1109"/>
                </a:lnTo>
                <a:lnTo>
                  <a:pt x="2810" y="1130"/>
                </a:lnTo>
                <a:lnTo>
                  <a:pt x="2714" y="1150"/>
                </a:lnTo>
                <a:lnTo>
                  <a:pt x="2613" y="1167"/>
                </a:lnTo>
                <a:lnTo>
                  <a:pt x="2509" y="1183"/>
                </a:lnTo>
                <a:lnTo>
                  <a:pt x="2402" y="1196"/>
                </a:lnTo>
                <a:lnTo>
                  <a:pt x="2291" y="1207"/>
                </a:lnTo>
                <a:lnTo>
                  <a:pt x="2179" y="1216"/>
                </a:lnTo>
                <a:lnTo>
                  <a:pt x="2062" y="1222"/>
                </a:lnTo>
                <a:lnTo>
                  <a:pt x="1945" y="1226"/>
                </a:lnTo>
                <a:lnTo>
                  <a:pt x="1825" y="1227"/>
                </a:lnTo>
                <a:lnTo>
                  <a:pt x="1705" y="1226"/>
                </a:lnTo>
                <a:lnTo>
                  <a:pt x="1587" y="1222"/>
                </a:lnTo>
                <a:lnTo>
                  <a:pt x="1472" y="1216"/>
                </a:lnTo>
                <a:lnTo>
                  <a:pt x="1359" y="1207"/>
                </a:lnTo>
                <a:lnTo>
                  <a:pt x="1248" y="1196"/>
                </a:lnTo>
                <a:lnTo>
                  <a:pt x="1141" y="1183"/>
                </a:lnTo>
                <a:lnTo>
                  <a:pt x="1037" y="1167"/>
                </a:lnTo>
                <a:lnTo>
                  <a:pt x="937" y="1150"/>
                </a:lnTo>
                <a:lnTo>
                  <a:pt x="840" y="1130"/>
                </a:lnTo>
                <a:lnTo>
                  <a:pt x="747" y="1109"/>
                </a:lnTo>
                <a:lnTo>
                  <a:pt x="659" y="1085"/>
                </a:lnTo>
                <a:lnTo>
                  <a:pt x="575" y="1061"/>
                </a:lnTo>
                <a:lnTo>
                  <a:pt x="496" y="1034"/>
                </a:lnTo>
                <a:lnTo>
                  <a:pt x="422" y="1005"/>
                </a:lnTo>
                <a:lnTo>
                  <a:pt x="352" y="975"/>
                </a:lnTo>
                <a:lnTo>
                  <a:pt x="289" y="944"/>
                </a:lnTo>
                <a:lnTo>
                  <a:pt x="230" y="912"/>
                </a:lnTo>
                <a:lnTo>
                  <a:pt x="178" y="879"/>
                </a:lnTo>
                <a:lnTo>
                  <a:pt x="133" y="843"/>
                </a:lnTo>
                <a:lnTo>
                  <a:pt x="93" y="808"/>
                </a:lnTo>
                <a:lnTo>
                  <a:pt x="60" y="770"/>
                </a:lnTo>
                <a:lnTo>
                  <a:pt x="34" y="732"/>
                </a:lnTo>
                <a:lnTo>
                  <a:pt x="15" y="694"/>
                </a:lnTo>
                <a:lnTo>
                  <a:pt x="4" y="654"/>
                </a:lnTo>
                <a:lnTo>
                  <a:pt x="0" y="614"/>
                </a:lnTo>
                <a:lnTo>
                  <a:pt x="4" y="574"/>
                </a:lnTo>
                <a:lnTo>
                  <a:pt x="15" y="534"/>
                </a:lnTo>
                <a:lnTo>
                  <a:pt x="34" y="495"/>
                </a:lnTo>
                <a:lnTo>
                  <a:pt x="60" y="457"/>
                </a:lnTo>
                <a:lnTo>
                  <a:pt x="93" y="420"/>
                </a:lnTo>
                <a:lnTo>
                  <a:pt x="133" y="384"/>
                </a:lnTo>
                <a:lnTo>
                  <a:pt x="178" y="349"/>
                </a:lnTo>
                <a:lnTo>
                  <a:pt x="230" y="315"/>
                </a:lnTo>
                <a:lnTo>
                  <a:pt x="289" y="283"/>
                </a:lnTo>
                <a:lnTo>
                  <a:pt x="352" y="252"/>
                </a:lnTo>
                <a:lnTo>
                  <a:pt x="422" y="222"/>
                </a:lnTo>
                <a:lnTo>
                  <a:pt x="496" y="193"/>
                </a:lnTo>
                <a:lnTo>
                  <a:pt x="575" y="167"/>
                </a:lnTo>
                <a:lnTo>
                  <a:pt x="659" y="142"/>
                </a:lnTo>
                <a:lnTo>
                  <a:pt x="747" y="119"/>
                </a:lnTo>
                <a:lnTo>
                  <a:pt x="840" y="98"/>
                </a:lnTo>
                <a:lnTo>
                  <a:pt x="937" y="78"/>
                </a:lnTo>
                <a:lnTo>
                  <a:pt x="1037" y="60"/>
                </a:lnTo>
                <a:lnTo>
                  <a:pt x="1141" y="45"/>
                </a:lnTo>
                <a:lnTo>
                  <a:pt x="1248" y="31"/>
                </a:lnTo>
                <a:lnTo>
                  <a:pt x="1359" y="20"/>
                </a:lnTo>
                <a:lnTo>
                  <a:pt x="1472" y="11"/>
                </a:lnTo>
                <a:lnTo>
                  <a:pt x="1587" y="6"/>
                </a:lnTo>
                <a:lnTo>
                  <a:pt x="1705" y="1"/>
                </a:lnTo>
                <a:lnTo>
                  <a:pt x="1825" y="0"/>
                </a:lnTo>
                <a:close/>
              </a:path>
            </a:pathLst>
          </a:custGeom>
          <a:gradFill>
            <a:gsLst>
              <a:gs pos="0">
                <a:srgbClr val="3A3A3A"/>
              </a:gs>
              <a:gs pos="100000">
                <a:srgbClr val="171717"/>
              </a:gs>
            </a:gsLst>
            <a:lin ang="5400000" scaled="0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72"/>
          <p:cNvGrpSpPr/>
          <p:nvPr/>
        </p:nvGrpSpPr>
        <p:grpSpPr>
          <a:xfrm>
            <a:off x="1399081" y="973121"/>
            <a:ext cx="6244753" cy="2098689"/>
            <a:chOff x="490549" y="758807"/>
            <a:chExt cx="5795963" cy="1947863"/>
          </a:xfrm>
        </p:grpSpPr>
        <p:sp>
          <p:nvSpPr>
            <p:cNvPr id="67" name="Freeform 12"/>
            <p:cNvSpPr>
              <a:spLocks/>
            </p:cNvSpPr>
            <p:nvPr/>
          </p:nvSpPr>
          <p:spPr bwMode="auto">
            <a:xfrm>
              <a:off x="800112" y="857232"/>
              <a:ext cx="5178425" cy="1657350"/>
            </a:xfrm>
            <a:custGeom>
              <a:avLst/>
              <a:gdLst/>
              <a:ahLst/>
              <a:cxnLst>
                <a:cxn ang="0">
                  <a:pos x="1741" y="2"/>
                </a:cxn>
                <a:cxn ang="0">
                  <a:pos x="1958" y="12"/>
                </a:cxn>
                <a:cxn ang="0">
                  <a:pos x="2166" y="29"/>
                </a:cxn>
                <a:cxn ang="0">
                  <a:pos x="2361" y="56"/>
                </a:cxn>
                <a:cxn ang="0">
                  <a:pos x="2542" y="89"/>
                </a:cxn>
                <a:cxn ang="0">
                  <a:pos x="2707" y="130"/>
                </a:cxn>
                <a:cxn ang="0">
                  <a:pos x="2855" y="178"/>
                </a:cxn>
                <a:cxn ang="0">
                  <a:pos x="2983" y="230"/>
                </a:cxn>
                <a:cxn ang="0">
                  <a:pos x="3089" y="289"/>
                </a:cxn>
                <a:cxn ang="0">
                  <a:pos x="3172" y="351"/>
                </a:cxn>
                <a:cxn ang="0">
                  <a:pos x="3228" y="416"/>
                </a:cxn>
                <a:cxn ang="0">
                  <a:pos x="3258" y="486"/>
                </a:cxn>
                <a:cxn ang="0">
                  <a:pos x="3258" y="557"/>
                </a:cxn>
                <a:cxn ang="0">
                  <a:pos x="3228" y="627"/>
                </a:cxn>
                <a:cxn ang="0">
                  <a:pos x="3172" y="694"/>
                </a:cxn>
                <a:cxn ang="0">
                  <a:pos x="3089" y="756"/>
                </a:cxn>
                <a:cxn ang="0">
                  <a:pos x="2983" y="814"/>
                </a:cxn>
                <a:cxn ang="0">
                  <a:pos x="2855" y="867"/>
                </a:cxn>
                <a:cxn ang="0">
                  <a:pos x="2707" y="915"/>
                </a:cxn>
                <a:cxn ang="0">
                  <a:pos x="2542" y="956"/>
                </a:cxn>
                <a:cxn ang="0">
                  <a:pos x="2361" y="989"/>
                </a:cxn>
                <a:cxn ang="0">
                  <a:pos x="2166" y="1015"/>
                </a:cxn>
                <a:cxn ang="0">
                  <a:pos x="1958" y="1033"/>
                </a:cxn>
                <a:cxn ang="0">
                  <a:pos x="1741" y="1043"/>
                </a:cxn>
                <a:cxn ang="0">
                  <a:pos x="1518" y="1043"/>
                </a:cxn>
                <a:cxn ang="0">
                  <a:pos x="1301" y="1033"/>
                </a:cxn>
                <a:cxn ang="0">
                  <a:pos x="1094" y="1015"/>
                </a:cxn>
                <a:cxn ang="0">
                  <a:pos x="899" y="989"/>
                </a:cxn>
                <a:cxn ang="0">
                  <a:pos x="719" y="956"/>
                </a:cxn>
                <a:cxn ang="0">
                  <a:pos x="553" y="915"/>
                </a:cxn>
                <a:cxn ang="0">
                  <a:pos x="406" y="867"/>
                </a:cxn>
                <a:cxn ang="0">
                  <a:pos x="279" y="814"/>
                </a:cxn>
                <a:cxn ang="0">
                  <a:pos x="172" y="756"/>
                </a:cxn>
                <a:cxn ang="0">
                  <a:pos x="89" y="694"/>
                </a:cxn>
                <a:cxn ang="0">
                  <a:pos x="33" y="627"/>
                </a:cxn>
                <a:cxn ang="0">
                  <a:pos x="3" y="557"/>
                </a:cxn>
                <a:cxn ang="0">
                  <a:pos x="3" y="486"/>
                </a:cxn>
                <a:cxn ang="0">
                  <a:pos x="33" y="416"/>
                </a:cxn>
                <a:cxn ang="0">
                  <a:pos x="89" y="351"/>
                </a:cxn>
                <a:cxn ang="0">
                  <a:pos x="172" y="289"/>
                </a:cxn>
                <a:cxn ang="0">
                  <a:pos x="279" y="230"/>
                </a:cxn>
                <a:cxn ang="0">
                  <a:pos x="406" y="178"/>
                </a:cxn>
                <a:cxn ang="0">
                  <a:pos x="553" y="130"/>
                </a:cxn>
                <a:cxn ang="0">
                  <a:pos x="719" y="89"/>
                </a:cxn>
                <a:cxn ang="0">
                  <a:pos x="899" y="56"/>
                </a:cxn>
                <a:cxn ang="0">
                  <a:pos x="1094" y="29"/>
                </a:cxn>
                <a:cxn ang="0">
                  <a:pos x="1301" y="12"/>
                </a:cxn>
                <a:cxn ang="0">
                  <a:pos x="1518" y="2"/>
                </a:cxn>
              </a:cxnLst>
              <a:rect l="0" t="0" r="r" b="b"/>
              <a:pathLst>
                <a:path w="3262" h="1044">
                  <a:moveTo>
                    <a:pt x="1630" y="0"/>
                  </a:moveTo>
                  <a:lnTo>
                    <a:pt x="1741" y="2"/>
                  </a:lnTo>
                  <a:lnTo>
                    <a:pt x="1851" y="5"/>
                  </a:lnTo>
                  <a:lnTo>
                    <a:pt x="1958" y="12"/>
                  </a:lnTo>
                  <a:lnTo>
                    <a:pt x="2063" y="19"/>
                  </a:lnTo>
                  <a:lnTo>
                    <a:pt x="2166" y="29"/>
                  </a:lnTo>
                  <a:lnTo>
                    <a:pt x="2265" y="41"/>
                  </a:lnTo>
                  <a:lnTo>
                    <a:pt x="2361" y="56"/>
                  </a:lnTo>
                  <a:lnTo>
                    <a:pt x="2454" y="71"/>
                  </a:lnTo>
                  <a:lnTo>
                    <a:pt x="2542" y="89"/>
                  </a:lnTo>
                  <a:lnTo>
                    <a:pt x="2626" y="109"/>
                  </a:lnTo>
                  <a:lnTo>
                    <a:pt x="2707" y="130"/>
                  </a:lnTo>
                  <a:lnTo>
                    <a:pt x="2784" y="154"/>
                  </a:lnTo>
                  <a:lnTo>
                    <a:pt x="2855" y="178"/>
                  </a:lnTo>
                  <a:lnTo>
                    <a:pt x="2922" y="203"/>
                  </a:lnTo>
                  <a:lnTo>
                    <a:pt x="2983" y="230"/>
                  </a:lnTo>
                  <a:lnTo>
                    <a:pt x="3039" y="259"/>
                  </a:lnTo>
                  <a:lnTo>
                    <a:pt x="3089" y="289"/>
                  </a:lnTo>
                  <a:lnTo>
                    <a:pt x="3133" y="319"/>
                  </a:lnTo>
                  <a:lnTo>
                    <a:pt x="3172" y="351"/>
                  </a:lnTo>
                  <a:lnTo>
                    <a:pt x="3203" y="383"/>
                  </a:lnTo>
                  <a:lnTo>
                    <a:pt x="3228" y="416"/>
                  </a:lnTo>
                  <a:lnTo>
                    <a:pt x="3247" y="451"/>
                  </a:lnTo>
                  <a:lnTo>
                    <a:pt x="3258" y="486"/>
                  </a:lnTo>
                  <a:lnTo>
                    <a:pt x="3262" y="522"/>
                  </a:lnTo>
                  <a:lnTo>
                    <a:pt x="3258" y="557"/>
                  </a:lnTo>
                  <a:lnTo>
                    <a:pt x="3247" y="593"/>
                  </a:lnTo>
                  <a:lnTo>
                    <a:pt x="3228" y="627"/>
                  </a:lnTo>
                  <a:lnTo>
                    <a:pt x="3203" y="660"/>
                  </a:lnTo>
                  <a:lnTo>
                    <a:pt x="3172" y="694"/>
                  </a:lnTo>
                  <a:lnTo>
                    <a:pt x="3133" y="725"/>
                  </a:lnTo>
                  <a:lnTo>
                    <a:pt x="3089" y="756"/>
                  </a:lnTo>
                  <a:lnTo>
                    <a:pt x="3039" y="786"/>
                  </a:lnTo>
                  <a:lnTo>
                    <a:pt x="2983" y="814"/>
                  </a:lnTo>
                  <a:lnTo>
                    <a:pt x="2922" y="841"/>
                  </a:lnTo>
                  <a:lnTo>
                    <a:pt x="2855" y="867"/>
                  </a:lnTo>
                  <a:lnTo>
                    <a:pt x="2784" y="891"/>
                  </a:lnTo>
                  <a:lnTo>
                    <a:pt x="2707" y="915"/>
                  </a:lnTo>
                  <a:lnTo>
                    <a:pt x="2626" y="936"/>
                  </a:lnTo>
                  <a:lnTo>
                    <a:pt x="2542" y="956"/>
                  </a:lnTo>
                  <a:lnTo>
                    <a:pt x="2454" y="973"/>
                  </a:lnTo>
                  <a:lnTo>
                    <a:pt x="2361" y="989"/>
                  </a:lnTo>
                  <a:lnTo>
                    <a:pt x="2265" y="1003"/>
                  </a:lnTo>
                  <a:lnTo>
                    <a:pt x="2166" y="1015"/>
                  </a:lnTo>
                  <a:lnTo>
                    <a:pt x="2063" y="1025"/>
                  </a:lnTo>
                  <a:lnTo>
                    <a:pt x="1958" y="1033"/>
                  </a:lnTo>
                  <a:lnTo>
                    <a:pt x="1851" y="1040"/>
                  </a:lnTo>
                  <a:lnTo>
                    <a:pt x="1741" y="1043"/>
                  </a:lnTo>
                  <a:lnTo>
                    <a:pt x="1630" y="1044"/>
                  </a:lnTo>
                  <a:lnTo>
                    <a:pt x="1518" y="1043"/>
                  </a:lnTo>
                  <a:lnTo>
                    <a:pt x="1408" y="1040"/>
                  </a:lnTo>
                  <a:lnTo>
                    <a:pt x="1301" y="1033"/>
                  </a:lnTo>
                  <a:lnTo>
                    <a:pt x="1197" y="1025"/>
                  </a:lnTo>
                  <a:lnTo>
                    <a:pt x="1094" y="1015"/>
                  </a:lnTo>
                  <a:lnTo>
                    <a:pt x="996" y="1003"/>
                  </a:lnTo>
                  <a:lnTo>
                    <a:pt x="899" y="989"/>
                  </a:lnTo>
                  <a:lnTo>
                    <a:pt x="807" y="973"/>
                  </a:lnTo>
                  <a:lnTo>
                    <a:pt x="719" y="956"/>
                  </a:lnTo>
                  <a:lnTo>
                    <a:pt x="634" y="936"/>
                  </a:lnTo>
                  <a:lnTo>
                    <a:pt x="553" y="915"/>
                  </a:lnTo>
                  <a:lnTo>
                    <a:pt x="478" y="891"/>
                  </a:lnTo>
                  <a:lnTo>
                    <a:pt x="406" y="867"/>
                  </a:lnTo>
                  <a:lnTo>
                    <a:pt x="339" y="841"/>
                  </a:lnTo>
                  <a:lnTo>
                    <a:pt x="279" y="814"/>
                  </a:lnTo>
                  <a:lnTo>
                    <a:pt x="222" y="786"/>
                  </a:lnTo>
                  <a:lnTo>
                    <a:pt x="172" y="756"/>
                  </a:lnTo>
                  <a:lnTo>
                    <a:pt x="128" y="725"/>
                  </a:lnTo>
                  <a:lnTo>
                    <a:pt x="89" y="694"/>
                  </a:lnTo>
                  <a:lnTo>
                    <a:pt x="58" y="660"/>
                  </a:lnTo>
                  <a:lnTo>
                    <a:pt x="33" y="627"/>
                  </a:lnTo>
                  <a:lnTo>
                    <a:pt x="14" y="593"/>
                  </a:lnTo>
                  <a:lnTo>
                    <a:pt x="3" y="557"/>
                  </a:lnTo>
                  <a:lnTo>
                    <a:pt x="0" y="522"/>
                  </a:lnTo>
                  <a:lnTo>
                    <a:pt x="3" y="486"/>
                  </a:lnTo>
                  <a:lnTo>
                    <a:pt x="14" y="451"/>
                  </a:lnTo>
                  <a:lnTo>
                    <a:pt x="33" y="416"/>
                  </a:lnTo>
                  <a:lnTo>
                    <a:pt x="58" y="383"/>
                  </a:lnTo>
                  <a:lnTo>
                    <a:pt x="89" y="351"/>
                  </a:lnTo>
                  <a:lnTo>
                    <a:pt x="128" y="319"/>
                  </a:lnTo>
                  <a:lnTo>
                    <a:pt x="172" y="289"/>
                  </a:lnTo>
                  <a:lnTo>
                    <a:pt x="222" y="259"/>
                  </a:lnTo>
                  <a:lnTo>
                    <a:pt x="279" y="230"/>
                  </a:lnTo>
                  <a:lnTo>
                    <a:pt x="339" y="203"/>
                  </a:lnTo>
                  <a:lnTo>
                    <a:pt x="406" y="178"/>
                  </a:lnTo>
                  <a:lnTo>
                    <a:pt x="478" y="154"/>
                  </a:lnTo>
                  <a:lnTo>
                    <a:pt x="553" y="130"/>
                  </a:lnTo>
                  <a:lnTo>
                    <a:pt x="634" y="109"/>
                  </a:lnTo>
                  <a:lnTo>
                    <a:pt x="719" y="89"/>
                  </a:lnTo>
                  <a:lnTo>
                    <a:pt x="807" y="71"/>
                  </a:lnTo>
                  <a:lnTo>
                    <a:pt x="899" y="56"/>
                  </a:lnTo>
                  <a:lnTo>
                    <a:pt x="996" y="41"/>
                  </a:lnTo>
                  <a:lnTo>
                    <a:pt x="1094" y="29"/>
                  </a:lnTo>
                  <a:lnTo>
                    <a:pt x="1197" y="19"/>
                  </a:lnTo>
                  <a:lnTo>
                    <a:pt x="1301" y="12"/>
                  </a:lnTo>
                  <a:lnTo>
                    <a:pt x="1408" y="5"/>
                  </a:lnTo>
                  <a:lnTo>
                    <a:pt x="1518" y="2"/>
                  </a:lnTo>
                  <a:lnTo>
                    <a:pt x="1630" y="0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D7D8D9"/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Freeform 13"/>
            <p:cNvSpPr>
              <a:spLocks noEditPoints="1"/>
            </p:cNvSpPr>
            <p:nvPr/>
          </p:nvSpPr>
          <p:spPr bwMode="auto">
            <a:xfrm>
              <a:off x="490549" y="758807"/>
              <a:ext cx="5795963" cy="1947863"/>
            </a:xfrm>
            <a:custGeom>
              <a:avLst/>
              <a:gdLst/>
              <a:ahLst/>
              <a:cxnLst>
                <a:cxn ang="0">
                  <a:pos x="1496" y="74"/>
                </a:cxn>
                <a:cxn ang="0">
                  <a:pos x="1094" y="118"/>
                </a:cxn>
                <a:cxn ang="0">
                  <a:pos x="748" y="192"/>
                </a:cxn>
                <a:cxn ang="0">
                  <a:pos x="474" y="292"/>
                </a:cxn>
                <a:cxn ang="0">
                  <a:pos x="284" y="413"/>
                </a:cxn>
                <a:cxn ang="0">
                  <a:pos x="198" y="548"/>
                </a:cxn>
                <a:cxn ang="0">
                  <a:pos x="228" y="689"/>
                </a:cxn>
                <a:cxn ang="0">
                  <a:pos x="367" y="818"/>
                </a:cxn>
                <a:cxn ang="0">
                  <a:pos x="601" y="929"/>
                </a:cxn>
                <a:cxn ang="0">
                  <a:pos x="914" y="1018"/>
                </a:cxn>
                <a:cxn ang="0">
                  <a:pos x="1289" y="1077"/>
                </a:cxn>
                <a:cxn ang="0">
                  <a:pos x="1713" y="1105"/>
                </a:cxn>
                <a:cxn ang="0">
                  <a:pos x="2153" y="1095"/>
                </a:cxn>
                <a:cxn ang="0">
                  <a:pos x="2556" y="1051"/>
                </a:cxn>
                <a:cxn ang="0">
                  <a:pos x="2902" y="977"/>
                </a:cxn>
                <a:cxn ang="0">
                  <a:pos x="3178" y="876"/>
                </a:cxn>
                <a:cxn ang="0">
                  <a:pos x="3367" y="756"/>
                </a:cxn>
                <a:cxn ang="0">
                  <a:pos x="3453" y="619"/>
                </a:cxn>
                <a:cxn ang="0">
                  <a:pos x="3423" y="478"/>
                </a:cxn>
                <a:cxn ang="0">
                  <a:pos x="3284" y="351"/>
                </a:cxn>
                <a:cxn ang="0">
                  <a:pos x="3050" y="240"/>
                </a:cxn>
                <a:cxn ang="0">
                  <a:pos x="2737" y="151"/>
                </a:cxn>
                <a:cxn ang="0">
                  <a:pos x="2361" y="91"/>
                </a:cxn>
                <a:cxn ang="0">
                  <a:pos x="1936" y="64"/>
                </a:cxn>
                <a:cxn ang="0">
                  <a:pos x="2062" y="6"/>
                </a:cxn>
                <a:cxn ang="0">
                  <a:pos x="2509" y="45"/>
                </a:cxn>
                <a:cxn ang="0">
                  <a:pos x="2903" y="119"/>
                </a:cxn>
                <a:cxn ang="0">
                  <a:pos x="3230" y="222"/>
                </a:cxn>
                <a:cxn ang="0">
                  <a:pos x="3473" y="349"/>
                </a:cxn>
                <a:cxn ang="0">
                  <a:pos x="3617" y="495"/>
                </a:cxn>
                <a:cxn ang="0">
                  <a:pos x="3647" y="654"/>
                </a:cxn>
                <a:cxn ang="0">
                  <a:pos x="3558" y="808"/>
                </a:cxn>
                <a:cxn ang="0">
                  <a:pos x="3362" y="944"/>
                </a:cxn>
                <a:cxn ang="0">
                  <a:pos x="3076" y="1061"/>
                </a:cxn>
                <a:cxn ang="0">
                  <a:pos x="2714" y="1150"/>
                </a:cxn>
                <a:cxn ang="0">
                  <a:pos x="2291" y="1207"/>
                </a:cxn>
                <a:cxn ang="0">
                  <a:pos x="1825" y="1227"/>
                </a:cxn>
                <a:cxn ang="0">
                  <a:pos x="1359" y="1207"/>
                </a:cxn>
                <a:cxn ang="0">
                  <a:pos x="937" y="1150"/>
                </a:cxn>
                <a:cxn ang="0">
                  <a:pos x="575" y="1061"/>
                </a:cxn>
                <a:cxn ang="0">
                  <a:pos x="289" y="944"/>
                </a:cxn>
                <a:cxn ang="0">
                  <a:pos x="93" y="808"/>
                </a:cxn>
                <a:cxn ang="0">
                  <a:pos x="4" y="654"/>
                </a:cxn>
                <a:cxn ang="0">
                  <a:pos x="34" y="495"/>
                </a:cxn>
                <a:cxn ang="0">
                  <a:pos x="178" y="349"/>
                </a:cxn>
                <a:cxn ang="0">
                  <a:pos x="422" y="222"/>
                </a:cxn>
                <a:cxn ang="0">
                  <a:pos x="747" y="119"/>
                </a:cxn>
                <a:cxn ang="0">
                  <a:pos x="1141" y="45"/>
                </a:cxn>
                <a:cxn ang="0">
                  <a:pos x="1587" y="6"/>
                </a:cxn>
              </a:cxnLst>
              <a:rect l="0" t="0" r="r" b="b"/>
              <a:pathLst>
                <a:path w="3651" h="1227">
                  <a:moveTo>
                    <a:pt x="1825" y="62"/>
                  </a:moveTo>
                  <a:lnTo>
                    <a:pt x="1713" y="64"/>
                  </a:lnTo>
                  <a:lnTo>
                    <a:pt x="1603" y="67"/>
                  </a:lnTo>
                  <a:lnTo>
                    <a:pt x="1496" y="74"/>
                  </a:lnTo>
                  <a:lnTo>
                    <a:pt x="1392" y="81"/>
                  </a:lnTo>
                  <a:lnTo>
                    <a:pt x="1289" y="91"/>
                  </a:lnTo>
                  <a:lnTo>
                    <a:pt x="1191" y="103"/>
                  </a:lnTo>
                  <a:lnTo>
                    <a:pt x="1094" y="118"/>
                  </a:lnTo>
                  <a:lnTo>
                    <a:pt x="1002" y="133"/>
                  </a:lnTo>
                  <a:lnTo>
                    <a:pt x="914" y="151"/>
                  </a:lnTo>
                  <a:lnTo>
                    <a:pt x="829" y="171"/>
                  </a:lnTo>
                  <a:lnTo>
                    <a:pt x="748" y="192"/>
                  </a:lnTo>
                  <a:lnTo>
                    <a:pt x="673" y="216"/>
                  </a:lnTo>
                  <a:lnTo>
                    <a:pt x="601" y="240"/>
                  </a:lnTo>
                  <a:lnTo>
                    <a:pt x="534" y="265"/>
                  </a:lnTo>
                  <a:lnTo>
                    <a:pt x="474" y="292"/>
                  </a:lnTo>
                  <a:lnTo>
                    <a:pt x="417" y="321"/>
                  </a:lnTo>
                  <a:lnTo>
                    <a:pt x="367" y="351"/>
                  </a:lnTo>
                  <a:lnTo>
                    <a:pt x="323" y="381"/>
                  </a:lnTo>
                  <a:lnTo>
                    <a:pt x="284" y="413"/>
                  </a:lnTo>
                  <a:lnTo>
                    <a:pt x="253" y="445"/>
                  </a:lnTo>
                  <a:lnTo>
                    <a:pt x="228" y="478"/>
                  </a:lnTo>
                  <a:lnTo>
                    <a:pt x="209" y="513"/>
                  </a:lnTo>
                  <a:lnTo>
                    <a:pt x="198" y="548"/>
                  </a:lnTo>
                  <a:lnTo>
                    <a:pt x="195" y="584"/>
                  </a:lnTo>
                  <a:lnTo>
                    <a:pt x="198" y="619"/>
                  </a:lnTo>
                  <a:lnTo>
                    <a:pt x="209" y="655"/>
                  </a:lnTo>
                  <a:lnTo>
                    <a:pt x="228" y="689"/>
                  </a:lnTo>
                  <a:lnTo>
                    <a:pt x="253" y="722"/>
                  </a:lnTo>
                  <a:lnTo>
                    <a:pt x="284" y="756"/>
                  </a:lnTo>
                  <a:lnTo>
                    <a:pt x="323" y="787"/>
                  </a:lnTo>
                  <a:lnTo>
                    <a:pt x="367" y="818"/>
                  </a:lnTo>
                  <a:lnTo>
                    <a:pt x="417" y="848"/>
                  </a:lnTo>
                  <a:lnTo>
                    <a:pt x="474" y="876"/>
                  </a:lnTo>
                  <a:lnTo>
                    <a:pt x="534" y="903"/>
                  </a:lnTo>
                  <a:lnTo>
                    <a:pt x="601" y="929"/>
                  </a:lnTo>
                  <a:lnTo>
                    <a:pt x="673" y="953"/>
                  </a:lnTo>
                  <a:lnTo>
                    <a:pt x="748" y="977"/>
                  </a:lnTo>
                  <a:lnTo>
                    <a:pt x="829" y="998"/>
                  </a:lnTo>
                  <a:lnTo>
                    <a:pt x="914" y="1018"/>
                  </a:lnTo>
                  <a:lnTo>
                    <a:pt x="1002" y="1035"/>
                  </a:lnTo>
                  <a:lnTo>
                    <a:pt x="1094" y="1051"/>
                  </a:lnTo>
                  <a:lnTo>
                    <a:pt x="1191" y="1065"/>
                  </a:lnTo>
                  <a:lnTo>
                    <a:pt x="1289" y="1077"/>
                  </a:lnTo>
                  <a:lnTo>
                    <a:pt x="1392" y="1087"/>
                  </a:lnTo>
                  <a:lnTo>
                    <a:pt x="1496" y="1095"/>
                  </a:lnTo>
                  <a:lnTo>
                    <a:pt x="1603" y="1102"/>
                  </a:lnTo>
                  <a:lnTo>
                    <a:pt x="1713" y="1105"/>
                  </a:lnTo>
                  <a:lnTo>
                    <a:pt x="1825" y="1106"/>
                  </a:lnTo>
                  <a:lnTo>
                    <a:pt x="1936" y="1105"/>
                  </a:lnTo>
                  <a:lnTo>
                    <a:pt x="2046" y="1102"/>
                  </a:lnTo>
                  <a:lnTo>
                    <a:pt x="2153" y="1095"/>
                  </a:lnTo>
                  <a:lnTo>
                    <a:pt x="2258" y="1087"/>
                  </a:lnTo>
                  <a:lnTo>
                    <a:pt x="2361" y="1077"/>
                  </a:lnTo>
                  <a:lnTo>
                    <a:pt x="2460" y="1065"/>
                  </a:lnTo>
                  <a:lnTo>
                    <a:pt x="2556" y="1051"/>
                  </a:lnTo>
                  <a:lnTo>
                    <a:pt x="2649" y="1035"/>
                  </a:lnTo>
                  <a:lnTo>
                    <a:pt x="2737" y="1018"/>
                  </a:lnTo>
                  <a:lnTo>
                    <a:pt x="2821" y="998"/>
                  </a:lnTo>
                  <a:lnTo>
                    <a:pt x="2902" y="977"/>
                  </a:lnTo>
                  <a:lnTo>
                    <a:pt x="2979" y="953"/>
                  </a:lnTo>
                  <a:lnTo>
                    <a:pt x="3050" y="929"/>
                  </a:lnTo>
                  <a:lnTo>
                    <a:pt x="3117" y="903"/>
                  </a:lnTo>
                  <a:lnTo>
                    <a:pt x="3178" y="876"/>
                  </a:lnTo>
                  <a:lnTo>
                    <a:pt x="3234" y="848"/>
                  </a:lnTo>
                  <a:lnTo>
                    <a:pt x="3284" y="818"/>
                  </a:lnTo>
                  <a:lnTo>
                    <a:pt x="3328" y="787"/>
                  </a:lnTo>
                  <a:lnTo>
                    <a:pt x="3367" y="756"/>
                  </a:lnTo>
                  <a:lnTo>
                    <a:pt x="3398" y="722"/>
                  </a:lnTo>
                  <a:lnTo>
                    <a:pt x="3423" y="689"/>
                  </a:lnTo>
                  <a:lnTo>
                    <a:pt x="3442" y="655"/>
                  </a:lnTo>
                  <a:lnTo>
                    <a:pt x="3453" y="619"/>
                  </a:lnTo>
                  <a:lnTo>
                    <a:pt x="3457" y="584"/>
                  </a:lnTo>
                  <a:lnTo>
                    <a:pt x="3453" y="548"/>
                  </a:lnTo>
                  <a:lnTo>
                    <a:pt x="3442" y="513"/>
                  </a:lnTo>
                  <a:lnTo>
                    <a:pt x="3423" y="478"/>
                  </a:lnTo>
                  <a:lnTo>
                    <a:pt x="3398" y="445"/>
                  </a:lnTo>
                  <a:lnTo>
                    <a:pt x="3367" y="413"/>
                  </a:lnTo>
                  <a:lnTo>
                    <a:pt x="3328" y="381"/>
                  </a:lnTo>
                  <a:lnTo>
                    <a:pt x="3284" y="351"/>
                  </a:lnTo>
                  <a:lnTo>
                    <a:pt x="3234" y="321"/>
                  </a:lnTo>
                  <a:lnTo>
                    <a:pt x="3178" y="292"/>
                  </a:lnTo>
                  <a:lnTo>
                    <a:pt x="3117" y="265"/>
                  </a:lnTo>
                  <a:lnTo>
                    <a:pt x="3050" y="240"/>
                  </a:lnTo>
                  <a:lnTo>
                    <a:pt x="2979" y="216"/>
                  </a:lnTo>
                  <a:lnTo>
                    <a:pt x="2902" y="192"/>
                  </a:lnTo>
                  <a:lnTo>
                    <a:pt x="2821" y="171"/>
                  </a:lnTo>
                  <a:lnTo>
                    <a:pt x="2737" y="151"/>
                  </a:lnTo>
                  <a:lnTo>
                    <a:pt x="2649" y="133"/>
                  </a:lnTo>
                  <a:lnTo>
                    <a:pt x="2556" y="118"/>
                  </a:lnTo>
                  <a:lnTo>
                    <a:pt x="2460" y="103"/>
                  </a:lnTo>
                  <a:lnTo>
                    <a:pt x="2361" y="91"/>
                  </a:lnTo>
                  <a:lnTo>
                    <a:pt x="2258" y="81"/>
                  </a:lnTo>
                  <a:lnTo>
                    <a:pt x="2153" y="74"/>
                  </a:lnTo>
                  <a:lnTo>
                    <a:pt x="2046" y="67"/>
                  </a:lnTo>
                  <a:lnTo>
                    <a:pt x="1936" y="64"/>
                  </a:lnTo>
                  <a:lnTo>
                    <a:pt x="1825" y="62"/>
                  </a:lnTo>
                  <a:close/>
                  <a:moveTo>
                    <a:pt x="1825" y="0"/>
                  </a:moveTo>
                  <a:lnTo>
                    <a:pt x="1945" y="1"/>
                  </a:lnTo>
                  <a:lnTo>
                    <a:pt x="2062" y="6"/>
                  </a:lnTo>
                  <a:lnTo>
                    <a:pt x="2179" y="11"/>
                  </a:lnTo>
                  <a:lnTo>
                    <a:pt x="2291" y="20"/>
                  </a:lnTo>
                  <a:lnTo>
                    <a:pt x="2402" y="31"/>
                  </a:lnTo>
                  <a:lnTo>
                    <a:pt x="2509" y="45"/>
                  </a:lnTo>
                  <a:lnTo>
                    <a:pt x="2613" y="60"/>
                  </a:lnTo>
                  <a:lnTo>
                    <a:pt x="2714" y="78"/>
                  </a:lnTo>
                  <a:lnTo>
                    <a:pt x="2810" y="98"/>
                  </a:lnTo>
                  <a:lnTo>
                    <a:pt x="2903" y="119"/>
                  </a:lnTo>
                  <a:lnTo>
                    <a:pt x="2992" y="142"/>
                  </a:lnTo>
                  <a:lnTo>
                    <a:pt x="3076" y="167"/>
                  </a:lnTo>
                  <a:lnTo>
                    <a:pt x="3156" y="193"/>
                  </a:lnTo>
                  <a:lnTo>
                    <a:pt x="3230" y="222"/>
                  </a:lnTo>
                  <a:lnTo>
                    <a:pt x="3299" y="252"/>
                  </a:lnTo>
                  <a:lnTo>
                    <a:pt x="3362" y="283"/>
                  </a:lnTo>
                  <a:lnTo>
                    <a:pt x="3421" y="315"/>
                  </a:lnTo>
                  <a:lnTo>
                    <a:pt x="3473" y="349"/>
                  </a:lnTo>
                  <a:lnTo>
                    <a:pt x="3519" y="384"/>
                  </a:lnTo>
                  <a:lnTo>
                    <a:pt x="3558" y="420"/>
                  </a:lnTo>
                  <a:lnTo>
                    <a:pt x="3592" y="457"/>
                  </a:lnTo>
                  <a:lnTo>
                    <a:pt x="3617" y="495"/>
                  </a:lnTo>
                  <a:lnTo>
                    <a:pt x="3636" y="534"/>
                  </a:lnTo>
                  <a:lnTo>
                    <a:pt x="3647" y="574"/>
                  </a:lnTo>
                  <a:lnTo>
                    <a:pt x="3651" y="614"/>
                  </a:lnTo>
                  <a:lnTo>
                    <a:pt x="3647" y="654"/>
                  </a:lnTo>
                  <a:lnTo>
                    <a:pt x="3636" y="694"/>
                  </a:lnTo>
                  <a:lnTo>
                    <a:pt x="3617" y="732"/>
                  </a:lnTo>
                  <a:lnTo>
                    <a:pt x="3592" y="770"/>
                  </a:lnTo>
                  <a:lnTo>
                    <a:pt x="3558" y="808"/>
                  </a:lnTo>
                  <a:lnTo>
                    <a:pt x="3519" y="843"/>
                  </a:lnTo>
                  <a:lnTo>
                    <a:pt x="3473" y="879"/>
                  </a:lnTo>
                  <a:lnTo>
                    <a:pt x="3421" y="912"/>
                  </a:lnTo>
                  <a:lnTo>
                    <a:pt x="3362" y="944"/>
                  </a:lnTo>
                  <a:lnTo>
                    <a:pt x="3299" y="975"/>
                  </a:lnTo>
                  <a:lnTo>
                    <a:pt x="3230" y="1005"/>
                  </a:lnTo>
                  <a:lnTo>
                    <a:pt x="3156" y="1034"/>
                  </a:lnTo>
                  <a:lnTo>
                    <a:pt x="3076" y="1061"/>
                  </a:lnTo>
                  <a:lnTo>
                    <a:pt x="2992" y="1085"/>
                  </a:lnTo>
                  <a:lnTo>
                    <a:pt x="2903" y="1109"/>
                  </a:lnTo>
                  <a:lnTo>
                    <a:pt x="2810" y="1130"/>
                  </a:lnTo>
                  <a:lnTo>
                    <a:pt x="2714" y="1150"/>
                  </a:lnTo>
                  <a:lnTo>
                    <a:pt x="2613" y="1167"/>
                  </a:lnTo>
                  <a:lnTo>
                    <a:pt x="2509" y="1183"/>
                  </a:lnTo>
                  <a:lnTo>
                    <a:pt x="2402" y="1196"/>
                  </a:lnTo>
                  <a:lnTo>
                    <a:pt x="2291" y="1207"/>
                  </a:lnTo>
                  <a:lnTo>
                    <a:pt x="2179" y="1216"/>
                  </a:lnTo>
                  <a:lnTo>
                    <a:pt x="2062" y="1222"/>
                  </a:lnTo>
                  <a:lnTo>
                    <a:pt x="1945" y="1226"/>
                  </a:lnTo>
                  <a:lnTo>
                    <a:pt x="1825" y="1227"/>
                  </a:lnTo>
                  <a:lnTo>
                    <a:pt x="1705" y="1226"/>
                  </a:lnTo>
                  <a:lnTo>
                    <a:pt x="1587" y="1222"/>
                  </a:lnTo>
                  <a:lnTo>
                    <a:pt x="1472" y="1216"/>
                  </a:lnTo>
                  <a:lnTo>
                    <a:pt x="1359" y="1207"/>
                  </a:lnTo>
                  <a:lnTo>
                    <a:pt x="1248" y="1196"/>
                  </a:lnTo>
                  <a:lnTo>
                    <a:pt x="1141" y="1183"/>
                  </a:lnTo>
                  <a:lnTo>
                    <a:pt x="1037" y="1167"/>
                  </a:lnTo>
                  <a:lnTo>
                    <a:pt x="937" y="1150"/>
                  </a:lnTo>
                  <a:lnTo>
                    <a:pt x="840" y="1130"/>
                  </a:lnTo>
                  <a:lnTo>
                    <a:pt x="747" y="1109"/>
                  </a:lnTo>
                  <a:lnTo>
                    <a:pt x="659" y="1085"/>
                  </a:lnTo>
                  <a:lnTo>
                    <a:pt x="575" y="1061"/>
                  </a:lnTo>
                  <a:lnTo>
                    <a:pt x="496" y="1034"/>
                  </a:lnTo>
                  <a:lnTo>
                    <a:pt x="422" y="1005"/>
                  </a:lnTo>
                  <a:lnTo>
                    <a:pt x="352" y="975"/>
                  </a:lnTo>
                  <a:lnTo>
                    <a:pt x="289" y="944"/>
                  </a:lnTo>
                  <a:lnTo>
                    <a:pt x="230" y="912"/>
                  </a:lnTo>
                  <a:lnTo>
                    <a:pt x="178" y="879"/>
                  </a:lnTo>
                  <a:lnTo>
                    <a:pt x="133" y="843"/>
                  </a:lnTo>
                  <a:lnTo>
                    <a:pt x="93" y="808"/>
                  </a:lnTo>
                  <a:lnTo>
                    <a:pt x="60" y="770"/>
                  </a:lnTo>
                  <a:lnTo>
                    <a:pt x="34" y="732"/>
                  </a:lnTo>
                  <a:lnTo>
                    <a:pt x="15" y="694"/>
                  </a:lnTo>
                  <a:lnTo>
                    <a:pt x="4" y="654"/>
                  </a:lnTo>
                  <a:lnTo>
                    <a:pt x="0" y="614"/>
                  </a:lnTo>
                  <a:lnTo>
                    <a:pt x="4" y="574"/>
                  </a:lnTo>
                  <a:lnTo>
                    <a:pt x="15" y="534"/>
                  </a:lnTo>
                  <a:lnTo>
                    <a:pt x="34" y="495"/>
                  </a:lnTo>
                  <a:lnTo>
                    <a:pt x="60" y="457"/>
                  </a:lnTo>
                  <a:lnTo>
                    <a:pt x="93" y="420"/>
                  </a:lnTo>
                  <a:lnTo>
                    <a:pt x="133" y="384"/>
                  </a:lnTo>
                  <a:lnTo>
                    <a:pt x="178" y="349"/>
                  </a:lnTo>
                  <a:lnTo>
                    <a:pt x="230" y="315"/>
                  </a:lnTo>
                  <a:lnTo>
                    <a:pt x="289" y="283"/>
                  </a:lnTo>
                  <a:lnTo>
                    <a:pt x="352" y="252"/>
                  </a:lnTo>
                  <a:lnTo>
                    <a:pt x="422" y="222"/>
                  </a:lnTo>
                  <a:lnTo>
                    <a:pt x="496" y="193"/>
                  </a:lnTo>
                  <a:lnTo>
                    <a:pt x="575" y="167"/>
                  </a:lnTo>
                  <a:lnTo>
                    <a:pt x="659" y="142"/>
                  </a:lnTo>
                  <a:lnTo>
                    <a:pt x="747" y="119"/>
                  </a:lnTo>
                  <a:lnTo>
                    <a:pt x="840" y="98"/>
                  </a:lnTo>
                  <a:lnTo>
                    <a:pt x="937" y="78"/>
                  </a:lnTo>
                  <a:lnTo>
                    <a:pt x="1037" y="60"/>
                  </a:lnTo>
                  <a:lnTo>
                    <a:pt x="1141" y="45"/>
                  </a:lnTo>
                  <a:lnTo>
                    <a:pt x="1248" y="31"/>
                  </a:lnTo>
                  <a:lnTo>
                    <a:pt x="1359" y="20"/>
                  </a:lnTo>
                  <a:lnTo>
                    <a:pt x="1472" y="11"/>
                  </a:lnTo>
                  <a:lnTo>
                    <a:pt x="1587" y="6"/>
                  </a:lnTo>
                  <a:lnTo>
                    <a:pt x="1705" y="1"/>
                  </a:lnTo>
                  <a:lnTo>
                    <a:pt x="1825" y="0"/>
                  </a:lnTo>
                  <a:close/>
                </a:path>
              </a:pathLst>
            </a:custGeom>
            <a:gradFill>
              <a:gsLst>
                <a:gs pos="0">
                  <a:srgbClr val="3A3A3A"/>
                </a:gs>
                <a:gs pos="100000">
                  <a:srgbClr val="171717"/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50210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