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027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178"/>
          <p:cNvSpPr/>
          <p:nvPr/>
        </p:nvSpPr>
        <p:spPr>
          <a:xfrm flipV="1">
            <a:off x="0" y="-2"/>
            <a:ext cx="9144000" cy="6858002"/>
          </a:xfrm>
          <a:prstGeom prst="rect">
            <a:avLst/>
          </a:prstGeom>
          <a:gradFill flip="none" rotWithShape="0">
            <a:gsLst>
              <a:gs pos="32000">
                <a:schemeClr val="bg1">
                  <a:lumMod val="85000"/>
                </a:schemeClr>
              </a:gs>
              <a:gs pos="5000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Rectangle 26"/>
          <p:cNvSpPr/>
          <p:nvPr/>
        </p:nvSpPr>
        <p:spPr>
          <a:xfrm>
            <a:off x="2245040" y="2643182"/>
            <a:ext cx="1568269" cy="3500462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816676" y="2643182"/>
            <a:ext cx="1568269" cy="3500462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5385114" y="2643182"/>
            <a:ext cx="1568269" cy="3500462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6956750" y="2643182"/>
            <a:ext cx="1568269" cy="3500462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675861" y="2643182"/>
            <a:ext cx="1568269" cy="3500462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674593" y="1571612"/>
            <a:ext cx="7858180" cy="857256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6948723" y="1571612"/>
            <a:ext cx="1568269" cy="857256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380669" y="1571612"/>
            <a:ext cx="1568269" cy="857256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812280" y="1571612"/>
            <a:ext cx="1568269" cy="857256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2248666" y="1571612"/>
            <a:ext cx="1568269" cy="857256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675861" y="1571612"/>
            <a:ext cx="1568269" cy="857256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Прямоугольник 26"/>
          <p:cNvSpPr/>
          <p:nvPr/>
        </p:nvSpPr>
        <p:spPr>
          <a:xfrm flipV="1">
            <a:off x="0" y="0"/>
            <a:ext cx="9144000" cy="785794"/>
          </a:xfrm>
          <a:prstGeom prst="rect">
            <a:avLst/>
          </a:prstGeom>
          <a:gradFill flip="none" rotWithShape="0"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44"/>
          <p:cNvSpPr txBox="1">
            <a:spLocks noChangeArrowheads="1"/>
          </p:cNvSpPr>
          <p:nvPr/>
        </p:nvSpPr>
        <p:spPr bwMode="auto">
          <a:xfrm>
            <a:off x="242590" y="232926"/>
            <a:ext cx="34007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FINANCIAL TIMELINE </a:t>
            </a:r>
            <a:endParaRPr lang="ru-RU" sz="16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44"/>
          <p:cNvSpPr txBox="1">
            <a:spLocks noChangeArrowheads="1"/>
          </p:cNvSpPr>
          <p:nvPr/>
        </p:nvSpPr>
        <p:spPr bwMode="auto">
          <a:xfrm>
            <a:off x="753982" y="2944836"/>
            <a:ext cx="1357322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</a:p>
          <a:p>
            <a:pPr algn="ctr"/>
            <a:endParaRPr 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44"/>
          <p:cNvSpPr txBox="1">
            <a:spLocks noChangeArrowheads="1"/>
          </p:cNvSpPr>
          <p:nvPr/>
        </p:nvSpPr>
        <p:spPr bwMode="auto">
          <a:xfrm>
            <a:off x="2341399" y="2944836"/>
            <a:ext cx="1357322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</a:p>
          <a:p>
            <a:pPr algn="ctr"/>
            <a:endParaRPr 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4"/>
          <p:cNvSpPr txBox="1">
            <a:spLocks noChangeArrowheads="1"/>
          </p:cNvSpPr>
          <p:nvPr/>
        </p:nvSpPr>
        <p:spPr bwMode="auto">
          <a:xfrm>
            <a:off x="3929058" y="2944836"/>
            <a:ext cx="1357322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</a:p>
          <a:p>
            <a:pPr algn="ctr"/>
            <a:endParaRPr 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4"/>
          <p:cNvSpPr txBox="1">
            <a:spLocks noChangeArrowheads="1"/>
          </p:cNvSpPr>
          <p:nvPr/>
        </p:nvSpPr>
        <p:spPr bwMode="auto">
          <a:xfrm>
            <a:off x="5469011" y="2944836"/>
            <a:ext cx="1357322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</a:p>
          <a:p>
            <a:pPr algn="ctr"/>
            <a:endParaRPr 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4"/>
          <p:cNvSpPr txBox="1">
            <a:spLocks noChangeArrowheads="1"/>
          </p:cNvSpPr>
          <p:nvPr/>
        </p:nvSpPr>
        <p:spPr bwMode="auto">
          <a:xfrm>
            <a:off x="7104013" y="2944836"/>
            <a:ext cx="1357322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</a:p>
          <a:p>
            <a:pPr algn="ctr"/>
            <a:endParaRPr 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Freeform 7"/>
          <p:cNvSpPr>
            <a:spLocks noEditPoints="1"/>
          </p:cNvSpPr>
          <p:nvPr/>
        </p:nvSpPr>
        <p:spPr bwMode="auto">
          <a:xfrm>
            <a:off x="1204638" y="1815254"/>
            <a:ext cx="419659" cy="419659"/>
          </a:xfrm>
          <a:custGeom>
            <a:avLst/>
            <a:gdLst/>
            <a:ahLst/>
            <a:cxnLst>
              <a:cxn ang="0">
                <a:pos x="2057" y="0"/>
              </a:cxn>
              <a:cxn ang="0">
                <a:pos x="265" y="0"/>
              </a:cxn>
              <a:cxn ang="0">
                <a:pos x="0" y="265"/>
              </a:cxn>
              <a:cxn ang="0">
                <a:pos x="0" y="2058"/>
              </a:cxn>
              <a:cxn ang="0">
                <a:pos x="265" y="2323"/>
              </a:cxn>
              <a:cxn ang="0">
                <a:pos x="2057" y="2323"/>
              </a:cxn>
              <a:cxn ang="0">
                <a:pos x="2322" y="2058"/>
              </a:cxn>
              <a:cxn ang="0">
                <a:pos x="2322" y="265"/>
              </a:cxn>
              <a:cxn ang="0">
                <a:pos x="2057" y="0"/>
              </a:cxn>
              <a:cxn ang="0">
                <a:pos x="552" y="2039"/>
              </a:cxn>
              <a:cxn ang="0">
                <a:pos x="308" y="1794"/>
              </a:cxn>
              <a:cxn ang="0">
                <a:pos x="552" y="1550"/>
              </a:cxn>
              <a:cxn ang="0">
                <a:pos x="797" y="1794"/>
              </a:cxn>
              <a:cxn ang="0">
                <a:pos x="552" y="2039"/>
              </a:cxn>
              <a:cxn ang="0">
                <a:pos x="1263" y="1943"/>
              </a:cxn>
              <a:cxn ang="0">
                <a:pos x="1115" y="1795"/>
              </a:cxn>
              <a:cxn ang="0">
                <a:pos x="950" y="1397"/>
              </a:cxn>
              <a:cxn ang="0">
                <a:pos x="552" y="1232"/>
              </a:cxn>
              <a:cxn ang="0">
                <a:pos x="404" y="1083"/>
              </a:cxn>
              <a:cxn ang="0">
                <a:pos x="506" y="943"/>
              </a:cxn>
              <a:cxn ang="0">
                <a:pos x="503" y="943"/>
              </a:cxn>
              <a:cxn ang="0">
                <a:pos x="513" y="941"/>
              </a:cxn>
              <a:cxn ang="0">
                <a:pos x="506" y="943"/>
              </a:cxn>
              <a:cxn ang="0">
                <a:pos x="558" y="935"/>
              </a:cxn>
              <a:cxn ang="0">
                <a:pos x="552" y="935"/>
              </a:cxn>
              <a:cxn ang="0">
                <a:pos x="559" y="935"/>
              </a:cxn>
              <a:cxn ang="0">
                <a:pos x="558" y="935"/>
              </a:cxn>
              <a:cxn ang="0">
                <a:pos x="1160" y="1187"/>
              </a:cxn>
              <a:cxn ang="0">
                <a:pos x="1412" y="1795"/>
              </a:cxn>
              <a:cxn ang="0">
                <a:pos x="1263" y="1943"/>
              </a:cxn>
              <a:cxn ang="0">
                <a:pos x="1882" y="1926"/>
              </a:cxn>
              <a:cxn ang="0">
                <a:pos x="1733" y="1778"/>
              </a:cxn>
              <a:cxn ang="0">
                <a:pos x="1392" y="954"/>
              </a:cxn>
              <a:cxn ang="0">
                <a:pos x="569" y="613"/>
              </a:cxn>
              <a:cxn ang="0">
                <a:pos x="421" y="465"/>
              </a:cxn>
              <a:cxn ang="0">
                <a:pos x="569" y="316"/>
              </a:cxn>
              <a:cxn ang="0">
                <a:pos x="1602" y="744"/>
              </a:cxn>
              <a:cxn ang="0">
                <a:pos x="2031" y="1778"/>
              </a:cxn>
              <a:cxn ang="0">
                <a:pos x="1882" y="1926"/>
              </a:cxn>
            </a:cxnLst>
            <a:rect l="0" t="0" r="r" b="b"/>
            <a:pathLst>
              <a:path w="2322" h="2323">
                <a:moveTo>
                  <a:pt x="2057" y="0"/>
                </a:moveTo>
                <a:cubicBezTo>
                  <a:pt x="265" y="0"/>
                  <a:pt x="265" y="0"/>
                  <a:pt x="265" y="0"/>
                </a:cubicBezTo>
                <a:cubicBezTo>
                  <a:pt x="119" y="0"/>
                  <a:pt x="0" y="119"/>
                  <a:pt x="0" y="265"/>
                </a:cubicBezTo>
                <a:cubicBezTo>
                  <a:pt x="0" y="2058"/>
                  <a:pt x="0" y="2058"/>
                  <a:pt x="0" y="2058"/>
                </a:cubicBezTo>
                <a:cubicBezTo>
                  <a:pt x="0" y="2204"/>
                  <a:pt x="119" y="2323"/>
                  <a:pt x="265" y="2323"/>
                </a:cubicBezTo>
                <a:cubicBezTo>
                  <a:pt x="2057" y="2323"/>
                  <a:pt x="2057" y="2323"/>
                  <a:pt x="2057" y="2323"/>
                </a:cubicBezTo>
                <a:cubicBezTo>
                  <a:pt x="2203" y="2323"/>
                  <a:pt x="2322" y="2204"/>
                  <a:pt x="2322" y="2058"/>
                </a:cubicBezTo>
                <a:cubicBezTo>
                  <a:pt x="2322" y="265"/>
                  <a:pt x="2322" y="265"/>
                  <a:pt x="2322" y="265"/>
                </a:cubicBezTo>
                <a:cubicBezTo>
                  <a:pt x="2322" y="119"/>
                  <a:pt x="2203" y="0"/>
                  <a:pt x="2057" y="0"/>
                </a:cubicBezTo>
                <a:close/>
                <a:moveTo>
                  <a:pt x="552" y="2039"/>
                </a:moveTo>
                <a:cubicBezTo>
                  <a:pt x="417" y="2039"/>
                  <a:pt x="308" y="1930"/>
                  <a:pt x="308" y="1794"/>
                </a:cubicBezTo>
                <a:cubicBezTo>
                  <a:pt x="308" y="1660"/>
                  <a:pt x="417" y="1550"/>
                  <a:pt x="552" y="1550"/>
                </a:cubicBezTo>
                <a:cubicBezTo>
                  <a:pt x="687" y="1550"/>
                  <a:pt x="797" y="1660"/>
                  <a:pt x="797" y="1794"/>
                </a:cubicBezTo>
                <a:cubicBezTo>
                  <a:pt x="797" y="1930"/>
                  <a:pt x="687" y="2039"/>
                  <a:pt x="552" y="2039"/>
                </a:cubicBezTo>
                <a:close/>
                <a:moveTo>
                  <a:pt x="1263" y="1943"/>
                </a:moveTo>
                <a:cubicBezTo>
                  <a:pt x="1181" y="1943"/>
                  <a:pt x="1115" y="1877"/>
                  <a:pt x="1115" y="1795"/>
                </a:cubicBezTo>
                <a:cubicBezTo>
                  <a:pt x="1115" y="1639"/>
                  <a:pt x="1052" y="1499"/>
                  <a:pt x="950" y="1397"/>
                </a:cubicBezTo>
                <a:cubicBezTo>
                  <a:pt x="848" y="1294"/>
                  <a:pt x="708" y="1232"/>
                  <a:pt x="552" y="1232"/>
                </a:cubicBezTo>
                <a:cubicBezTo>
                  <a:pt x="470" y="1232"/>
                  <a:pt x="404" y="1166"/>
                  <a:pt x="404" y="1083"/>
                </a:cubicBezTo>
                <a:cubicBezTo>
                  <a:pt x="404" y="1017"/>
                  <a:pt x="446" y="962"/>
                  <a:pt x="506" y="943"/>
                </a:cubicBezTo>
                <a:cubicBezTo>
                  <a:pt x="505" y="943"/>
                  <a:pt x="504" y="943"/>
                  <a:pt x="503" y="943"/>
                </a:cubicBezTo>
                <a:cubicBezTo>
                  <a:pt x="506" y="942"/>
                  <a:pt x="510" y="941"/>
                  <a:pt x="513" y="941"/>
                </a:cubicBezTo>
                <a:cubicBezTo>
                  <a:pt x="511" y="941"/>
                  <a:pt x="508" y="942"/>
                  <a:pt x="506" y="943"/>
                </a:cubicBezTo>
                <a:cubicBezTo>
                  <a:pt x="523" y="940"/>
                  <a:pt x="541" y="937"/>
                  <a:pt x="558" y="935"/>
                </a:cubicBezTo>
                <a:cubicBezTo>
                  <a:pt x="556" y="935"/>
                  <a:pt x="554" y="935"/>
                  <a:pt x="552" y="935"/>
                </a:cubicBezTo>
                <a:cubicBezTo>
                  <a:pt x="554" y="935"/>
                  <a:pt x="557" y="935"/>
                  <a:pt x="559" y="935"/>
                </a:cubicBezTo>
                <a:cubicBezTo>
                  <a:pt x="559" y="935"/>
                  <a:pt x="558" y="935"/>
                  <a:pt x="558" y="935"/>
                </a:cubicBezTo>
                <a:cubicBezTo>
                  <a:pt x="793" y="936"/>
                  <a:pt x="1007" y="1032"/>
                  <a:pt x="1160" y="1187"/>
                </a:cubicBezTo>
                <a:cubicBezTo>
                  <a:pt x="1316" y="1342"/>
                  <a:pt x="1412" y="1558"/>
                  <a:pt x="1412" y="1795"/>
                </a:cubicBezTo>
                <a:cubicBezTo>
                  <a:pt x="1412" y="1877"/>
                  <a:pt x="1345" y="1943"/>
                  <a:pt x="1263" y="1943"/>
                </a:cubicBezTo>
                <a:close/>
                <a:moveTo>
                  <a:pt x="1882" y="1926"/>
                </a:moveTo>
                <a:cubicBezTo>
                  <a:pt x="1800" y="1926"/>
                  <a:pt x="1733" y="1860"/>
                  <a:pt x="1733" y="1778"/>
                </a:cubicBezTo>
                <a:cubicBezTo>
                  <a:pt x="1733" y="1456"/>
                  <a:pt x="1603" y="1165"/>
                  <a:pt x="1392" y="954"/>
                </a:cubicBezTo>
                <a:cubicBezTo>
                  <a:pt x="1181" y="744"/>
                  <a:pt x="891" y="614"/>
                  <a:pt x="569" y="613"/>
                </a:cubicBezTo>
                <a:cubicBezTo>
                  <a:pt x="487" y="613"/>
                  <a:pt x="421" y="547"/>
                  <a:pt x="421" y="465"/>
                </a:cubicBezTo>
                <a:cubicBezTo>
                  <a:pt x="421" y="383"/>
                  <a:pt x="487" y="316"/>
                  <a:pt x="569" y="316"/>
                </a:cubicBezTo>
                <a:cubicBezTo>
                  <a:pt x="972" y="316"/>
                  <a:pt x="1339" y="480"/>
                  <a:pt x="1602" y="744"/>
                </a:cubicBezTo>
                <a:cubicBezTo>
                  <a:pt x="1867" y="1008"/>
                  <a:pt x="2031" y="1375"/>
                  <a:pt x="2031" y="1778"/>
                </a:cubicBezTo>
                <a:cubicBezTo>
                  <a:pt x="2031" y="1860"/>
                  <a:pt x="1964" y="1926"/>
                  <a:pt x="1882" y="1926"/>
                </a:cubicBezTo>
                <a:close/>
              </a:path>
            </a:pathLst>
          </a:custGeom>
          <a:ln>
            <a:noFill/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Freeform 9"/>
          <p:cNvSpPr>
            <a:spLocks noEditPoints="1"/>
          </p:cNvSpPr>
          <p:nvPr/>
        </p:nvSpPr>
        <p:spPr bwMode="auto">
          <a:xfrm>
            <a:off x="5881671" y="1766100"/>
            <a:ext cx="594077" cy="502640"/>
          </a:xfrm>
          <a:custGeom>
            <a:avLst/>
            <a:gdLst/>
            <a:ahLst/>
            <a:cxnLst>
              <a:cxn ang="0">
                <a:pos x="1970" y="1462"/>
              </a:cxn>
              <a:cxn ang="0">
                <a:pos x="1869" y="1215"/>
              </a:cxn>
              <a:cxn ang="0">
                <a:pos x="1958" y="957"/>
              </a:cxn>
              <a:cxn ang="0">
                <a:pos x="1737" y="836"/>
              </a:cxn>
              <a:cxn ang="0">
                <a:pos x="1554" y="911"/>
              </a:cxn>
              <a:cxn ang="0">
                <a:pos x="1319" y="782"/>
              </a:cxn>
              <a:cxn ang="0">
                <a:pos x="1049" y="549"/>
              </a:cxn>
              <a:cxn ang="0">
                <a:pos x="909" y="826"/>
              </a:cxn>
              <a:cxn ang="0">
                <a:pos x="670" y="930"/>
              </a:cxn>
              <a:cxn ang="0">
                <a:pos x="419" y="793"/>
              </a:cxn>
              <a:cxn ang="0">
                <a:pos x="236" y="1046"/>
              </a:cxn>
              <a:cxn ang="0">
                <a:pos x="357" y="1273"/>
              </a:cxn>
              <a:cxn ang="0">
                <a:pos x="255" y="1464"/>
              </a:cxn>
              <a:cxn ang="0">
                <a:pos x="0" y="1751"/>
              </a:cxn>
              <a:cxn ang="0">
                <a:pos x="291" y="1878"/>
              </a:cxn>
              <a:cxn ang="0">
                <a:pos x="386" y="2106"/>
              </a:cxn>
              <a:cxn ang="0">
                <a:pos x="270" y="2430"/>
              </a:cxn>
              <a:cxn ang="0">
                <a:pos x="496" y="2548"/>
              </a:cxn>
              <a:cxn ang="0">
                <a:pos x="724" y="2427"/>
              </a:cxn>
              <a:cxn ang="0">
                <a:pos x="916" y="2534"/>
              </a:cxn>
              <a:cxn ang="0">
                <a:pos x="1202" y="2783"/>
              </a:cxn>
              <a:cxn ang="0">
                <a:pos x="1327" y="2506"/>
              </a:cxn>
              <a:cxn ang="0">
                <a:pos x="1561" y="2414"/>
              </a:cxn>
              <a:cxn ang="0">
                <a:pos x="1761" y="2534"/>
              </a:cxn>
              <a:cxn ang="0">
                <a:pos x="1947" y="2287"/>
              </a:cxn>
              <a:cxn ang="0">
                <a:pos x="1873" y="2103"/>
              </a:cxn>
              <a:cxn ang="0">
                <a:pos x="2006" y="1868"/>
              </a:cxn>
              <a:cxn ang="0">
                <a:pos x="2234" y="1599"/>
              </a:cxn>
              <a:cxn ang="0">
                <a:pos x="603" y="1663"/>
              </a:cxn>
              <a:cxn ang="0">
                <a:pos x="1126" y="2186"/>
              </a:cxn>
              <a:cxn ang="0">
                <a:pos x="3138" y="526"/>
              </a:cxn>
              <a:cxn ang="0">
                <a:pos x="3081" y="385"/>
              </a:cxn>
              <a:cxn ang="0">
                <a:pos x="3134" y="238"/>
              </a:cxn>
              <a:cxn ang="0">
                <a:pos x="3009" y="168"/>
              </a:cxn>
              <a:cxn ang="0">
                <a:pos x="2904" y="209"/>
              </a:cxn>
              <a:cxn ang="0">
                <a:pos x="2771" y="135"/>
              </a:cxn>
              <a:cxn ang="0">
                <a:pos x="2618" y="0"/>
              </a:cxn>
              <a:cxn ang="0">
                <a:pos x="2537" y="157"/>
              </a:cxn>
              <a:cxn ang="0">
                <a:pos x="2386" y="215"/>
              </a:cxn>
              <a:cxn ang="0">
                <a:pos x="2257" y="135"/>
              </a:cxn>
              <a:cxn ang="0">
                <a:pos x="2152" y="278"/>
              </a:cxn>
              <a:cxn ang="0">
                <a:pos x="2220" y="408"/>
              </a:cxn>
              <a:cxn ang="0">
                <a:pos x="2160" y="516"/>
              </a:cxn>
              <a:cxn ang="0">
                <a:pos x="2013" y="678"/>
              </a:cxn>
              <a:cxn ang="0">
                <a:pos x="2178" y="753"/>
              </a:cxn>
              <a:cxn ang="0">
                <a:pos x="2231" y="883"/>
              </a:cxn>
              <a:cxn ang="0">
                <a:pos x="2163" y="1067"/>
              </a:cxn>
              <a:cxn ang="0">
                <a:pos x="2291" y="1136"/>
              </a:cxn>
              <a:cxn ang="0">
                <a:pos x="2421" y="1069"/>
              </a:cxn>
              <a:cxn ang="0">
                <a:pos x="2530" y="1130"/>
              </a:cxn>
              <a:cxn ang="0">
                <a:pos x="2692" y="1274"/>
              </a:cxn>
              <a:cxn ang="0">
                <a:pos x="2764" y="1117"/>
              </a:cxn>
              <a:cxn ang="0">
                <a:pos x="2898" y="1066"/>
              </a:cxn>
              <a:cxn ang="0">
                <a:pos x="3012" y="1136"/>
              </a:cxn>
              <a:cxn ang="0">
                <a:pos x="3119" y="996"/>
              </a:cxn>
              <a:cxn ang="0">
                <a:pos x="3078" y="891"/>
              </a:cxn>
              <a:cxn ang="0">
                <a:pos x="3155" y="757"/>
              </a:cxn>
              <a:cxn ang="0">
                <a:pos x="3287" y="605"/>
              </a:cxn>
              <a:cxn ang="0">
                <a:pos x="2387" y="633"/>
              </a:cxn>
              <a:cxn ang="0">
                <a:pos x="2650" y="897"/>
              </a:cxn>
            </a:cxnLst>
            <a:rect l="0" t="0" r="r" b="b"/>
            <a:pathLst>
              <a:path w="3288" h="2783">
                <a:moveTo>
                  <a:pt x="2164" y="1509"/>
                </a:moveTo>
                <a:cubicBezTo>
                  <a:pt x="2005" y="1471"/>
                  <a:pt x="2005" y="1471"/>
                  <a:pt x="2005" y="1471"/>
                </a:cubicBezTo>
                <a:cubicBezTo>
                  <a:pt x="1970" y="1462"/>
                  <a:pt x="1970" y="1462"/>
                  <a:pt x="1970" y="1462"/>
                </a:cubicBezTo>
                <a:cubicBezTo>
                  <a:pt x="1961" y="1428"/>
                  <a:pt x="1961" y="1428"/>
                  <a:pt x="1961" y="1428"/>
                </a:cubicBezTo>
                <a:cubicBezTo>
                  <a:pt x="1943" y="1365"/>
                  <a:pt x="1918" y="1305"/>
                  <a:pt x="1888" y="1249"/>
                </a:cubicBezTo>
                <a:cubicBezTo>
                  <a:pt x="1869" y="1215"/>
                  <a:pt x="1869" y="1215"/>
                  <a:pt x="1869" y="1215"/>
                </a:cubicBezTo>
                <a:cubicBezTo>
                  <a:pt x="1891" y="1184"/>
                  <a:pt x="1891" y="1184"/>
                  <a:pt x="1891" y="1184"/>
                </a:cubicBezTo>
                <a:cubicBezTo>
                  <a:pt x="1968" y="1075"/>
                  <a:pt x="1968" y="1075"/>
                  <a:pt x="1968" y="1075"/>
                </a:cubicBezTo>
                <a:cubicBezTo>
                  <a:pt x="1994" y="1039"/>
                  <a:pt x="1990" y="989"/>
                  <a:pt x="1958" y="957"/>
                </a:cubicBezTo>
                <a:cubicBezTo>
                  <a:pt x="1850" y="849"/>
                  <a:pt x="1850" y="849"/>
                  <a:pt x="1850" y="849"/>
                </a:cubicBezTo>
                <a:cubicBezTo>
                  <a:pt x="1833" y="832"/>
                  <a:pt x="1810" y="823"/>
                  <a:pt x="1785" y="823"/>
                </a:cubicBezTo>
                <a:cubicBezTo>
                  <a:pt x="1769" y="823"/>
                  <a:pt x="1752" y="827"/>
                  <a:pt x="1737" y="836"/>
                </a:cubicBezTo>
                <a:cubicBezTo>
                  <a:pt x="1616" y="910"/>
                  <a:pt x="1616" y="910"/>
                  <a:pt x="1616" y="910"/>
                </a:cubicBezTo>
                <a:cubicBezTo>
                  <a:pt x="1585" y="928"/>
                  <a:pt x="1585" y="928"/>
                  <a:pt x="1585" y="928"/>
                </a:cubicBezTo>
                <a:cubicBezTo>
                  <a:pt x="1554" y="911"/>
                  <a:pt x="1554" y="911"/>
                  <a:pt x="1554" y="911"/>
                </a:cubicBezTo>
                <a:cubicBezTo>
                  <a:pt x="1495" y="877"/>
                  <a:pt x="1430" y="850"/>
                  <a:pt x="1363" y="831"/>
                </a:cubicBezTo>
                <a:cubicBezTo>
                  <a:pt x="1326" y="821"/>
                  <a:pt x="1326" y="821"/>
                  <a:pt x="1326" y="821"/>
                </a:cubicBezTo>
                <a:cubicBezTo>
                  <a:pt x="1319" y="782"/>
                  <a:pt x="1319" y="782"/>
                  <a:pt x="1319" y="782"/>
                </a:cubicBezTo>
                <a:cubicBezTo>
                  <a:pt x="1293" y="625"/>
                  <a:pt x="1293" y="625"/>
                  <a:pt x="1293" y="625"/>
                </a:cubicBezTo>
                <a:cubicBezTo>
                  <a:pt x="1285" y="581"/>
                  <a:pt x="1247" y="549"/>
                  <a:pt x="1202" y="549"/>
                </a:cubicBezTo>
                <a:cubicBezTo>
                  <a:pt x="1049" y="549"/>
                  <a:pt x="1049" y="549"/>
                  <a:pt x="1049" y="549"/>
                </a:cubicBezTo>
                <a:cubicBezTo>
                  <a:pt x="1007" y="549"/>
                  <a:pt x="970" y="578"/>
                  <a:pt x="960" y="619"/>
                </a:cubicBezTo>
                <a:cubicBezTo>
                  <a:pt x="918" y="792"/>
                  <a:pt x="918" y="792"/>
                  <a:pt x="918" y="792"/>
                </a:cubicBezTo>
                <a:cubicBezTo>
                  <a:pt x="909" y="826"/>
                  <a:pt x="909" y="826"/>
                  <a:pt x="909" y="826"/>
                </a:cubicBezTo>
                <a:cubicBezTo>
                  <a:pt x="876" y="837"/>
                  <a:pt x="876" y="837"/>
                  <a:pt x="876" y="837"/>
                </a:cubicBezTo>
                <a:cubicBezTo>
                  <a:pt x="816" y="855"/>
                  <a:pt x="757" y="880"/>
                  <a:pt x="701" y="912"/>
                </a:cubicBezTo>
                <a:cubicBezTo>
                  <a:pt x="670" y="930"/>
                  <a:pt x="670" y="930"/>
                  <a:pt x="670" y="930"/>
                </a:cubicBezTo>
                <a:cubicBezTo>
                  <a:pt x="639" y="911"/>
                  <a:pt x="639" y="911"/>
                  <a:pt x="639" y="911"/>
                </a:cubicBezTo>
                <a:cubicBezTo>
                  <a:pt x="466" y="806"/>
                  <a:pt x="466" y="806"/>
                  <a:pt x="466" y="806"/>
                </a:cubicBezTo>
                <a:cubicBezTo>
                  <a:pt x="452" y="797"/>
                  <a:pt x="435" y="793"/>
                  <a:pt x="419" y="793"/>
                </a:cubicBezTo>
                <a:cubicBezTo>
                  <a:pt x="394" y="793"/>
                  <a:pt x="371" y="802"/>
                  <a:pt x="354" y="819"/>
                </a:cubicBezTo>
                <a:cubicBezTo>
                  <a:pt x="246" y="927"/>
                  <a:pt x="246" y="927"/>
                  <a:pt x="246" y="927"/>
                </a:cubicBezTo>
                <a:cubicBezTo>
                  <a:pt x="214" y="959"/>
                  <a:pt x="210" y="1009"/>
                  <a:pt x="236" y="1046"/>
                </a:cubicBezTo>
                <a:cubicBezTo>
                  <a:pt x="353" y="1210"/>
                  <a:pt x="353" y="1210"/>
                  <a:pt x="353" y="1210"/>
                </a:cubicBezTo>
                <a:cubicBezTo>
                  <a:pt x="374" y="1240"/>
                  <a:pt x="374" y="1240"/>
                  <a:pt x="374" y="1240"/>
                </a:cubicBezTo>
                <a:cubicBezTo>
                  <a:pt x="357" y="1273"/>
                  <a:pt x="357" y="1273"/>
                  <a:pt x="357" y="1273"/>
                </a:cubicBezTo>
                <a:cubicBezTo>
                  <a:pt x="334" y="1319"/>
                  <a:pt x="315" y="1369"/>
                  <a:pt x="300" y="1422"/>
                </a:cubicBezTo>
                <a:cubicBezTo>
                  <a:pt x="290" y="1456"/>
                  <a:pt x="290" y="1456"/>
                  <a:pt x="290" y="1456"/>
                </a:cubicBezTo>
                <a:cubicBezTo>
                  <a:pt x="255" y="1464"/>
                  <a:pt x="255" y="1464"/>
                  <a:pt x="255" y="1464"/>
                </a:cubicBezTo>
                <a:cubicBezTo>
                  <a:pt x="70" y="1509"/>
                  <a:pt x="70" y="1509"/>
                  <a:pt x="70" y="1509"/>
                </a:cubicBezTo>
                <a:cubicBezTo>
                  <a:pt x="29" y="1519"/>
                  <a:pt x="0" y="1556"/>
                  <a:pt x="0" y="1599"/>
                </a:cubicBezTo>
                <a:cubicBezTo>
                  <a:pt x="0" y="1751"/>
                  <a:pt x="0" y="1751"/>
                  <a:pt x="0" y="1751"/>
                </a:cubicBezTo>
                <a:cubicBezTo>
                  <a:pt x="0" y="1796"/>
                  <a:pt x="32" y="1834"/>
                  <a:pt x="76" y="1842"/>
                </a:cubicBezTo>
                <a:cubicBezTo>
                  <a:pt x="254" y="1872"/>
                  <a:pt x="254" y="1872"/>
                  <a:pt x="254" y="1872"/>
                </a:cubicBezTo>
                <a:cubicBezTo>
                  <a:pt x="291" y="1878"/>
                  <a:pt x="291" y="1878"/>
                  <a:pt x="291" y="1878"/>
                </a:cubicBezTo>
                <a:cubicBezTo>
                  <a:pt x="302" y="1915"/>
                  <a:pt x="302" y="1915"/>
                  <a:pt x="302" y="1915"/>
                </a:cubicBezTo>
                <a:cubicBezTo>
                  <a:pt x="319" y="1971"/>
                  <a:pt x="342" y="2024"/>
                  <a:pt x="369" y="2075"/>
                </a:cubicBezTo>
                <a:cubicBezTo>
                  <a:pt x="386" y="2106"/>
                  <a:pt x="386" y="2106"/>
                  <a:pt x="386" y="2106"/>
                </a:cubicBezTo>
                <a:cubicBezTo>
                  <a:pt x="367" y="2136"/>
                  <a:pt x="367" y="2136"/>
                  <a:pt x="367" y="2136"/>
                </a:cubicBezTo>
                <a:cubicBezTo>
                  <a:pt x="257" y="2317"/>
                  <a:pt x="257" y="2317"/>
                  <a:pt x="257" y="2317"/>
                </a:cubicBezTo>
                <a:cubicBezTo>
                  <a:pt x="235" y="2353"/>
                  <a:pt x="240" y="2399"/>
                  <a:pt x="270" y="2430"/>
                </a:cubicBezTo>
                <a:cubicBezTo>
                  <a:pt x="378" y="2538"/>
                  <a:pt x="378" y="2538"/>
                  <a:pt x="378" y="2538"/>
                </a:cubicBezTo>
                <a:cubicBezTo>
                  <a:pt x="395" y="2555"/>
                  <a:pt x="419" y="2565"/>
                  <a:pt x="443" y="2565"/>
                </a:cubicBezTo>
                <a:cubicBezTo>
                  <a:pt x="462" y="2565"/>
                  <a:pt x="481" y="2559"/>
                  <a:pt x="496" y="2548"/>
                </a:cubicBezTo>
                <a:cubicBezTo>
                  <a:pt x="660" y="2432"/>
                  <a:pt x="660" y="2432"/>
                  <a:pt x="660" y="2432"/>
                </a:cubicBezTo>
                <a:cubicBezTo>
                  <a:pt x="691" y="2410"/>
                  <a:pt x="691" y="2410"/>
                  <a:pt x="691" y="2410"/>
                </a:cubicBezTo>
                <a:cubicBezTo>
                  <a:pt x="724" y="2427"/>
                  <a:pt x="724" y="2427"/>
                  <a:pt x="724" y="2427"/>
                </a:cubicBezTo>
                <a:cubicBezTo>
                  <a:pt x="772" y="2453"/>
                  <a:pt x="822" y="2474"/>
                  <a:pt x="875" y="2490"/>
                </a:cubicBezTo>
                <a:cubicBezTo>
                  <a:pt x="908" y="2500"/>
                  <a:pt x="908" y="2500"/>
                  <a:pt x="908" y="2500"/>
                </a:cubicBezTo>
                <a:cubicBezTo>
                  <a:pt x="916" y="2534"/>
                  <a:pt x="916" y="2534"/>
                  <a:pt x="916" y="2534"/>
                </a:cubicBezTo>
                <a:cubicBezTo>
                  <a:pt x="960" y="2713"/>
                  <a:pt x="960" y="2713"/>
                  <a:pt x="960" y="2713"/>
                </a:cubicBezTo>
                <a:cubicBezTo>
                  <a:pt x="970" y="2754"/>
                  <a:pt x="1007" y="2783"/>
                  <a:pt x="1050" y="2783"/>
                </a:cubicBezTo>
                <a:cubicBezTo>
                  <a:pt x="1202" y="2783"/>
                  <a:pt x="1202" y="2783"/>
                  <a:pt x="1202" y="2783"/>
                </a:cubicBezTo>
                <a:cubicBezTo>
                  <a:pt x="1247" y="2783"/>
                  <a:pt x="1285" y="2751"/>
                  <a:pt x="1293" y="2707"/>
                </a:cubicBezTo>
                <a:cubicBezTo>
                  <a:pt x="1320" y="2544"/>
                  <a:pt x="1320" y="2544"/>
                  <a:pt x="1320" y="2544"/>
                </a:cubicBezTo>
                <a:cubicBezTo>
                  <a:pt x="1327" y="2506"/>
                  <a:pt x="1327" y="2506"/>
                  <a:pt x="1327" y="2506"/>
                </a:cubicBezTo>
                <a:cubicBezTo>
                  <a:pt x="1364" y="2495"/>
                  <a:pt x="1364" y="2495"/>
                  <a:pt x="1364" y="2495"/>
                </a:cubicBezTo>
                <a:cubicBezTo>
                  <a:pt x="1423" y="2479"/>
                  <a:pt x="1478" y="2457"/>
                  <a:pt x="1528" y="2431"/>
                </a:cubicBezTo>
                <a:cubicBezTo>
                  <a:pt x="1561" y="2414"/>
                  <a:pt x="1561" y="2414"/>
                  <a:pt x="1561" y="2414"/>
                </a:cubicBezTo>
                <a:cubicBezTo>
                  <a:pt x="1592" y="2435"/>
                  <a:pt x="1592" y="2435"/>
                  <a:pt x="1592" y="2435"/>
                </a:cubicBezTo>
                <a:cubicBezTo>
                  <a:pt x="1708" y="2517"/>
                  <a:pt x="1708" y="2517"/>
                  <a:pt x="1708" y="2517"/>
                </a:cubicBezTo>
                <a:cubicBezTo>
                  <a:pt x="1723" y="2529"/>
                  <a:pt x="1742" y="2534"/>
                  <a:pt x="1761" y="2534"/>
                </a:cubicBezTo>
                <a:cubicBezTo>
                  <a:pt x="1785" y="2534"/>
                  <a:pt x="1809" y="2525"/>
                  <a:pt x="1826" y="2508"/>
                </a:cubicBezTo>
                <a:cubicBezTo>
                  <a:pt x="1934" y="2400"/>
                  <a:pt x="1934" y="2400"/>
                  <a:pt x="1934" y="2400"/>
                </a:cubicBezTo>
                <a:cubicBezTo>
                  <a:pt x="1964" y="2369"/>
                  <a:pt x="1969" y="2323"/>
                  <a:pt x="1947" y="2287"/>
                </a:cubicBezTo>
                <a:cubicBezTo>
                  <a:pt x="1873" y="2166"/>
                  <a:pt x="1873" y="2166"/>
                  <a:pt x="1873" y="2166"/>
                </a:cubicBezTo>
                <a:cubicBezTo>
                  <a:pt x="1854" y="2135"/>
                  <a:pt x="1854" y="2135"/>
                  <a:pt x="1854" y="2135"/>
                </a:cubicBezTo>
                <a:cubicBezTo>
                  <a:pt x="1873" y="2103"/>
                  <a:pt x="1873" y="2103"/>
                  <a:pt x="1873" y="2103"/>
                </a:cubicBezTo>
                <a:cubicBezTo>
                  <a:pt x="1909" y="2043"/>
                  <a:pt x="1938" y="1978"/>
                  <a:pt x="1957" y="1910"/>
                </a:cubicBezTo>
                <a:cubicBezTo>
                  <a:pt x="1969" y="1874"/>
                  <a:pt x="1969" y="1874"/>
                  <a:pt x="1969" y="1874"/>
                </a:cubicBezTo>
                <a:cubicBezTo>
                  <a:pt x="2006" y="1868"/>
                  <a:pt x="2006" y="1868"/>
                  <a:pt x="2006" y="1868"/>
                </a:cubicBezTo>
                <a:cubicBezTo>
                  <a:pt x="2158" y="1842"/>
                  <a:pt x="2158" y="1842"/>
                  <a:pt x="2158" y="1842"/>
                </a:cubicBezTo>
                <a:cubicBezTo>
                  <a:pt x="2202" y="1834"/>
                  <a:pt x="2234" y="1796"/>
                  <a:pt x="2234" y="1751"/>
                </a:cubicBezTo>
                <a:cubicBezTo>
                  <a:pt x="2234" y="1599"/>
                  <a:pt x="2234" y="1599"/>
                  <a:pt x="2234" y="1599"/>
                </a:cubicBezTo>
                <a:cubicBezTo>
                  <a:pt x="2234" y="1556"/>
                  <a:pt x="2205" y="1519"/>
                  <a:pt x="2164" y="1509"/>
                </a:cubicBezTo>
                <a:close/>
                <a:moveTo>
                  <a:pt x="1126" y="2186"/>
                </a:moveTo>
                <a:cubicBezTo>
                  <a:pt x="837" y="2186"/>
                  <a:pt x="603" y="1952"/>
                  <a:pt x="603" y="1663"/>
                </a:cubicBezTo>
                <a:cubicBezTo>
                  <a:pt x="603" y="1375"/>
                  <a:pt x="837" y="1141"/>
                  <a:pt x="1126" y="1141"/>
                </a:cubicBezTo>
                <a:cubicBezTo>
                  <a:pt x="1414" y="1141"/>
                  <a:pt x="1648" y="1375"/>
                  <a:pt x="1648" y="1663"/>
                </a:cubicBezTo>
                <a:cubicBezTo>
                  <a:pt x="1648" y="1952"/>
                  <a:pt x="1414" y="2186"/>
                  <a:pt x="1126" y="2186"/>
                </a:cubicBezTo>
                <a:close/>
                <a:moveTo>
                  <a:pt x="3248" y="554"/>
                </a:moveTo>
                <a:cubicBezTo>
                  <a:pt x="3157" y="531"/>
                  <a:pt x="3157" y="531"/>
                  <a:pt x="3157" y="531"/>
                </a:cubicBezTo>
                <a:cubicBezTo>
                  <a:pt x="3138" y="526"/>
                  <a:pt x="3138" y="526"/>
                  <a:pt x="3138" y="526"/>
                </a:cubicBezTo>
                <a:cubicBezTo>
                  <a:pt x="3132" y="506"/>
                  <a:pt x="3132" y="506"/>
                  <a:pt x="3132" y="506"/>
                </a:cubicBezTo>
                <a:cubicBezTo>
                  <a:pt x="3123" y="470"/>
                  <a:pt x="3109" y="436"/>
                  <a:pt x="3092" y="404"/>
                </a:cubicBezTo>
                <a:cubicBezTo>
                  <a:pt x="3081" y="385"/>
                  <a:pt x="3081" y="385"/>
                  <a:pt x="3081" y="385"/>
                </a:cubicBezTo>
                <a:cubicBezTo>
                  <a:pt x="3094" y="367"/>
                  <a:pt x="3094" y="367"/>
                  <a:pt x="3094" y="367"/>
                </a:cubicBezTo>
                <a:cubicBezTo>
                  <a:pt x="3139" y="305"/>
                  <a:pt x="3139" y="305"/>
                  <a:pt x="3139" y="305"/>
                </a:cubicBezTo>
                <a:cubicBezTo>
                  <a:pt x="3154" y="285"/>
                  <a:pt x="3152" y="257"/>
                  <a:pt x="3134" y="238"/>
                </a:cubicBezTo>
                <a:cubicBezTo>
                  <a:pt x="3073" y="176"/>
                  <a:pt x="3073" y="176"/>
                  <a:pt x="3073" y="176"/>
                </a:cubicBezTo>
                <a:cubicBezTo>
                  <a:pt x="3063" y="166"/>
                  <a:pt x="3050" y="161"/>
                  <a:pt x="3036" y="161"/>
                </a:cubicBezTo>
                <a:cubicBezTo>
                  <a:pt x="3027" y="160"/>
                  <a:pt x="3017" y="163"/>
                  <a:pt x="3009" y="168"/>
                </a:cubicBezTo>
                <a:cubicBezTo>
                  <a:pt x="2939" y="209"/>
                  <a:pt x="2939" y="209"/>
                  <a:pt x="2939" y="209"/>
                </a:cubicBezTo>
                <a:cubicBezTo>
                  <a:pt x="2922" y="219"/>
                  <a:pt x="2922" y="219"/>
                  <a:pt x="2922" y="219"/>
                </a:cubicBezTo>
                <a:cubicBezTo>
                  <a:pt x="2904" y="209"/>
                  <a:pt x="2904" y="209"/>
                  <a:pt x="2904" y="209"/>
                </a:cubicBezTo>
                <a:cubicBezTo>
                  <a:pt x="2870" y="189"/>
                  <a:pt x="2834" y="174"/>
                  <a:pt x="2796" y="163"/>
                </a:cubicBezTo>
                <a:cubicBezTo>
                  <a:pt x="2774" y="156"/>
                  <a:pt x="2774" y="156"/>
                  <a:pt x="2774" y="156"/>
                </a:cubicBezTo>
                <a:cubicBezTo>
                  <a:pt x="2771" y="135"/>
                  <a:pt x="2771" y="135"/>
                  <a:pt x="2771" y="135"/>
                </a:cubicBezTo>
                <a:cubicBezTo>
                  <a:pt x="2757" y="45"/>
                  <a:pt x="2757" y="45"/>
                  <a:pt x="2757" y="45"/>
                </a:cubicBezTo>
                <a:cubicBezTo>
                  <a:pt x="2753" y="20"/>
                  <a:pt x="2731" y="1"/>
                  <a:pt x="2705" y="1"/>
                </a:cubicBezTo>
                <a:cubicBezTo>
                  <a:pt x="2618" y="0"/>
                  <a:pt x="2618" y="0"/>
                  <a:pt x="2618" y="0"/>
                </a:cubicBezTo>
                <a:cubicBezTo>
                  <a:pt x="2594" y="0"/>
                  <a:pt x="2573" y="16"/>
                  <a:pt x="2567" y="39"/>
                </a:cubicBezTo>
                <a:cubicBezTo>
                  <a:pt x="2542" y="138"/>
                  <a:pt x="2542" y="138"/>
                  <a:pt x="2542" y="138"/>
                </a:cubicBezTo>
                <a:cubicBezTo>
                  <a:pt x="2537" y="157"/>
                  <a:pt x="2537" y="157"/>
                  <a:pt x="2537" y="157"/>
                </a:cubicBezTo>
                <a:cubicBezTo>
                  <a:pt x="2518" y="163"/>
                  <a:pt x="2518" y="163"/>
                  <a:pt x="2518" y="163"/>
                </a:cubicBezTo>
                <a:cubicBezTo>
                  <a:pt x="2483" y="173"/>
                  <a:pt x="2450" y="187"/>
                  <a:pt x="2418" y="205"/>
                </a:cubicBezTo>
                <a:cubicBezTo>
                  <a:pt x="2386" y="215"/>
                  <a:pt x="2386" y="215"/>
                  <a:pt x="2386" y="215"/>
                </a:cubicBezTo>
                <a:cubicBezTo>
                  <a:pt x="2368" y="204"/>
                  <a:pt x="2368" y="204"/>
                  <a:pt x="2368" y="204"/>
                </a:cubicBezTo>
                <a:cubicBezTo>
                  <a:pt x="2285" y="143"/>
                  <a:pt x="2285" y="143"/>
                  <a:pt x="2285" y="143"/>
                </a:cubicBezTo>
                <a:cubicBezTo>
                  <a:pt x="2277" y="138"/>
                  <a:pt x="2267" y="135"/>
                  <a:pt x="2257" y="135"/>
                </a:cubicBezTo>
                <a:cubicBezTo>
                  <a:pt x="2244" y="135"/>
                  <a:pt x="2230" y="140"/>
                  <a:pt x="2220" y="150"/>
                </a:cubicBezTo>
                <a:cubicBezTo>
                  <a:pt x="2158" y="210"/>
                  <a:pt x="2158" y="210"/>
                  <a:pt x="2158" y="210"/>
                </a:cubicBezTo>
                <a:cubicBezTo>
                  <a:pt x="2140" y="228"/>
                  <a:pt x="2137" y="257"/>
                  <a:pt x="2152" y="278"/>
                </a:cubicBezTo>
                <a:cubicBezTo>
                  <a:pt x="2217" y="372"/>
                  <a:pt x="2217" y="372"/>
                  <a:pt x="2217" y="372"/>
                </a:cubicBezTo>
                <a:cubicBezTo>
                  <a:pt x="2229" y="390"/>
                  <a:pt x="2229" y="390"/>
                  <a:pt x="2229" y="390"/>
                </a:cubicBezTo>
                <a:cubicBezTo>
                  <a:pt x="2220" y="408"/>
                  <a:pt x="2220" y="408"/>
                  <a:pt x="2220" y="408"/>
                </a:cubicBezTo>
                <a:cubicBezTo>
                  <a:pt x="2206" y="434"/>
                  <a:pt x="2195" y="463"/>
                  <a:pt x="2186" y="492"/>
                </a:cubicBezTo>
                <a:cubicBezTo>
                  <a:pt x="2180" y="512"/>
                  <a:pt x="2180" y="512"/>
                  <a:pt x="2180" y="512"/>
                </a:cubicBezTo>
                <a:cubicBezTo>
                  <a:pt x="2160" y="516"/>
                  <a:pt x="2160" y="516"/>
                  <a:pt x="2160" y="516"/>
                </a:cubicBezTo>
                <a:cubicBezTo>
                  <a:pt x="2055" y="541"/>
                  <a:pt x="2055" y="541"/>
                  <a:pt x="2055" y="541"/>
                </a:cubicBezTo>
                <a:cubicBezTo>
                  <a:pt x="2031" y="546"/>
                  <a:pt x="2014" y="567"/>
                  <a:pt x="2014" y="591"/>
                </a:cubicBezTo>
                <a:cubicBezTo>
                  <a:pt x="2013" y="678"/>
                  <a:pt x="2013" y="678"/>
                  <a:pt x="2013" y="678"/>
                </a:cubicBezTo>
                <a:cubicBezTo>
                  <a:pt x="2013" y="704"/>
                  <a:pt x="2031" y="726"/>
                  <a:pt x="2056" y="731"/>
                </a:cubicBezTo>
                <a:cubicBezTo>
                  <a:pt x="2157" y="749"/>
                  <a:pt x="2157" y="749"/>
                  <a:pt x="2157" y="749"/>
                </a:cubicBezTo>
                <a:cubicBezTo>
                  <a:pt x="2178" y="753"/>
                  <a:pt x="2178" y="753"/>
                  <a:pt x="2178" y="753"/>
                </a:cubicBezTo>
                <a:cubicBezTo>
                  <a:pt x="2184" y="773"/>
                  <a:pt x="2184" y="773"/>
                  <a:pt x="2184" y="773"/>
                </a:cubicBezTo>
                <a:cubicBezTo>
                  <a:pt x="2193" y="806"/>
                  <a:pt x="2206" y="836"/>
                  <a:pt x="2221" y="865"/>
                </a:cubicBezTo>
                <a:cubicBezTo>
                  <a:pt x="2231" y="883"/>
                  <a:pt x="2231" y="883"/>
                  <a:pt x="2231" y="883"/>
                </a:cubicBezTo>
                <a:cubicBezTo>
                  <a:pt x="2220" y="900"/>
                  <a:pt x="2220" y="900"/>
                  <a:pt x="2220" y="900"/>
                </a:cubicBezTo>
                <a:cubicBezTo>
                  <a:pt x="2156" y="1003"/>
                  <a:pt x="2156" y="1003"/>
                  <a:pt x="2156" y="1003"/>
                </a:cubicBezTo>
                <a:cubicBezTo>
                  <a:pt x="2143" y="1023"/>
                  <a:pt x="2146" y="1050"/>
                  <a:pt x="2163" y="1067"/>
                </a:cubicBezTo>
                <a:cubicBezTo>
                  <a:pt x="2224" y="1129"/>
                  <a:pt x="2224" y="1129"/>
                  <a:pt x="2224" y="1129"/>
                </a:cubicBezTo>
                <a:cubicBezTo>
                  <a:pt x="2233" y="1139"/>
                  <a:pt x="2247" y="1145"/>
                  <a:pt x="2261" y="1145"/>
                </a:cubicBezTo>
                <a:cubicBezTo>
                  <a:pt x="2271" y="1145"/>
                  <a:pt x="2282" y="1142"/>
                  <a:pt x="2291" y="1136"/>
                </a:cubicBezTo>
                <a:cubicBezTo>
                  <a:pt x="2385" y="1071"/>
                  <a:pt x="2385" y="1071"/>
                  <a:pt x="2385" y="1071"/>
                </a:cubicBezTo>
                <a:cubicBezTo>
                  <a:pt x="2403" y="1059"/>
                  <a:pt x="2403" y="1059"/>
                  <a:pt x="2403" y="1059"/>
                </a:cubicBezTo>
                <a:cubicBezTo>
                  <a:pt x="2421" y="1069"/>
                  <a:pt x="2421" y="1069"/>
                  <a:pt x="2421" y="1069"/>
                </a:cubicBezTo>
                <a:cubicBezTo>
                  <a:pt x="2448" y="1083"/>
                  <a:pt x="2477" y="1096"/>
                  <a:pt x="2507" y="1105"/>
                </a:cubicBezTo>
                <a:cubicBezTo>
                  <a:pt x="2526" y="1111"/>
                  <a:pt x="2526" y="1111"/>
                  <a:pt x="2526" y="1111"/>
                </a:cubicBezTo>
                <a:cubicBezTo>
                  <a:pt x="2530" y="1130"/>
                  <a:pt x="2530" y="1130"/>
                  <a:pt x="2530" y="1130"/>
                </a:cubicBezTo>
                <a:cubicBezTo>
                  <a:pt x="2554" y="1233"/>
                  <a:pt x="2554" y="1233"/>
                  <a:pt x="2554" y="1233"/>
                </a:cubicBezTo>
                <a:cubicBezTo>
                  <a:pt x="2560" y="1256"/>
                  <a:pt x="2581" y="1273"/>
                  <a:pt x="2605" y="1273"/>
                </a:cubicBezTo>
                <a:cubicBezTo>
                  <a:pt x="2692" y="1274"/>
                  <a:pt x="2692" y="1274"/>
                  <a:pt x="2692" y="1274"/>
                </a:cubicBezTo>
                <a:cubicBezTo>
                  <a:pt x="2717" y="1274"/>
                  <a:pt x="2739" y="1256"/>
                  <a:pt x="2744" y="1231"/>
                </a:cubicBezTo>
                <a:cubicBezTo>
                  <a:pt x="2760" y="1139"/>
                  <a:pt x="2760" y="1139"/>
                  <a:pt x="2760" y="1139"/>
                </a:cubicBezTo>
                <a:cubicBezTo>
                  <a:pt x="2764" y="1117"/>
                  <a:pt x="2764" y="1117"/>
                  <a:pt x="2764" y="1117"/>
                </a:cubicBezTo>
                <a:cubicBezTo>
                  <a:pt x="2786" y="1112"/>
                  <a:pt x="2786" y="1112"/>
                  <a:pt x="2786" y="1112"/>
                </a:cubicBezTo>
                <a:cubicBezTo>
                  <a:pt x="2819" y="1102"/>
                  <a:pt x="2851" y="1090"/>
                  <a:pt x="2879" y="1076"/>
                </a:cubicBezTo>
                <a:cubicBezTo>
                  <a:pt x="2898" y="1066"/>
                  <a:pt x="2898" y="1066"/>
                  <a:pt x="2898" y="1066"/>
                </a:cubicBezTo>
                <a:cubicBezTo>
                  <a:pt x="2916" y="1079"/>
                  <a:pt x="2916" y="1079"/>
                  <a:pt x="2916" y="1079"/>
                </a:cubicBezTo>
                <a:cubicBezTo>
                  <a:pt x="2981" y="1126"/>
                  <a:pt x="2981" y="1126"/>
                  <a:pt x="2981" y="1126"/>
                </a:cubicBezTo>
                <a:cubicBezTo>
                  <a:pt x="2990" y="1133"/>
                  <a:pt x="3001" y="1136"/>
                  <a:pt x="3012" y="1136"/>
                </a:cubicBezTo>
                <a:cubicBezTo>
                  <a:pt x="3026" y="1136"/>
                  <a:pt x="3039" y="1131"/>
                  <a:pt x="3049" y="1121"/>
                </a:cubicBezTo>
                <a:cubicBezTo>
                  <a:pt x="3111" y="1060"/>
                  <a:pt x="3111" y="1060"/>
                  <a:pt x="3111" y="1060"/>
                </a:cubicBezTo>
                <a:cubicBezTo>
                  <a:pt x="3128" y="1043"/>
                  <a:pt x="3132" y="1017"/>
                  <a:pt x="3119" y="996"/>
                </a:cubicBezTo>
                <a:cubicBezTo>
                  <a:pt x="3078" y="927"/>
                  <a:pt x="3078" y="927"/>
                  <a:pt x="3078" y="927"/>
                </a:cubicBezTo>
                <a:cubicBezTo>
                  <a:pt x="3068" y="909"/>
                  <a:pt x="3068" y="909"/>
                  <a:pt x="3068" y="909"/>
                </a:cubicBezTo>
                <a:cubicBezTo>
                  <a:pt x="3078" y="891"/>
                  <a:pt x="3078" y="891"/>
                  <a:pt x="3078" y="891"/>
                </a:cubicBezTo>
                <a:cubicBezTo>
                  <a:pt x="3099" y="857"/>
                  <a:pt x="3116" y="820"/>
                  <a:pt x="3128" y="781"/>
                </a:cubicBezTo>
                <a:cubicBezTo>
                  <a:pt x="3134" y="761"/>
                  <a:pt x="3134" y="761"/>
                  <a:pt x="3134" y="761"/>
                </a:cubicBezTo>
                <a:cubicBezTo>
                  <a:pt x="3155" y="757"/>
                  <a:pt x="3155" y="757"/>
                  <a:pt x="3155" y="757"/>
                </a:cubicBezTo>
                <a:cubicBezTo>
                  <a:pt x="3242" y="743"/>
                  <a:pt x="3242" y="743"/>
                  <a:pt x="3242" y="743"/>
                </a:cubicBezTo>
                <a:cubicBezTo>
                  <a:pt x="3267" y="739"/>
                  <a:pt x="3286" y="718"/>
                  <a:pt x="3286" y="692"/>
                </a:cubicBezTo>
                <a:cubicBezTo>
                  <a:pt x="3287" y="605"/>
                  <a:pt x="3287" y="605"/>
                  <a:pt x="3287" y="605"/>
                </a:cubicBezTo>
                <a:cubicBezTo>
                  <a:pt x="3288" y="581"/>
                  <a:pt x="3271" y="560"/>
                  <a:pt x="3248" y="554"/>
                </a:cubicBezTo>
                <a:close/>
                <a:moveTo>
                  <a:pt x="2650" y="897"/>
                </a:moveTo>
                <a:cubicBezTo>
                  <a:pt x="2505" y="897"/>
                  <a:pt x="2387" y="778"/>
                  <a:pt x="2387" y="633"/>
                </a:cubicBezTo>
                <a:cubicBezTo>
                  <a:pt x="2387" y="488"/>
                  <a:pt x="2505" y="370"/>
                  <a:pt x="2650" y="370"/>
                </a:cubicBezTo>
                <a:cubicBezTo>
                  <a:pt x="2796" y="370"/>
                  <a:pt x="2913" y="488"/>
                  <a:pt x="2913" y="633"/>
                </a:cubicBezTo>
                <a:cubicBezTo>
                  <a:pt x="2913" y="778"/>
                  <a:pt x="2796" y="897"/>
                  <a:pt x="2650" y="897"/>
                </a:cubicBezTo>
                <a:close/>
              </a:path>
            </a:pathLst>
          </a:custGeom>
          <a:ln>
            <a:noFill/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Freeform 11"/>
          <p:cNvSpPr>
            <a:spLocks noEditPoints="1"/>
          </p:cNvSpPr>
          <p:nvPr/>
        </p:nvSpPr>
        <p:spPr bwMode="auto">
          <a:xfrm>
            <a:off x="2724713" y="1817368"/>
            <a:ext cx="536995" cy="412788"/>
          </a:xfrm>
          <a:custGeom>
            <a:avLst/>
            <a:gdLst/>
            <a:ahLst/>
            <a:cxnLst>
              <a:cxn ang="0">
                <a:pos x="23" y="2115"/>
              </a:cxn>
              <a:cxn ang="0">
                <a:pos x="185" y="2275"/>
              </a:cxn>
              <a:cxn ang="0">
                <a:pos x="1448" y="2283"/>
              </a:cxn>
              <a:cxn ang="0">
                <a:pos x="1453" y="2283"/>
              </a:cxn>
              <a:cxn ang="0">
                <a:pos x="1522" y="2267"/>
              </a:cxn>
              <a:cxn ang="0">
                <a:pos x="1566" y="2191"/>
              </a:cxn>
              <a:cxn ang="0">
                <a:pos x="1525" y="2106"/>
              </a:cxn>
              <a:cxn ang="0">
                <a:pos x="1341" y="1924"/>
              </a:cxn>
              <a:cxn ang="0">
                <a:pos x="1331" y="1901"/>
              </a:cxn>
              <a:cxn ang="0">
                <a:pos x="1341" y="1877"/>
              </a:cxn>
              <a:cxn ang="0">
                <a:pos x="1586" y="1629"/>
              </a:cxn>
              <a:cxn ang="0">
                <a:pos x="1586" y="1539"/>
              </a:cxn>
              <a:cxn ang="0">
                <a:pos x="1495" y="1539"/>
              </a:cxn>
              <a:cxn ang="0">
                <a:pos x="1250" y="1788"/>
              </a:cxn>
              <a:cxn ang="0">
                <a:pos x="1203" y="1901"/>
              </a:cxn>
              <a:cxn ang="0">
                <a:pos x="1251" y="2015"/>
              </a:cxn>
              <a:cxn ang="0">
                <a:pos x="1392" y="2155"/>
              </a:cxn>
              <a:cxn ang="0">
                <a:pos x="186" y="2147"/>
              </a:cxn>
              <a:cxn ang="0">
                <a:pos x="151" y="2112"/>
              </a:cxn>
              <a:cxn ang="0">
                <a:pos x="129" y="906"/>
              </a:cxn>
              <a:cxn ang="0">
                <a:pos x="270" y="1046"/>
              </a:cxn>
              <a:cxn ang="0">
                <a:pos x="383" y="1092"/>
              </a:cxn>
              <a:cxn ang="0">
                <a:pos x="497" y="1045"/>
              </a:cxn>
              <a:cxn ang="0">
                <a:pos x="1011" y="525"/>
              </a:cxn>
              <a:cxn ang="0">
                <a:pos x="1034" y="515"/>
              </a:cxn>
              <a:cxn ang="0">
                <a:pos x="1057" y="524"/>
              </a:cxn>
              <a:cxn ang="0">
                <a:pos x="1216" y="682"/>
              </a:cxn>
              <a:cxn ang="0">
                <a:pos x="1307" y="681"/>
              </a:cxn>
              <a:cxn ang="0">
                <a:pos x="1306" y="591"/>
              </a:cxn>
              <a:cxn ang="0">
                <a:pos x="1306" y="591"/>
              </a:cxn>
              <a:cxn ang="0">
                <a:pos x="1147" y="433"/>
              </a:cxn>
              <a:cxn ang="0">
                <a:pos x="1034" y="387"/>
              </a:cxn>
              <a:cxn ang="0">
                <a:pos x="1033" y="387"/>
              </a:cxn>
              <a:cxn ang="0">
                <a:pos x="920" y="435"/>
              </a:cxn>
              <a:cxn ang="0">
                <a:pos x="407" y="955"/>
              </a:cxn>
              <a:cxn ang="0">
                <a:pos x="383" y="964"/>
              </a:cxn>
              <a:cxn ang="0">
                <a:pos x="360" y="955"/>
              </a:cxn>
              <a:cxn ang="0">
                <a:pos x="176" y="773"/>
              </a:cxn>
              <a:cxn ang="0">
                <a:pos x="92" y="733"/>
              </a:cxn>
              <a:cxn ang="0">
                <a:pos x="17" y="776"/>
              </a:cxn>
              <a:cxn ang="0">
                <a:pos x="0" y="843"/>
              </a:cxn>
              <a:cxn ang="0">
                <a:pos x="0" y="845"/>
              </a:cxn>
              <a:cxn ang="0">
                <a:pos x="23" y="2115"/>
              </a:cxn>
              <a:cxn ang="0">
                <a:pos x="1740" y="249"/>
              </a:cxn>
              <a:cxn ang="0">
                <a:pos x="1741" y="386"/>
              </a:cxn>
              <a:cxn ang="0">
                <a:pos x="1227" y="906"/>
              </a:cxn>
              <a:cxn ang="0">
                <a:pos x="1228" y="1043"/>
              </a:cxn>
              <a:cxn ang="0">
                <a:pos x="1934" y="1740"/>
              </a:cxn>
              <a:cxn ang="0">
                <a:pos x="2071" y="1739"/>
              </a:cxn>
              <a:cxn ang="0">
                <a:pos x="2584" y="1220"/>
              </a:cxn>
              <a:cxn ang="0">
                <a:pos x="2721" y="1219"/>
              </a:cxn>
              <a:cxn ang="0">
                <a:pos x="2905" y="1401"/>
              </a:cxn>
              <a:cxn ang="0">
                <a:pos x="2973" y="1372"/>
              </a:cxn>
              <a:cxn ang="0">
                <a:pos x="2949" y="105"/>
              </a:cxn>
              <a:cxn ang="0">
                <a:pos x="2851" y="8"/>
              </a:cxn>
              <a:cxn ang="0">
                <a:pos x="1584" y="0"/>
              </a:cxn>
              <a:cxn ang="0">
                <a:pos x="1556" y="67"/>
              </a:cxn>
              <a:cxn ang="0">
                <a:pos x="1740" y="249"/>
              </a:cxn>
            </a:cxnLst>
            <a:rect l="0" t="0" r="r" b="b"/>
            <a:pathLst>
              <a:path w="2973" h="2283">
                <a:moveTo>
                  <a:pt x="23" y="2115"/>
                </a:moveTo>
                <a:cubicBezTo>
                  <a:pt x="25" y="2204"/>
                  <a:pt x="97" y="2274"/>
                  <a:pt x="185" y="2275"/>
                </a:cubicBezTo>
                <a:cubicBezTo>
                  <a:pt x="1448" y="2283"/>
                  <a:pt x="1448" y="2283"/>
                  <a:pt x="1448" y="2283"/>
                </a:cubicBezTo>
                <a:cubicBezTo>
                  <a:pt x="1450" y="2283"/>
                  <a:pt x="1451" y="2283"/>
                  <a:pt x="1453" y="2283"/>
                </a:cubicBezTo>
                <a:cubicBezTo>
                  <a:pt x="1476" y="2283"/>
                  <a:pt x="1499" y="2280"/>
                  <a:pt x="1522" y="2267"/>
                </a:cubicBezTo>
                <a:cubicBezTo>
                  <a:pt x="1546" y="2255"/>
                  <a:pt x="1567" y="2222"/>
                  <a:pt x="1566" y="2191"/>
                </a:cubicBezTo>
                <a:cubicBezTo>
                  <a:pt x="1565" y="2152"/>
                  <a:pt x="1546" y="2128"/>
                  <a:pt x="1525" y="2106"/>
                </a:cubicBezTo>
                <a:cubicBezTo>
                  <a:pt x="1341" y="1924"/>
                  <a:pt x="1341" y="1924"/>
                  <a:pt x="1341" y="1924"/>
                </a:cubicBezTo>
                <a:cubicBezTo>
                  <a:pt x="1334" y="1918"/>
                  <a:pt x="1331" y="1910"/>
                  <a:pt x="1331" y="1901"/>
                </a:cubicBezTo>
                <a:cubicBezTo>
                  <a:pt x="1331" y="1893"/>
                  <a:pt x="1334" y="1884"/>
                  <a:pt x="1341" y="1877"/>
                </a:cubicBezTo>
                <a:cubicBezTo>
                  <a:pt x="1586" y="1629"/>
                  <a:pt x="1586" y="1629"/>
                  <a:pt x="1586" y="1629"/>
                </a:cubicBezTo>
                <a:cubicBezTo>
                  <a:pt x="1611" y="1604"/>
                  <a:pt x="1611" y="1564"/>
                  <a:pt x="1586" y="1539"/>
                </a:cubicBezTo>
                <a:cubicBezTo>
                  <a:pt x="1561" y="1514"/>
                  <a:pt x="1520" y="1514"/>
                  <a:pt x="1495" y="1539"/>
                </a:cubicBezTo>
                <a:cubicBezTo>
                  <a:pt x="1250" y="1788"/>
                  <a:pt x="1250" y="1788"/>
                  <a:pt x="1250" y="1788"/>
                </a:cubicBezTo>
                <a:cubicBezTo>
                  <a:pt x="1219" y="1820"/>
                  <a:pt x="1203" y="1860"/>
                  <a:pt x="1203" y="1901"/>
                </a:cubicBezTo>
                <a:cubicBezTo>
                  <a:pt x="1203" y="1942"/>
                  <a:pt x="1219" y="1984"/>
                  <a:pt x="1251" y="2015"/>
                </a:cubicBezTo>
                <a:cubicBezTo>
                  <a:pt x="1392" y="2155"/>
                  <a:pt x="1392" y="2155"/>
                  <a:pt x="1392" y="2155"/>
                </a:cubicBezTo>
                <a:cubicBezTo>
                  <a:pt x="186" y="2147"/>
                  <a:pt x="186" y="2147"/>
                  <a:pt x="186" y="2147"/>
                </a:cubicBezTo>
                <a:cubicBezTo>
                  <a:pt x="168" y="2147"/>
                  <a:pt x="151" y="2130"/>
                  <a:pt x="151" y="2112"/>
                </a:cubicBezTo>
                <a:cubicBezTo>
                  <a:pt x="129" y="906"/>
                  <a:pt x="129" y="906"/>
                  <a:pt x="129" y="906"/>
                </a:cubicBezTo>
                <a:cubicBezTo>
                  <a:pt x="270" y="1046"/>
                  <a:pt x="270" y="1046"/>
                  <a:pt x="270" y="1046"/>
                </a:cubicBezTo>
                <a:cubicBezTo>
                  <a:pt x="301" y="1077"/>
                  <a:pt x="343" y="1092"/>
                  <a:pt x="383" y="1092"/>
                </a:cubicBezTo>
                <a:cubicBezTo>
                  <a:pt x="424" y="1092"/>
                  <a:pt x="466" y="1076"/>
                  <a:pt x="497" y="1045"/>
                </a:cubicBezTo>
                <a:cubicBezTo>
                  <a:pt x="1011" y="525"/>
                  <a:pt x="1011" y="525"/>
                  <a:pt x="1011" y="525"/>
                </a:cubicBezTo>
                <a:cubicBezTo>
                  <a:pt x="1017" y="518"/>
                  <a:pt x="1026" y="515"/>
                  <a:pt x="1034" y="515"/>
                </a:cubicBezTo>
                <a:cubicBezTo>
                  <a:pt x="1043" y="515"/>
                  <a:pt x="1051" y="518"/>
                  <a:pt x="1057" y="524"/>
                </a:cubicBezTo>
                <a:cubicBezTo>
                  <a:pt x="1216" y="682"/>
                  <a:pt x="1216" y="682"/>
                  <a:pt x="1216" y="682"/>
                </a:cubicBezTo>
                <a:cubicBezTo>
                  <a:pt x="1242" y="707"/>
                  <a:pt x="1282" y="706"/>
                  <a:pt x="1307" y="681"/>
                </a:cubicBezTo>
                <a:cubicBezTo>
                  <a:pt x="1332" y="656"/>
                  <a:pt x="1331" y="615"/>
                  <a:pt x="1306" y="591"/>
                </a:cubicBezTo>
                <a:cubicBezTo>
                  <a:pt x="1306" y="591"/>
                  <a:pt x="1306" y="591"/>
                  <a:pt x="1306" y="591"/>
                </a:cubicBezTo>
                <a:cubicBezTo>
                  <a:pt x="1147" y="433"/>
                  <a:pt x="1147" y="433"/>
                  <a:pt x="1147" y="433"/>
                </a:cubicBezTo>
                <a:cubicBezTo>
                  <a:pt x="1116" y="403"/>
                  <a:pt x="1075" y="387"/>
                  <a:pt x="1034" y="387"/>
                </a:cubicBezTo>
                <a:cubicBezTo>
                  <a:pt x="1033" y="387"/>
                  <a:pt x="1033" y="387"/>
                  <a:pt x="1033" y="387"/>
                </a:cubicBezTo>
                <a:cubicBezTo>
                  <a:pt x="993" y="387"/>
                  <a:pt x="951" y="403"/>
                  <a:pt x="920" y="435"/>
                </a:cubicBezTo>
                <a:cubicBezTo>
                  <a:pt x="407" y="955"/>
                  <a:pt x="407" y="955"/>
                  <a:pt x="407" y="955"/>
                </a:cubicBezTo>
                <a:cubicBezTo>
                  <a:pt x="400" y="961"/>
                  <a:pt x="392" y="964"/>
                  <a:pt x="383" y="964"/>
                </a:cubicBezTo>
                <a:cubicBezTo>
                  <a:pt x="374" y="964"/>
                  <a:pt x="366" y="961"/>
                  <a:pt x="360" y="955"/>
                </a:cubicBezTo>
                <a:cubicBezTo>
                  <a:pt x="176" y="773"/>
                  <a:pt x="176" y="773"/>
                  <a:pt x="176" y="773"/>
                </a:cubicBezTo>
                <a:cubicBezTo>
                  <a:pt x="154" y="752"/>
                  <a:pt x="130" y="734"/>
                  <a:pt x="92" y="733"/>
                </a:cubicBezTo>
                <a:cubicBezTo>
                  <a:pt x="61" y="732"/>
                  <a:pt x="29" y="753"/>
                  <a:pt x="17" y="776"/>
                </a:cubicBezTo>
                <a:cubicBezTo>
                  <a:pt x="3" y="799"/>
                  <a:pt x="0" y="821"/>
                  <a:pt x="0" y="843"/>
                </a:cubicBezTo>
                <a:cubicBezTo>
                  <a:pt x="0" y="845"/>
                  <a:pt x="0" y="845"/>
                  <a:pt x="0" y="845"/>
                </a:cubicBezTo>
                <a:lnTo>
                  <a:pt x="23" y="2115"/>
                </a:lnTo>
                <a:close/>
                <a:moveTo>
                  <a:pt x="1740" y="249"/>
                </a:moveTo>
                <a:cubicBezTo>
                  <a:pt x="1778" y="286"/>
                  <a:pt x="1778" y="348"/>
                  <a:pt x="1741" y="386"/>
                </a:cubicBezTo>
                <a:cubicBezTo>
                  <a:pt x="1227" y="906"/>
                  <a:pt x="1227" y="906"/>
                  <a:pt x="1227" y="906"/>
                </a:cubicBezTo>
                <a:cubicBezTo>
                  <a:pt x="1190" y="944"/>
                  <a:pt x="1191" y="1005"/>
                  <a:pt x="1228" y="1043"/>
                </a:cubicBezTo>
                <a:cubicBezTo>
                  <a:pt x="1934" y="1740"/>
                  <a:pt x="1934" y="1740"/>
                  <a:pt x="1934" y="1740"/>
                </a:cubicBezTo>
                <a:cubicBezTo>
                  <a:pt x="1972" y="1777"/>
                  <a:pt x="2033" y="1777"/>
                  <a:pt x="2071" y="1739"/>
                </a:cubicBezTo>
                <a:cubicBezTo>
                  <a:pt x="2584" y="1220"/>
                  <a:pt x="2584" y="1220"/>
                  <a:pt x="2584" y="1220"/>
                </a:cubicBezTo>
                <a:cubicBezTo>
                  <a:pt x="2622" y="1182"/>
                  <a:pt x="2683" y="1181"/>
                  <a:pt x="2721" y="1219"/>
                </a:cubicBezTo>
                <a:cubicBezTo>
                  <a:pt x="2905" y="1401"/>
                  <a:pt x="2905" y="1401"/>
                  <a:pt x="2905" y="1401"/>
                </a:cubicBezTo>
                <a:cubicBezTo>
                  <a:pt x="2943" y="1439"/>
                  <a:pt x="2973" y="1425"/>
                  <a:pt x="2973" y="1372"/>
                </a:cubicBezTo>
                <a:cubicBezTo>
                  <a:pt x="2949" y="105"/>
                  <a:pt x="2949" y="105"/>
                  <a:pt x="2949" y="105"/>
                </a:cubicBezTo>
                <a:cubicBezTo>
                  <a:pt x="2948" y="52"/>
                  <a:pt x="2904" y="8"/>
                  <a:pt x="2851" y="8"/>
                </a:cubicBezTo>
                <a:cubicBezTo>
                  <a:pt x="1584" y="0"/>
                  <a:pt x="1584" y="0"/>
                  <a:pt x="1584" y="0"/>
                </a:cubicBezTo>
                <a:cubicBezTo>
                  <a:pt x="1531" y="0"/>
                  <a:pt x="1518" y="30"/>
                  <a:pt x="1556" y="67"/>
                </a:cubicBezTo>
                <a:lnTo>
                  <a:pt x="1740" y="249"/>
                </a:lnTo>
                <a:close/>
              </a:path>
            </a:pathLst>
          </a:custGeom>
          <a:ln>
            <a:noFill/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Freeform 12"/>
          <p:cNvSpPr>
            <a:spLocks noEditPoints="1"/>
          </p:cNvSpPr>
          <p:nvPr/>
        </p:nvSpPr>
        <p:spPr bwMode="auto">
          <a:xfrm>
            <a:off x="4339397" y="1789355"/>
            <a:ext cx="474099" cy="428116"/>
          </a:xfrm>
          <a:custGeom>
            <a:avLst/>
            <a:gdLst/>
            <a:ahLst/>
            <a:cxnLst>
              <a:cxn ang="0">
                <a:pos x="828" y="333"/>
              </a:cxn>
              <a:cxn ang="0">
                <a:pos x="1312" y="207"/>
              </a:cxn>
              <a:cxn ang="0">
                <a:pos x="1796" y="333"/>
              </a:cxn>
              <a:cxn ang="0">
                <a:pos x="1918" y="285"/>
              </a:cxn>
              <a:cxn ang="0">
                <a:pos x="1875" y="147"/>
              </a:cxn>
              <a:cxn ang="0">
                <a:pos x="1312" y="0"/>
              </a:cxn>
              <a:cxn ang="0">
                <a:pos x="748" y="147"/>
              </a:cxn>
              <a:cxn ang="0">
                <a:pos x="706" y="285"/>
              </a:cxn>
              <a:cxn ang="0">
                <a:pos x="828" y="333"/>
              </a:cxn>
              <a:cxn ang="0">
                <a:pos x="2355" y="467"/>
              </a:cxn>
              <a:cxn ang="0">
                <a:pos x="269" y="467"/>
              </a:cxn>
              <a:cxn ang="0">
                <a:pos x="0" y="737"/>
              </a:cxn>
              <a:cxn ang="0">
                <a:pos x="0" y="2101"/>
              </a:cxn>
              <a:cxn ang="0">
                <a:pos x="269" y="2370"/>
              </a:cxn>
              <a:cxn ang="0">
                <a:pos x="2355" y="2370"/>
              </a:cxn>
              <a:cxn ang="0">
                <a:pos x="2624" y="2101"/>
              </a:cxn>
              <a:cxn ang="0">
                <a:pos x="2624" y="737"/>
              </a:cxn>
              <a:cxn ang="0">
                <a:pos x="2355" y="467"/>
              </a:cxn>
              <a:cxn ang="0">
                <a:pos x="2143" y="1917"/>
              </a:cxn>
              <a:cxn ang="0">
                <a:pos x="497" y="1917"/>
              </a:cxn>
              <a:cxn ang="0">
                <a:pos x="420" y="1840"/>
              </a:cxn>
              <a:cxn ang="0">
                <a:pos x="497" y="1762"/>
              </a:cxn>
              <a:cxn ang="0">
                <a:pos x="2143" y="1762"/>
              </a:cxn>
              <a:cxn ang="0">
                <a:pos x="2221" y="1840"/>
              </a:cxn>
              <a:cxn ang="0">
                <a:pos x="2143" y="1917"/>
              </a:cxn>
              <a:cxn ang="0">
                <a:pos x="420" y="1411"/>
              </a:cxn>
              <a:cxn ang="0">
                <a:pos x="497" y="1334"/>
              </a:cxn>
              <a:cxn ang="0">
                <a:pos x="2143" y="1334"/>
              </a:cxn>
              <a:cxn ang="0">
                <a:pos x="2221" y="1411"/>
              </a:cxn>
              <a:cxn ang="0">
                <a:pos x="2143" y="1489"/>
              </a:cxn>
              <a:cxn ang="0">
                <a:pos x="497" y="1489"/>
              </a:cxn>
              <a:cxn ang="0">
                <a:pos x="420" y="1411"/>
              </a:cxn>
              <a:cxn ang="0">
                <a:pos x="2144" y="1041"/>
              </a:cxn>
              <a:cxn ang="0">
                <a:pos x="497" y="1041"/>
              </a:cxn>
              <a:cxn ang="0">
                <a:pos x="420" y="964"/>
              </a:cxn>
              <a:cxn ang="0">
                <a:pos x="497" y="886"/>
              </a:cxn>
              <a:cxn ang="0">
                <a:pos x="2144" y="886"/>
              </a:cxn>
              <a:cxn ang="0">
                <a:pos x="2221" y="964"/>
              </a:cxn>
              <a:cxn ang="0">
                <a:pos x="2144" y="1041"/>
              </a:cxn>
            </a:cxnLst>
            <a:rect l="0" t="0" r="r" b="b"/>
            <a:pathLst>
              <a:path w="2624" h="2370">
                <a:moveTo>
                  <a:pt x="828" y="333"/>
                </a:moveTo>
                <a:cubicBezTo>
                  <a:pt x="983" y="249"/>
                  <a:pt x="1146" y="207"/>
                  <a:pt x="1312" y="207"/>
                </a:cubicBezTo>
                <a:cubicBezTo>
                  <a:pt x="1478" y="207"/>
                  <a:pt x="1641" y="249"/>
                  <a:pt x="1796" y="333"/>
                </a:cubicBezTo>
                <a:cubicBezTo>
                  <a:pt x="1841" y="358"/>
                  <a:pt x="1896" y="336"/>
                  <a:pt x="1918" y="285"/>
                </a:cubicBezTo>
                <a:cubicBezTo>
                  <a:pt x="1940" y="233"/>
                  <a:pt x="1920" y="172"/>
                  <a:pt x="1875" y="147"/>
                </a:cubicBezTo>
                <a:cubicBezTo>
                  <a:pt x="1695" y="50"/>
                  <a:pt x="1506" y="0"/>
                  <a:pt x="1312" y="0"/>
                </a:cubicBezTo>
                <a:cubicBezTo>
                  <a:pt x="1118" y="0"/>
                  <a:pt x="929" y="50"/>
                  <a:pt x="748" y="147"/>
                </a:cubicBezTo>
                <a:cubicBezTo>
                  <a:pt x="703" y="172"/>
                  <a:pt x="684" y="233"/>
                  <a:pt x="706" y="285"/>
                </a:cubicBezTo>
                <a:cubicBezTo>
                  <a:pt x="727" y="336"/>
                  <a:pt x="782" y="358"/>
                  <a:pt x="828" y="333"/>
                </a:cubicBezTo>
                <a:close/>
                <a:moveTo>
                  <a:pt x="2355" y="467"/>
                </a:moveTo>
                <a:cubicBezTo>
                  <a:pt x="269" y="467"/>
                  <a:pt x="269" y="467"/>
                  <a:pt x="269" y="467"/>
                </a:cubicBezTo>
                <a:cubicBezTo>
                  <a:pt x="121" y="467"/>
                  <a:pt x="0" y="589"/>
                  <a:pt x="0" y="737"/>
                </a:cubicBezTo>
                <a:cubicBezTo>
                  <a:pt x="0" y="2101"/>
                  <a:pt x="0" y="2101"/>
                  <a:pt x="0" y="2101"/>
                </a:cubicBezTo>
                <a:cubicBezTo>
                  <a:pt x="0" y="2249"/>
                  <a:pt x="121" y="2370"/>
                  <a:pt x="269" y="2370"/>
                </a:cubicBezTo>
                <a:cubicBezTo>
                  <a:pt x="2355" y="2370"/>
                  <a:pt x="2355" y="2370"/>
                  <a:pt x="2355" y="2370"/>
                </a:cubicBezTo>
                <a:cubicBezTo>
                  <a:pt x="2503" y="2370"/>
                  <a:pt x="2624" y="2249"/>
                  <a:pt x="2624" y="2101"/>
                </a:cubicBezTo>
                <a:cubicBezTo>
                  <a:pt x="2624" y="737"/>
                  <a:pt x="2624" y="737"/>
                  <a:pt x="2624" y="737"/>
                </a:cubicBezTo>
                <a:cubicBezTo>
                  <a:pt x="2624" y="589"/>
                  <a:pt x="2503" y="467"/>
                  <a:pt x="2355" y="467"/>
                </a:cubicBezTo>
                <a:close/>
                <a:moveTo>
                  <a:pt x="2143" y="1917"/>
                </a:moveTo>
                <a:cubicBezTo>
                  <a:pt x="497" y="1917"/>
                  <a:pt x="497" y="1917"/>
                  <a:pt x="497" y="1917"/>
                </a:cubicBezTo>
                <a:cubicBezTo>
                  <a:pt x="455" y="1917"/>
                  <a:pt x="420" y="1882"/>
                  <a:pt x="420" y="1840"/>
                </a:cubicBezTo>
                <a:cubicBezTo>
                  <a:pt x="420" y="1797"/>
                  <a:pt x="455" y="1762"/>
                  <a:pt x="497" y="1762"/>
                </a:cubicBezTo>
                <a:cubicBezTo>
                  <a:pt x="2143" y="1762"/>
                  <a:pt x="2143" y="1762"/>
                  <a:pt x="2143" y="1762"/>
                </a:cubicBezTo>
                <a:cubicBezTo>
                  <a:pt x="2186" y="1762"/>
                  <a:pt x="2221" y="1797"/>
                  <a:pt x="2221" y="1840"/>
                </a:cubicBezTo>
                <a:cubicBezTo>
                  <a:pt x="2221" y="1882"/>
                  <a:pt x="2186" y="1917"/>
                  <a:pt x="2143" y="1917"/>
                </a:cubicBezTo>
                <a:close/>
                <a:moveTo>
                  <a:pt x="420" y="1411"/>
                </a:moveTo>
                <a:cubicBezTo>
                  <a:pt x="420" y="1369"/>
                  <a:pt x="454" y="1334"/>
                  <a:pt x="497" y="1334"/>
                </a:cubicBezTo>
                <a:cubicBezTo>
                  <a:pt x="2143" y="1334"/>
                  <a:pt x="2143" y="1334"/>
                  <a:pt x="2143" y="1334"/>
                </a:cubicBezTo>
                <a:cubicBezTo>
                  <a:pt x="2186" y="1334"/>
                  <a:pt x="2221" y="1369"/>
                  <a:pt x="2221" y="1411"/>
                </a:cubicBezTo>
                <a:cubicBezTo>
                  <a:pt x="2221" y="1454"/>
                  <a:pt x="2186" y="1489"/>
                  <a:pt x="2143" y="1489"/>
                </a:cubicBezTo>
                <a:cubicBezTo>
                  <a:pt x="497" y="1489"/>
                  <a:pt x="497" y="1489"/>
                  <a:pt x="497" y="1489"/>
                </a:cubicBezTo>
                <a:cubicBezTo>
                  <a:pt x="454" y="1489"/>
                  <a:pt x="420" y="1454"/>
                  <a:pt x="420" y="1411"/>
                </a:cubicBezTo>
                <a:close/>
                <a:moveTo>
                  <a:pt x="2144" y="1041"/>
                </a:moveTo>
                <a:cubicBezTo>
                  <a:pt x="497" y="1041"/>
                  <a:pt x="497" y="1041"/>
                  <a:pt x="497" y="1041"/>
                </a:cubicBezTo>
                <a:cubicBezTo>
                  <a:pt x="454" y="1041"/>
                  <a:pt x="420" y="1007"/>
                  <a:pt x="420" y="964"/>
                </a:cubicBezTo>
                <a:cubicBezTo>
                  <a:pt x="420" y="921"/>
                  <a:pt x="454" y="886"/>
                  <a:pt x="497" y="886"/>
                </a:cubicBezTo>
                <a:cubicBezTo>
                  <a:pt x="2144" y="886"/>
                  <a:pt x="2144" y="886"/>
                  <a:pt x="2144" y="886"/>
                </a:cubicBezTo>
                <a:cubicBezTo>
                  <a:pt x="2187" y="886"/>
                  <a:pt x="2221" y="921"/>
                  <a:pt x="2221" y="964"/>
                </a:cubicBezTo>
                <a:cubicBezTo>
                  <a:pt x="2221" y="1007"/>
                  <a:pt x="2187" y="1041"/>
                  <a:pt x="2144" y="1041"/>
                </a:cubicBezTo>
                <a:close/>
              </a:path>
            </a:pathLst>
          </a:custGeom>
          <a:ln>
            <a:noFill/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Freeform 22"/>
          <p:cNvSpPr>
            <a:spLocks noEditPoints="1"/>
          </p:cNvSpPr>
          <p:nvPr/>
        </p:nvSpPr>
        <p:spPr bwMode="auto">
          <a:xfrm>
            <a:off x="7518553" y="1809968"/>
            <a:ext cx="419659" cy="436044"/>
          </a:xfrm>
          <a:custGeom>
            <a:avLst/>
            <a:gdLst/>
            <a:ahLst/>
            <a:cxnLst>
              <a:cxn ang="0">
                <a:pos x="2034" y="0"/>
              </a:cxn>
              <a:cxn ang="0">
                <a:pos x="629" y="0"/>
              </a:cxn>
              <a:cxn ang="0">
                <a:pos x="339" y="289"/>
              </a:cxn>
              <a:cxn ang="0">
                <a:pos x="339" y="552"/>
              </a:cxn>
              <a:cxn ang="0">
                <a:pos x="233" y="552"/>
              </a:cxn>
              <a:cxn ang="0">
                <a:pos x="0" y="786"/>
              </a:cxn>
              <a:cxn ang="0">
                <a:pos x="233" y="1019"/>
              </a:cxn>
              <a:cxn ang="0">
                <a:pos x="339" y="1019"/>
              </a:cxn>
              <a:cxn ang="0">
                <a:pos x="339" y="1373"/>
              </a:cxn>
              <a:cxn ang="0">
                <a:pos x="233" y="1373"/>
              </a:cxn>
              <a:cxn ang="0">
                <a:pos x="0" y="1606"/>
              </a:cxn>
              <a:cxn ang="0">
                <a:pos x="233" y="1840"/>
              </a:cxn>
              <a:cxn ang="0">
                <a:pos x="339" y="1840"/>
              </a:cxn>
              <a:cxn ang="0">
                <a:pos x="339" y="2121"/>
              </a:cxn>
              <a:cxn ang="0">
                <a:pos x="629" y="2411"/>
              </a:cxn>
              <a:cxn ang="0">
                <a:pos x="2034" y="2411"/>
              </a:cxn>
              <a:cxn ang="0">
                <a:pos x="2323" y="2121"/>
              </a:cxn>
              <a:cxn ang="0">
                <a:pos x="2323" y="289"/>
              </a:cxn>
              <a:cxn ang="0">
                <a:pos x="2034" y="0"/>
              </a:cxn>
              <a:cxn ang="0">
                <a:pos x="517" y="1723"/>
              </a:cxn>
              <a:cxn ang="0">
                <a:pos x="233" y="1723"/>
              </a:cxn>
              <a:cxn ang="0">
                <a:pos x="117" y="1606"/>
              </a:cxn>
              <a:cxn ang="0">
                <a:pos x="233" y="1490"/>
              </a:cxn>
              <a:cxn ang="0">
                <a:pos x="517" y="1490"/>
              </a:cxn>
              <a:cxn ang="0">
                <a:pos x="633" y="1606"/>
              </a:cxn>
              <a:cxn ang="0">
                <a:pos x="517" y="1723"/>
              </a:cxn>
              <a:cxn ang="0">
                <a:pos x="517" y="902"/>
              </a:cxn>
              <a:cxn ang="0">
                <a:pos x="233" y="902"/>
              </a:cxn>
              <a:cxn ang="0">
                <a:pos x="117" y="786"/>
              </a:cxn>
              <a:cxn ang="0">
                <a:pos x="233" y="669"/>
              </a:cxn>
              <a:cxn ang="0">
                <a:pos x="517" y="669"/>
              </a:cxn>
              <a:cxn ang="0">
                <a:pos x="633" y="786"/>
              </a:cxn>
              <a:cxn ang="0">
                <a:pos x="517" y="902"/>
              </a:cxn>
              <a:cxn ang="0">
                <a:pos x="1895" y="1880"/>
              </a:cxn>
              <a:cxn ang="0">
                <a:pos x="1746" y="1948"/>
              </a:cxn>
              <a:cxn ang="0">
                <a:pos x="1089" y="1370"/>
              </a:cxn>
              <a:cxn ang="0">
                <a:pos x="1069" y="495"/>
              </a:cxn>
              <a:cxn ang="0">
                <a:pos x="1217" y="426"/>
              </a:cxn>
              <a:cxn ang="0">
                <a:pos x="1295" y="454"/>
              </a:cxn>
              <a:cxn ang="0">
                <a:pos x="1440" y="765"/>
              </a:cxn>
              <a:cxn ang="0">
                <a:pos x="1412" y="843"/>
              </a:cxn>
              <a:cxn ang="0">
                <a:pos x="1265" y="912"/>
              </a:cxn>
              <a:cxn ang="0">
                <a:pos x="1326" y="1259"/>
              </a:cxn>
              <a:cxn ang="0">
                <a:pos x="1554" y="1530"/>
              </a:cxn>
              <a:cxn ang="0">
                <a:pos x="1700" y="1462"/>
              </a:cxn>
              <a:cxn ang="0">
                <a:pos x="1778" y="1491"/>
              </a:cxn>
              <a:cxn ang="0">
                <a:pos x="1923" y="1802"/>
              </a:cxn>
              <a:cxn ang="0">
                <a:pos x="1895" y="1880"/>
              </a:cxn>
            </a:cxnLst>
            <a:rect l="0" t="0" r="r" b="b"/>
            <a:pathLst>
              <a:path w="2323" h="2411">
                <a:moveTo>
                  <a:pt x="2034" y="0"/>
                </a:moveTo>
                <a:cubicBezTo>
                  <a:pt x="629" y="0"/>
                  <a:pt x="629" y="0"/>
                  <a:pt x="629" y="0"/>
                </a:cubicBezTo>
                <a:cubicBezTo>
                  <a:pt x="469" y="0"/>
                  <a:pt x="339" y="130"/>
                  <a:pt x="339" y="289"/>
                </a:cubicBezTo>
                <a:cubicBezTo>
                  <a:pt x="339" y="552"/>
                  <a:pt x="339" y="552"/>
                  <a:pt x="339" y="552"/>
                </a:cubicBezTo>
                <a:cubicBezTo>
                  <a:pt x="233" y="552"/>
                  <a:pt x="233" y="552"/>
                  <a:pt x="233" y="552"/>
                </a:cubicBezTo>
                <a:cubicBezTo>
                  <a:pt x="104" y="552"/>
                  <a:pt x="0" y="657"/>
                  <a:pt x="0" y="786"/>
                </a:cubicBezTo>
                <a:cubicBezTo>
                  <a:pt x="0" y="914"/>
                  <a:pt x="104" y="1019"/>
                  <a:pt x="233" y="1019"/>
                </a:cubicBezTo>
                <a:cubicBezTo>
                  <a:pt x="339" y="1019"/>
                  <a:pt x="339" y="1019"/>
                  <a:pt x="339" y="1019"/>
                </a:cubicBezTo>
                <a:cubicBezTo>
                  <a:pt x="339" y="1373"/>
                  <a:pt x="339" y="1373"/>
                  <a:pt x="339" y="1373"/>
                </a:cubicBezTo>
                <a:cubicBezTo>
                  <a:pt x="233" y="1373"/>
                  <a:pt x="233" y="1373"/>
                  <a:pt x="233" y="1373"/>
                </a:cubicBezTo>
                <a:cubicBezTo>
                  <a:pt x="104" y="1373"/>
                  <a:pt x="0" y="1478"/>
                  <a:pt x="0" y="1606"/>
                </a:cubicBezTo>
                <a:cubicBezTo>
                  <a:pt x="0" y="1735"/>
                  <a:pt x="104" y="1840"/>
                  <a:pt x="233" y="1840"/>
                </a:cubicBezTo>
                <a:cubicBezTo>
                  <a:pt x="339" y="1840"/>
                  <a:pt x="339" y="1840"/>
                  <a:pt x="339" y="1840"/>
                </a:cubicBezTo>
                <a:cubicBezTo>
                  <a:pt x="339" y="2121"/>
                  <a:pt x="339" y="2121"/>
                  <a:pt x="339" y="2121"/>
                </a:cubicBezTo>
                <a:cubicBezTo>
                  <a:pt x="339" y="2281"/>
                  <a:pt x="469" y="2411"/>
                  <a:pt x="629" y="2411"/>
                </a:cubicBezTo>
                <a:cubicBezTo>
                  <a:pt x="2034" y="2411"/>
                  <a:pt x="2034" y="2411"/>
                  <a:pt x="2034" y="2411"/>
                </a:cubicBezTo>
                <a:cubicBezTo>
                  <a:pt x="2193" y="2411"/>
                  <a:pt x="2323" y="2281"/>
                  <a:pt x="2323" y="2121"/>
                </a:cubicBezTo>
                <a:cubicBezTo>
                  <a:pt x="2323" y="289"/>
                  <a:pt x="2323" y="289"/>
                  <a:pt x="2323" y="289"/>
                </a:cubicBezTo>
                <a:cubicBezTo>
                  <a:pt x="2323" y="130"/>
                  <a:pt x="2193" y="0"/>
                  <a:pt x="2034" y="0"/>
                </a:cubicBezTo>
                <a:close/>
                <a:moveTo>
                  <a:pt x="517" y="1723"/>
                </a:moveTo>
                <a:cubicBezTo>
                  <a:pt x="233" y="1723"/>
                  <a:pt x="233" y="1723"/>
                  <a:pt x="233" y="1723"/>
                </a:cubicBezTo>
                <a:cubicBezTo>
                  <a:pt x="169" y="1723"/>
                  <a:pt x="117" y="1671"/>
                  <a:pt x="117" y="1606"/>
                </a:cubicBezTo>
                <a:cubicBezTo>
                  <a:pt x="117" y="1542"/>
                  <a:pt x="169" y="1490"/>
                  <a:pt x="233" y="1490"/>
                </a:cubicBezTo>
                <a:cubicBezTo>
                  <a:pt x="517" y="1490"/>
                  <a:pt x="517" y="1490"/>
                  <a:pt x="517" y="1490"/>
                </a:cubicBezTo>
                <a:cubicBezTo>
                  <a:pt x="581" y="1490"/>
                  <a:pt x="633" y="1542"/>
                  <a:pt x="633" y="1606"/>
                </a:cubicBezTo>
                <a:cubicBezTo>
                  <a:pt x="633" y="1671"/>
                  <a:pt x="581" y="1723"/>
                  <a:pt x="517" y="1723"/>
                </a:cubicBezTo>
                <a:close/>
                <a:moveTo>
                  <a:pt x="517" y="902"/>
                </a:moveTo>
                <a:cubicBezTo>
                  <a:pt x="233" y="902"/>
                  <a:pt x="233" y="902"/>
                  <a:pt x="233" y="902"/>
                </a:cubicBezTo>
                <a:cubicBezTo>
                  <a:pt x="169" y="902"/>
                  <a:pt x="117" y="850"/>
                  <a:pt x="117" y="786"/>
                </a:cubicBezTo>
                <a:cubicBezTo>
                  <a:pt x="117" y="722"/>
                  <a:pt x="169" y="669"/>
                  <a:pt x="233" y="669"/>
                </a:cubicBezTo>
                <a:cubicBezTo>
                  <a:pt x="517" y="669"/>
                  <a:pt x="517" y="669"/>
                  <a:pt x="517" y="669"/>
                </a:cubicBezTo>
                <a:cubicBezTo>
                  <a:pt x="581" y="669"/>
                  <a:pt x="633" y="722"/>
                  <a:pt x="633" y="786"/>
                </a:cubicBezTo>
                <a:cubicBezTo>
                  <a:pt x="633" y="850"/>
                  <a:pt x="581" y="902"/>
                  <a:pt x="517" y="902"/>
                </a:cubicBezTo>
                <a:close/>
                <a:moveTo>
                  <a:pt x="1895" y="1880"/>
                </a:moveTo>
                <a:cubicBezTo>
                  <a:pt x="1746" y="1948"/>
                  <a:pt x="1746" y="1948"/>
                  <a:pt x="1746" y="1948"/>
                </a:cubicBezTo>
                <a:cubicBezTo>
                  <a:pt x="1692" y="1974"/>
                  <a:pt x="1382" y="1999"/>
                  <a:pt x="1089" y="1370"/>
                </a:cubicBezTo>
                <a:cubicBezTo>
                  <a:pt x="796" y="741"/>
                  <a:pt x="1015" y="520"/>
                  <a:pt x="1069" y="495"/>
                </a:cubicBezTo>
                <a:cubicBezTo>
                  <a:pt x="1217" y="426"/>
                  <a:pt x="1217" y="426"/>
                  <a:pt x="1217" y="426"/>
                </a:cubicBezTo>
                <a:cubicBezTo>
                  <a:pt x="1247" y="412"/>
                  <a:pt x="1281" y="425"/>
                  <a:pt x="1295" y="454"/>
                </a:cubicBezTo>
                <a:cubicBezTo>
                  <a:pt x="1440" y="765"/>
                  <a:pt x="1440" y="765"/>
                  <a:pt x="1440" y="765"/>
                </a:cubicBezTo>
                <a:cubicBezTo>
                  <a:pt x="1453" y="794"/>
                  <a:pt x="1441" y="829"/>
                  <a:pt x="1412" y="843"/>
                </a:cubicBezTo>
                <a:cubicBezTo>
                  <a:pt x="1265" y="912"/>
                  <a:pt x="1265" y="912"/>
                  <a:pt x="1265" y="912"/>
                </a:cubicBezTo>
                <a:cubicBezTo>
                  <a:pt x="1235" y="926"/>
                  <a:pt x="1194" y="977"/>
                  <a:pt x="1326" y="1259"/>
                </a:cubicBezTo>
                <a:cubicBezTo>
                  <a:pt x="1460" y="1543"/>
                  <a:pt x="1524" y="1544"/>
                  <a:pt x="1554" y="1530"/>
                </a:cubicBezTo>
                <a:cubicBezTo>
                  <a:pt x="1700" y="1462"/>
                  <a:pt x="1700" y="1462"/>
                  <a:pt x="1700" y="1462"/>
                </a:cubicBezTo>
                <a:cubicBezTo>
                  <a:pt x="1730" y="1449"/>
                  <a:pt x="1765" y="1461"/>
                  <a:pt x="1778" y="1491"/>
                </a:cubicBezTo>
                <a:cubicBezTo>
                  <a:pt x="1923" y="1802"/>
                  <a:pt x="1923" y="1802"/>
                  <a:pt x="1923" y="1802"/>
                </a:cubicBezTo>
                <a:cubicBezTo>
                  <a:pt x="1937" y="1831"/>
                  <a:pt x="1924" y="1866"/>
                  <a:pt x="1895" y="1880"/>
                </a:cubicBezTo>
                <a:close/>
              </a:path>
            </a:pathLst>
          </a:custGeom>
          <a:ln>
            <a:noFill/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72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212</Words>
  <Application>Microsoft Office PowerPoint</Application>
  <PresentationFormat>全屏显示(4:3)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