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08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20484" name="Group 151"/>
          <p:cNvGrpSpPr>
            <a:grpSpLocks/>
          </p:cNvGrpSpPr>
          <p:nvPr/>
        </p:nvGrpSpPr>
        <p:grpSpPr bwMode="auto">
          <a:xfrm>
            <a:off x="1331913" y="260350"/>
            <a:ext cx="6553200" cy="5815013"/>
            <a:chOff x="839" y="164"/>
            <a:chExt cx="4128" cy="3663"/>
          </a:xfrm>
        </p:grpSpPr>
        <p:pic>
          <p:nvPicPr>
            <p:cNvPr id="20485" name="Picture 152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" y="1253"/>
              <a:ext cx="2568" cy="2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6" name="Picture 153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" y="2114"/>
              <a:ext cx="1452" cy="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7" name="Picture 154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3" y="164"/>
              <a:ext cx="2034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8" name="Text Box 155"/>
            <p:cNvSpPr txBox="1">
              <a:spLocks noChangeArrowheads="1"/>
            </p:cNvSpPr>
            <p:nvPr/>
          </p:nvSpPr>
          <p:spPr bwMode="gray">
            <a:xfrm>
              <a:off x="1429" y="2432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0489" name="Text Box 156"/>
            <p:cNvSpPr txBox="1">
              <a:spLocks noChangeArrowheads="1"/>
            </p:cNvSpPr>
            <p:nvPr/>
          </p:nvSpPr>
          <p:spPr bwMode="gray">
            <a:xfrm>
              <a:off x="3515" y="981"/>
              <a:ext cx="86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0490" name="Text Box 157"/>
            <p:cNvSpPr txBox="1">
              <a:spLocks noChangeArrowheads="1"/>
            </p:cNvSpPr>
            <p:nvPr/>
          </p:nvSpPr>
          <p:spPr bwMode="gray">
            <a:xfrm>
              <a:off x="3606" y="2663"/>
              <a:ext cx="86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20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