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7000892" y="2285992"/>
            <a:ext cx="1458128" cy="1454148"/>
            <a:chOff x="2371725" y="2324100"/>
            <a:chExt cx="1744663" cy="1739900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1857356" y="4429132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285852" y="1857364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4714876" y="357166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7173136" y="300037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2043095" y="514351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900615" y="10620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1481116" y="257174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12"/>
          <p:cNvGrpSpPr/>
          <p:nvPr/>
        </p:nvGrpSpPr>
        <p:grpSpPr>
          <a:xfrm>
            <a:off x="6000760" y="4500570"/>
            <a:ext cx="1458128" cy="145414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6173004" y="5214950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