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4F8C3B-25FC-403E-9D1A-E51D2B0AFEAD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A4A5C-C79A-4DE7-8C48-7854BDB0869A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74616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DECF3B58-E501-4EEB-A00F-14E133B123E8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fld id="{C4D0A373-20C0-4FD9-ACA4-71854EAB3681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237964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0" y="1582738"/>
            <a:ext cx="9144000" cy="1622425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25999">
                <a:srgbClr val="F2F2F2"/>
              </a:gs>
              <a:gs pos="50000">
                <a:srgbClr val="FFFFFF"/>
              </a:gs>
              <a:gs pos="100000">
                <a:srgbClr val="FFFFF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-110" charset="0"/>
            </a:endParaRPr>
          </a:p>
        </p:txBody>
      </p:sp>
      <p:sp>
        <p:nvSpPr>
          <p:cNvPr id="77" name="Rectangle 76"/>
          <p:cNvSpPr/>
          <p:nvPr/>
        </p:nvSpPr>
        <p:spPr>
          <a:xfrm rot="16200000">
            <a:off x="-1981200" y="1981200"/>
            <a:ext cx="6858000" cy="2895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pitchFamily="-110" charset="0"/>
            </a:endParaRPr>
          </a:p>
        </p:txBody>
      </p:sp>
      <p:sp>
        <p:nvSpPr>
          <p:cNvPr id="78" name="Rektangel 76"/>
          <p:cNvSpPr>
            <a:spLocks noChangeArrowheads="1"/>
          </p:cNvSpPr>
          <p:nvPr/>
        </p:nvSpPr>
        <p:spPr bwMode="auto">
          <a:xfrm>
            <a:off x="762000" y="5473700"/>
            <a:ext cx="1793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b="1" noProof="1">
                <a:solidFill>
                  <a:srgbClr val="FFFFFF"/>
                </a:solidFill>
                <a:latin typeface="Calibri" pitchFamily="-110" charset="0"/>
                <a:cs typeface="Arial" charset="0"/>
              </a:rPr>
              <a:t>Example text</a:t>
            </a:r>
          </a:p>
          <a:p>
            <a:r>
              <a:rPr lang="en-US" sz="1100" noProof="1">
                <a:solidFill>
                  <a:srgbClr val="FFFFFF"/>
                </a:solidFill>
                <a:latin typeface="Calibri" pitchFamily="-110" charset="0"/>
                <a:cs typeface="Arial" charset="0"/>
              </a:rPr>
              <a:t>Go ahead and replace it with your own text. This is an example text. </a:t>
            </a:r>
            <a:endParaRPr lang="da-DK" sz="1100">
              <a:solidFill>
                <a:srgbClr val="FFFFFF"/>
              </a:solidFill>
              <a:latin typeface="Calibri" pitchFamily="-110" charset="0"/>
            </a:endParaRPr>
          </a:p>
          <a:p>
            <a:endParaRPr lang="da-DK">
              <a:solidFill>
                <a:srgbClr val="1E1C11"/>
              </a:solidFill>
              <a:latin typeface="Calibri" pitchFamily="-110" charset="0"/>
            </a:endParaRPr>
          </a:p>
        </p:txBody>
      </p:sp>
      <p:grpSp>
        <p:nvGrpSpPr>
          <p:cNvPr id="17413" name="Group 19"/>
          <p:cNvGrpSpPr>
            <a:grpSpLocks/>
          </p:cNvGrpSpPr>
          <p:nvPr/>
        </p:nvGrpSpPr>
        <p:grpSpPr bwMode="auto">
          <a:xfrm>
            <a:off x="457200" y="5562600"/>
            <a:ext cx="250825" cy="250825"/>
            <a:chOff x="530225" y="5016500"/>
            <a:chExt cx="393700" cy="393700"/>
          </a:xfrm>
        </p:grpSpPr>
        <p:sp>
          <p:nvSpPr>
            <p:cNvPr id="80" name="Oval 79"/>
            <p:cNvSpPr/>
            <p:nvPr/>
          </p:nvSpPr>
          <p:spPr>
            <a:xfrm>
              <a:off x="530225" y="5016500"/>
              <a:ext cx="393700" cy="393700"/>
            </a:xfrm>
            <a:prstGeom prst="ellips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-110" charset="0"/>
              </a:endParaRPr>
            </a:p>
          </p:txBody>
        </p:sp>
        <p:sp>
          <p:nvSpPr>
            <p:cNvPr id="81" name="Isosceles Triangle 80"/>
            <p:cNvSpPr/>
            <p:nvPr/>
          </p:nvSpPr>
          <p:spPr>
            <a:xfrm rot="5400000">
              <a:off x="634879" y="5111187"/>
              <a:ext cx="234227" cy="204325"/>
            </a:xfrm>
            <a:prstGeom prst="triangle">
              <a:avLst/>
            </a:prstGeom>
            <a:solidFill>
              <a:sysClr val="window" lastClr="FFFFFF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353637"/>
                </a:solidFill>
                <a:latin typeface="Calibri" pitchFamily="-110" charset="0"/>
              </a:endParaRPr>
            </a:p>
          </p:txBody>
        </p:sp>
      </p:grpSp>
      <p:sp>
        <p:nvSpPr>
          <p:cNvPr id="17414" name="Rectangle 4"/>
          <p:cNvSpPr>
            <a:spLocks noChangeArrowheads="1"/>
          </p:cNvSpPr>
          <p:nvPr/>
        </p:nvSpPr>
        <p:spPr bwMode="gray">
          <a:xfrm>
            <a:off x="874713" y="62642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1000">
                <a:solidFill>
                  <a:srgbClr val="FFFFFF"/>
                </a:solidFill>
                <a:latin typeface="Calibri" pitchFamily="-110" charset="0"/>
              </a:rPr>
              <a:t>Your own footer</a:t>
            </a:r>
          </a:p>
        </p:txBody>
      </p:sp>
      <p:grpSp>
        <p:nvGrpSpPr>
          <p:cNvPr id="17415" name="Group 138"/>
          <p:cNvGrpSpPr>
            <a:grpSpLocks/>
          </p:cNvGrpSpPr>
          <p:nvPr/>
        </p:nvGrpSpPr>
        <p:grpSpPr bwMode="auto">
          <a:xfrm>
            <a:off x="3640138" y="762000"/>
            <a:ext cx="4389437" cy="5434013"/>
            <a:chOff x="3640399" y="762000"/>
            <a:chExt cx="4389855" cy="5434689"/>
          </a:xfrm>
        </p:grpSpPr>
        <p:grpSp>
          <p:nvGrpSpPr>
            <p:cNvPr id="17417" name="Group 32"/>
            <p:cNvGrpSpPr>
              <a:grpSpLocks/>
            </p:cNvGrpSpPr>
            <p:nvPr/>
          </p:nvGrpSpPr>
          <p:grpSpPr bwMode="auto">
            <a:xfrm>
              <a:off x="3935649" y="762000"/>
              <a:ext cx="4094605" cy="5434689"/>
              <a:chOff x="1088343" y="640630"/>
              <a:chExt cx="5518096" cy="7325554"/>
            </a:xfrm>
          </p:grpSpPr>
          <p:sp>
            <p:nvSpPr>
              <p:cNvPr id="5" name="Ellipse 98"/>
              <p:cNvSpPr/>
              <p:nvPr/>
            </p:nvSpPr>
            <p:spPr bwMode="auto">
              <a:xfrm>
                <a:off x="2701120" y="3979189"/>
                <a:ext cx="3665411" cy="516611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6" name="Rounded Rectangle 5"/>
              <p:cNvSpPr>
                <a:spLocks noChangeArrowheads="1"/>
              </p:cNvSpPr>
              <p:nvPr/>
            </p:nvSpPr>
            <p:spPr bwMode="auto">
              <a:xfrm>
                <a:off x="2462072" y="640630"/>
                <a:ext cx="4144367" cy="2630540"/>
              </a:xfrm>
              <a:prstGeom prst="roundRect">
                <a:avLst>
                  <a:gd name="adj" fmla="val 7069"/>
                </a:avLst>
              </a:prstGeom>
              <a:gradFill rotWithShape="1">
                <a:gsLst>
                  <a:gs pos="0">
                    <a:srgbClr val="F2F2F2"/>
                  </a:gs>
                  <a:gs pos="100000">
                    <a:srgbClr val="BFBFBF"/>
                  </a:gs>
                </a:gsLst>
                <a:lin ang="5400000"/>
              </a:gradFill>
              <a:ln>
                <a:noFill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7" name="Rounded Rectangle 4"/>
              <p:cNvSpPr/>
              <p:nvPr/>
            </p:nvSpPr>
            <p:spPr>
              <a:xfrm>
                <a:off x="2701121" y="799996"/>
                <a:ext cx="3665411" cy="2151436"/>
              </a:xfrm>
              <a:prstGeom prst="roundRect">
                <a:avLst>
                  <a:gd name="adj" fmla="val 7071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innerShdw blurRad="63500" dir="13500000">
                  <a:srgbClr val="000000">
                    <a:alpha val="50000"/>
                  </a:srgbClr>
                </a:inn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zh-CN" altLang="zh-CN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8" name="Trapezoid 7"/>
              <p:cNvSpPr/>
              <p:nvPr/>
            </p:nvSpPr>
            <p:spPr>
              <a:xfrm>
                <a:off x="3936220" y="3270810"/>
                <a:ext cx="1196036" cy="954483"/>
              </a:xfrm>
              <a:prstGeom prst="trapezoid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10" charset="-128"/>
                </a:endParaRPr>
              </a:p>
            </p:txBody>
          </p:sp>
          <p:sp>
            <p:nvSpPr>
              <p:cNvPr id="9" name="Rounded Rectangle 8"/>
              <p:cNvSpPr>
                <a:spLocks noChangeArrowheads="1"/>
              </p:cNvSpPr>
              <p:nvPr/>
            </p:nvSpPr>
            <p:spPr bwMode="auto">
              <a:xfrm>
                <a:off x="3799225" y="4225897"/>
                <a:ext cx="1470061" cy="48341"/>
              </a:xfrm>
              <a:prstGeom prst="roundRect">
                <a:avLst>
                  <a:gd name="adj" fmla="val 16667"/>
                </a:avLst>
              </a:prstGeom>
              <a:solidFill>
                <a:srgbClr val="A6A6A6"/>
              </a:solidFill>
              <a:ln>
                <a:noFill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648181" y="796858"/>
                <a:ext cx="3560292" cy="1555850"/>
              </a:xfrm>
              <a:custGeom>
                <a:avLst/>
                <a:gdLst>
                  <a:gd name="connsiteX0" fmla="*/ 0 w 3403600"/>
                  <a:gd name="connsiteY0" fmla="*/ 1485900 h 1485900"/>
                  <a:gd name="connsiteX1" fmla="*/ 3403600 w 3403600"/>
                  <a:gd name="connsiteY1" fmla="*/ 0 h 1485900"/>
                  <a:gd name="connsiteX2" fmla="*/ 38100 w 3403600"/>
                  <a:gd name="connsiteY2" fmla="*/ 0 h 1485900"/>
                  <a:gd name="connsiteX3" fmla="*/ 0 w 3403600"/>
                  <a:gd name="connsiteY3" fmla="*/ 1485900 h 148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03600" h="1485900">
                    <a:moveTo>
                      <a:pt x="0" y="1485900"/>
                    </a:moveTo>
                    <a:lnTo>
                      <a:pt x="3403600" y="0"/>
                    </a:lnTo>
                    <a:lnTo>
                      <a:pt x="38100" y="0"/>
                    </a:lnTo>
                    <a:lnTo>
                      <a:pt x="0" y="1485900"/>
                    </a:ln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pitchFamily="-110" charset="-128"/>
                </a:endParaRPr>
              </a:p>
            </p:txBody>
          </p:sp>
          <p:sp>
            <p:nvSpPr>
              <p:cNvPr id="140" name="Ellipse 98"/>
              <p:cNvSpPr/>
              <p:nvPr/>
            </p:nvSpPr>
            <p:spPr bwMode="auto">
              <a:xfrm>
                <a:off x="1227085" y="7449573"/>
                <a:ext cx="3665411" cy="516611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  <p:sp>
            <p:nvSpPr>
              <p:cNvPr id="141" name="Ellipse 98"/>
              <p:cNvSpPr/>
              <p:nvPr/>
            </p:nvSpPr>
            <p:spPr bwMode="auto">
              <a:xfrm>
                <a:off x="1088343" y="6670188"/>
                <a:ext cx="2207218" cy="545699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110" charset="-128"/>
                  </a:defRPr>
                </a:lvl9pPr>
              </a:lstStyle>
              <a:p>
                <a:pPr algn="ctr" eaLnBrk="1" hangingPunct="1"/>
                <a:endParaRPr lang="en-US" sz="1800">
                  <a:solidFill>
                    <a:srgbClr val="FFFFFF"/>
                  </a:solidFill>
                  <a:latin typeface="Calibri" pitchFamily="-110" charset="0"/>
                </a:endParaRPr>
              </a:p>
            </p:txBody>
          </p:sp>
        </p:grpSp>
        <p:grpSp>
          <p:nvGrpSpPr>
            <p:cNvPr id="17418" name="Group 136"/>
            <p:cNvGrpSpPr>
              <a:grpSpLocks/>
            </p:cNvGrpSpPr>
            <p:nvPr/>
          </p:nvGrpSpPr>
          <p:grpSpPr bwMode="auto">
            <a:xfrm>
              <a:off x="3640399" y="1622739"/>
              <a:ext cx="2744380" cy="4415933"/>
              <a:chOff x="2077076" y="892101"/>
              <a:chExt cx="2192702" cy="3528238"/>
            </a:xfrm>
          </p:grpSpPr>
          <p:grpSp>
            <p:nvGrpSpPr>
              <p:cNvPr id="17419" name="Group 131"/>
              <p:cNvGrpSpPr>
                <a:grpSpLocks/>
              </p:cNvGrpSpPr>
              <p:nvPr/>
            </p:nvGrpSpPr>
            <p:grpSpPr bwMode="auto">
              <a:xfrm>
                <a:off x="4097383" y="892101"/>
                <a:ext cx="172395" cy="172394"/>
                <a:chOff x="5599627" y="1097716"/>
                <a:chExt cx="1044575" cy="1044573"/>
              </a:xfrm>
            </p:grpSpPr>
            <p:grpSp>
              <p:nvGrpSpPr>
                <p:cNvPr id="17499" name="Group 132"/>
                <p:cNvGrpSpPr>
                  <a:grpSpLocks/>
                </p:cNvGrpSpPr>
                <p:nvPr/>
              </p:nvGrpSpPr>
              <p:grpSpPr bwMode="auto">
                <a:xfrm>
                  <a:off x="5599627" y="1097716"/>
                  <a:ext cx="1044575" cy="1044573"/>
                  <a:chOff x="5584825" y="1431637"/>
                  <a:chExt cx="691303" cy="691302"/>
                </a:xfrm>
              </p:grpSpPr>
              <p:sp>
                <p:nvSpPr>
                  <p:cNvPr id="135" name="Oval 134"/>
                  <p:cNvSpPr/>
                  <p:nvPr/>
                </p:nvSpPr>
                <p:spPr bwMode="auto">
                  <a:xfrm>
                    <a:off x="5584825" y="1431637"/>
                    <a:ext cx="691303" cy="691302"/>
                  </a:xfrm>
                  <a:prstGeom prst="ellipse">
                    <a:avLst/>
                  </a:prstGeom>
                  <a:gradFill flip="none" rotWithShape="1">
                    <a:gsLst>
                      <a:gs pos="76000">
                        <a:schemeClr val="accent1">
                          <a:lumMod val="75000"/>
                        </a:schemeClr>
                      </a:gs>
                      <a:gs pos="100000">
                        <a:schemeClr val="tx2">
                          <a:lumMod val="50000"/>
                        </a:schemeClr>
                      </a:gs>
                      <a:gs pos="0">
                        <a:schemeClr val="accent1">
                          <a:lumMod val="75000"/>
                          <a:alpha val="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136" name="Oval 135"/>
                  <p:cNvSpPr/>
                  <p:nvPr/>
                </p:nvSpPr>
                <p:spPr bwMode="auto">
                  <a:xfrm>
                    <a:off x="5727045" y="1481834"/>
                    <a:ext cx="443186" cy="265182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134" name="Freeform 133"/>
                <p:cNvSpPr/>
                <p:nvPr/>
              </p:nvSpPr>
              <p:spPr>
                <a:xfrm>
                  <a:off x="5801968" y="1427229"/>
                  <a:ext cx="645630" cy="461181"/>
                </a:xfrm>
                <a:custGeom>
                  <a:avLst/>
                  <a:gdLst>
                    <a:gd name="connsiteX0" fmla="*/ 113594 w 1493661"/>
                    <a:gd name="connsiteY0" fmla="*/ 275873 h 1047045"/>
                    <a:gd name="connsiteX1" fmla="*/ 7761 w 1493661"/>
                    <a:gd name="connsiteY1" fmla="*/ 148873 h 1047045"/>
                    <a:gd name="connsiteX2" fmla="*/ 160161 w 1493661"/>
                    <a:gd name="connsiteY2" fmla="*/ 182739 h 1047045"/>
                    <a:gd name="connsiteX3" fmla="*/ 227894 w 1493661"/>
                    <a:gd name="connsiteY3" fmla="*/ 106539 h 1047045"/>
                    <a:gd name="connsiteX4" fmla="*/ 325261 w 1493661"/>
                    <a:gd name="connsiteY4" fmla="*/ 38806 h 1047045"/>
                    <a:gd name="connsiteX5" fmla="*/ 464961 w 1493661"/>
                    <a:gd name="connsiteY5" fmla="*/ 4939 h 1047045"/>
                    <a:gd name="connsiteX6" fmla="*/ 621594 w 1493661"/>
                    <a:gd name="connsiteY6" fmla="*/ 9173 h 1047045"/>
                    <a:gd name="connsiteX7" fmla="*/ 735894 w 1493661"/>
                    <a:gd name="connsiteY7" fmla="*/ 55739 h 1047045"/>
                    <a:gd name="connsiteX8" fmla="*/ 850194 w 1493661"/>
                    <a:gd name="connsiteY8" fmla="*/ 153106 h 1047045"/>
                    <a:gd name="connsiteX9" fmla="*/ 1011061 w 1493661"/>
                    <a:gd name="connsiteY9" fmla="*/ 352073 h 1047045"/>
                    <a:gd name="connsiteX10" fmla="*/ 1112661 w 1493661"/>
                    <a:gd name="connsiteY10" fmla="*/ 466373 h 1047045"/>
                    <a:gd name="connsiteX11" fmla="*/ 1205794 w 1493661"/>
                    <a:gd name="connsiteY11" fmla="*/ 521406 h 1047045"/>
                    <a:gd name="connsiteX12" fmla="*/ 1298927 w 1493661"/>
                    <a:gd name="connsiteY12" fmla="*/ 551039 h 1047045"/>
                    <a:gd name="connsiteX13" fmla="*/ 1472494 w 1493661"/>
                    <a:gd name="connsiteY13" fmla="*/ 538339 h 1047045"/>
                    <a:gd name="connsiteX14" fmla="*/ 1425927 w 1493661"/>
                    <a:gd name="connsiteY14" fmla="*/ 627239 h 1047045"/>
                    <a:gd name="connsiteX15" fmla="*/ 1315861 w 1493661"/>
                    <a:gd name="connsiteY15" fmla="*/ 800806 h 1047045"/>
                    <a:gd name="connsiteX16" fmla="*/ 1188861 w 1493661"/>
                    <a:gd name="connsiteY16" fmla="*/ 923573 h 1047045"/>
                    <a:gd name="connsiteX17" fmla="*/ 1019527 w 1493661"/>
                    <a:gd name="connsiteY17" fmla="*/ 1012473 h 1047045"/>
                    <a:gd name="connsiteX18" fmla="*/ 862894 w 1493661"/>
                    <a:gd name="connsiteY18" fmla="*/ 1042106 h 1047045"/>
                    <a:gd name="connsiteX19" fmla="*/ 680861 w 1493661"/>
                    <a:gd name="connsiteY19" fmla="*/ 1029406 h 1047045"/>
                    <a:gd name="connsiteX20" fmla="*/ 473427 w 1493661"/>
                    <a:gd name="connsiteY20" fmla="*/ 936273 h 1047045"/>
                    <a:gd name="connsiteX21" fmla="*/ 325261 w 1493661"/>
                    <a:gd name="connsiteY21" fmla="*/ 796573 h 1047045"/>
                    <a:gd name="connsiteX22" fmla="*/ 215194 w 1493661"/>
                    <a:gd name="connsiteY22" fmla="*/ 627239 h 1047045"/>
                    <a:gd name="connsiteX23" fmla="*/ 160161 w 1493661"/>
                    <a:gd name="connsiteY23" fmla="*/ 466373 h 1047045"/>
                    <a:gd name="connsiteX24" fmla="*/ 155927 w 1493661"/>
                    <a:gd name="connsiteY24" fmla="*/ 373239 h 1047045"/>
                    <a:gd name="connsiteX25" fmla="*/ 20461 w 1493661"/>
                    <a:gd name="connsiteY25" fmla="*/ 394406 h 1047045"/>
                    <a:gd name="connsiteX26" fmla="*/ 113594 w 1493661"/>
                    <a:gd name="connsiteY26" fmla="*/ 275873 h 1047045"/>
                    <a:gd name="connsiteX0" fmla="*/ 113594 w 1493661"/>
                    <a:gd name="connsiteY0" fmla="*/ 275873 h 1047045"/>
                    <a:gd name="connsiteX1" fmla="*/ 7761 w 1493661"/>
                    <a:gd name="connsiteY1" fmla="*/ 148873 h 1047045"/>
                    <a:gd name="connsiteX2" fmla="*/ 160161 w 1493661"/>
                    <a:gd name="connsiteY2" fmla="*/ 182739 h 1047045"/>
                    <a:gd name="connsiteX3" fmla="*/ 227894 w 1493661"/>
                    <a:gd name="connsiteY3" fmla="*/ 106539 h 1047045"/>
                    <a:gd name="connsiteX4" fmla="*/ 325261 w 1493661"/>
                    <a:gd name="connsiteY4" fmla="*/ 38806 h 1047045"/>
                    <a:gd name="connsiteX5" fmla="*/ 464961 w 1493661"/>
                    <a:gd name="connsiteY5" fmla="*/ 4939 h 1047045"/>
                    <a:gd name="connsiteX6" fmla="*/ 621594 w 1493661"/>
                    <a:gd name="connsiteY6" fmla="*/ 9173 h 1047045"/>
                    <a:gd name="connsiteX7" fmla="*/ 735894 w 1493661"/>
                    <a:gd name="connsiteY7" fmla="*/ 55739 h 1047045"/>
                    <a:gd name="connsiteX8" fmla="*/ 850194 w 1493661"/>
                    <a:gd name="connsiteY8" fmla="*/ 153106 h 1047045"/>
                    <a:gd name="connsiteX9" fmla="*/ 1011061 w 1493661"/>
                    <a:gd name="connsiteY9" fmla="*/ 352073 h 1047045"/>
                    <a:gd name="connsiteX10" fmla="*/ 1112661 w 1493661"/>
                    <a:gd name="connsiteY10" fmla="*/ 466373 h 1047045"/>
                    <a:gd name="connsiteX11" fmla="*/ 1205794 w 1493661"/>
                    <a:gd name="connsiteY11" fmla="*/ 521406 h 1047045"/>
                    <a:gd name="connsiteX12" fmla="*/ 1298927 w 1493661"/>
                    <a:gd name="connsiteY12" fmla="*/ 551039 h 1047045"/>
                    <a:gd name="connsiteX13" fmla="*/ 1472494 w 1493661"/>
                    <a:gd name="connsiteY13" fmla="*/ 538339 h 1047045"/>
                    <a:gd name="connsiteX14" fmla="*/ 1425927 w 1493661"/>
                    <a:gd name="connsiteY14" fmla="*/ 627239 h 1047045"/>
                    <a:gd name="connsiteX15" fmla="*/ 1315861 w 1493661"/>
                    <a:gd name="connsiteY15" fmla="*/ 800806 h 1047045"/>
                    <a:gd name="connsiteX16" fmla="*/ 1188861 w 1493661"/>
                    <a:gd name="connsiteY16" fmla="*/ 923573 h 1047045"/>
                    <a:gd name="connsiteX17" fmla="*/ 1019527 w 1493661"/>
                    <a:gd name="connsiteY17" fmla="*/ 1012473 h 1047045"/>
                    <a:gd name="connsiteX18" fmla="*/ 862894 w 1493661"/>
                    <a:gd name="connsiteY18" fmla="*/ 1042106 h 1047045"/>
                    <a:gd name="connsiteX19" fmla="*/ 680861 w 1493661"/>
                    <a:gd name="connsiteY19" fmla="*/ 1029406 h 1047045"/>
                    <a:gd name="connsiteX20" fmla="*/ 473427 w 1493661"/>
                    <a:gd name="connsiteY20" fmla="*/ 936273 h 1047045"/>
                    <a:gd name="connsiteX21" fmla="*/ 325261 w 1493661"/>
                    <a:gd name="connsiteY21" fmla="*/ 796573 h 1047045"/>
                    <a:gd name="connsiteX22" fmla="*/ 215194 w 1493661"/>
                    <a:gd name="connsiteY22" fmla="*/ 627239 h 1047045"/>
                    <a:gd name="connsiteX23" fmla="*/ 160161 w 1493661"/>
                    <a:gd name="connsiteY23" fmla="*/ 466373 h 1047045"/>
                    <a:gd name="connsiteX24" fmla="*/ 155927 w 1493661"/>
                    <a:gd name="connsiteY24" fmla="*/ 373239 h 1047045"/>
                    <a:gd name="connsiteX25" fmla="*/ 20461 w 1493661"/>
                    <a:gd name="connsiteY25" fmla="*/ 394406 h 1047045"/>
                    <a:gd name="connsiteX26" fmla="*/ 113594 w 1493661"/>
                    <a:gd name="connsiteY26" fmla="*/ 275873 h 1047045"/>
                    <a:gd name="connsiteX0" fmla="*/ 113594 w 1493661"/>
                    <a:gd name="connsiteY0" fmla="*/ 275873 h 1047045"/>
                    <a:gd name="connsiteX1" fmla="*/ 7761 w 1493661"/>
                    <a:gd name="connsiteY1" fmla="*/ 148873 h 1047045"/>
                    <a:gd name="connsiteX2" fmla="*/ 160161 w 1493661"/>
                    <a:gd name="connsiteY2" fmla="*/ 182739 h 1047045"/>
                    <a:gd name="connsiteX3" fmla="*/ 227894 w 1493661"/>
                    <a:gd name="connsiteY3" fmla="*/ 106539 h 1047045"/>
                    <a:gd name="connsiteX4" fmla="*/ 325261 w 1493661"/>
                    <a:gd name="connsiteY4" fmla="*/ 38806 h 1047045"/>
                    <a:gd name="connsiteX5" fmla="*/ 464961 w 1493661"/>
                    <a:gd name="connsiteY5" fmla="*/ 4939 h 1047045"/>
                    <a:gd name="connsiteX6" fmla="*/ 621594 w 1493661"/>
                    <a:gd name="connsiteY6" fmla="*/ 9173 h 1047045"/>
                    <a:gd name="connsiteX7" fmla="*/ 735894 w 1493661"/>
                    <a:gd name="connsiteY7" fmla="*/ 55739 h 1047045"/>
                    <a:gd name="connsiteX8" fmla="*/ 850194 w 1493661"/>
                    <a:gd name="connsiteY8" fmla="*/ 153106 h 1047045"/>
                    <a:gd name="connsiteX9" fmla="*/ 1011061 w 1493661"/>
                    <a:gd name="connsiteY9" fmla="*/ 352073 h 1047045"/>
                    <a:gd name="connsiteX10" fmla="*/ 1112661 w 1493661"/>
                    <a:gd name="connsiteY10" fmla="*/ 466373 h 1047045"/>
                    <a:gd name="connsiteX11" fmla="*/ 1205794 w 1493661"/>
                    <a:gd name="connsiteY11" fmla="*/ 521406 h 1047045"/>
                    <a:gd name="connsiteX12" fmla="*/ 1298927 w 1493661"/>
                    <a:gd name="connsiteY12" fmla="*/ 551039 h 1047045"/>
                    <a:gd name="connsiteX13" fmla="*/ 1472494 w 1493661"/>
                    <a:gd name="connsiteY13" fmla="*/ 538339 h 1047045"/>
                    <a:gd name="connsiteX14" fmla="*/ 1425927 w 1493661"/>
                    <a:gd name="connsiteY14" fmla="*/ 627239 h 1047045"/>
                    <a:gd name="connsiteX15" fmla="*/ 1315861 w 1493661"/>
                    <a:gd name="connsiteY15" fmla="*/ 800806 h 1047045"/>
                    <a:gd name="connsiteX16" fmla="*/ 1188861 w 1493661"/>
                    <a:gd name="connsiteY16" fmla="*/ 923573 h 1047045"/>
                    <a:gd name="connsiteX17" fmla="*/ 1019527 w 1493661"/>
                    <a:gd name="connsiteY17" fmla="*/ 1012473 h 1047045"/>
                    <a:gd name="connsiteX18" fmla="*/ 862894 w 1493661"/>
                    <a:gd name="connsiteY18" fmla="*/ 1042106 h 1047045"/>
                    <a:gd name="connsiteX19" fmla="*/ 680861 w 1493661"/>
                    <a:gd name="connsiteY19" fmla="*/ 1029406 h 1047045"/>
                    <a:gd name="connsiteX20" fmla="*/ 473427 w 1493661"/>
                    <a:gd name="connsiteY20" fmla="*/ 936273 h 1047045"/>
                    <a:gd name="connsiteX21" fmla="*/ 325261 w 1493661"/>
                    <a:gd name="connsiteY21" fmla="*/ 796573 h 1047045"/>
                    <a:gd name="connsiteX22" fmla="*/ 215194 w 1493661"/>
                    <a:gd name="connsiteY22" fmla="*/ 627239 h 1047045"/>
                    <a:gd name="connsiteX23" fmla="*/ 160161 w 1493661"/>
                    <a:gd name="connsiteY23" fmla="*/ 466373 h 1047045"/>
                    <a:gd name="connsiteX24" fmla="*/ 155927 w 1493661"/>
                    <a:gd name="connsiteY24" fmla="*/ 373239 h 1047045"/>
                    <a:gd name="connsiteX25" fmla="*/ 20461 w 1493661"/>
                    <a:gd name="connsiteY25" fmla="*/ 394406 h 1047045"/>
                    <a:gd name="connsiteX26" fmla="*/ 113594 w 1493661"/>
                    <a:gd name="connsiteY26" fmla="*/ 275873 h 1047045"/>
                    <a:gd name="connsiteX0" fmla="*/ 113594 w 1472494"/>
                    <a:gd name="connsiteY0" fmla="*/ 275873 h 1047045"/>
                    <a:gd name="connsiteX1" fmla="*/ 7761 w 1472494"/>
                    <a:gd name="connsiteY1" fmla="*/ 148873 h 1047045"/>
                    <a:gd name="connsiteX2" fmla="*/ 160161 w 1472494"/>
                    <a:gd name="connsiteY2" fmla="*/ 182739 h 1047045"/>
                    <a:gd name="connsiteX3" fmla="*/ 227894 w 1472494"/>
                    <a:gd name="connsiteY3" fmla="*/ 106539 h 1047045"/>
                    <a:gd name="connsiteX4" fmla="*/ 325261 w 1472494"/>
                    <a:gd name="connsiteY4" fmla="*/ 38806 h 1047045"/>
                    <a:gd name="connsiteX5" fmla="*/ 464961 w 1472494"/>
                    <a:gd name="connsiteY5" fmla="*/ 4939 h 1047045"/>
                    <a:gd name="connsiteX6" fmla="*/ 621594 w 1472494"/>
                    <a:gd name="connsiteY6" fmla="*/ 9173 h 1047045"/>
                    <a:gd name="connsiteX7" fmla="*/ 735894 w 1472494"/>
                    <a:gd name="connsiteY7" fmla="*/ 55739 h 1047045"/>
                    <a:gd name="connsiteX8" fmla="*/ 850194 w 1472494"/>
                    <a:gd name="connsiteY8" fmla="*/ 153106 h 1047045"/>
                    <a:gd name="connsiteX9" fmla="*/ 1011061 w 1472494"/>
                    <a:gd name="connsiteY9" fmla="*/ 352073 h 1047045"/>
                    <a:gd name="connsiteX10" fmla="*/ 1112661 w 1472494"/>
                    <a:gd name="connsiteY10" fmla="*/ 466373 h 1047045"/>
                    <a:gd name="connsiteX11" fmla="*/ 1205794 w 1472494"/>
                    <a:gd name="connsiteY11" fmla="*/ 521406 h 1047045"/>
                    <a:gd name="connsiteX12" fmla="*/ 1298927 w 1472494"/>
                    <a:gd name="connsiteY12" fmla="*/ 551039 h 1047045"/>
                    <a:gd name="connsiteX13" fmla="*/ 1472494 w 1472494"/>
                    <a:gd name="connsiteY13" fmla="*/ 538339 h 1047045"/>
                    <a:gd name="connsiteX14" fmla="*/ 1425927 w 1472494"/>
                    <a:gd name="connsiteY14" fmla="*/ 627239 h 1047045"/>
                    <a:gd name="connsiteX15" fmla="*/ 1315861 w 1472494"/>
                    <a:gd name="connsiteY15" fmla="*/ 800806 h 1047045"/>
                    <a:gd name="connsiteX16" fmla="*/ 1188861 w 1472494"/>
                    <a:gd name="connsiteY16" fmla="*/ 923573 h 1047045"/>
                    <a:gd name="connsiteX17" fmla="*/ 1019527 w 1472494"/>
                    <a:gd name="connsiteY17" fmla="*/ 1012473 h 1047045"/>
                    <a:gd name="connsiteX18" fmla="*/ 862894 w 1472494"/>
                    <a:gd name="connsiteY18" fmla="*/ 1042106 h 1047045"/>
                    <a:gd name="connsiteX19" fmla="*/ 680861 w 1472494"/>
                    <a:gd name="connsiteY19" fmla="*/ 1029406 h 1047045"/>
                    <a:gd name="connsiteX20" fmla="*/ 473427 w 1472494"/>
                    <a:gd name="connsiteY20" fmla="*/ 936273 h 1047045"/>
                    <a:gd name="connsiteX21" fmla="*/ 325261 w 1472494"/>
                    <a:gd name="connsiteY21" fmla="*/ 796573 h 1047045"/>
                    <a:gd name="connsiteX22" fmla="*/ 215194 w 1472494"/>
                    <a:gd name="connsiteY22" fmla="*/ 627239 h 1047045"/>
                    <a:gd name="connsiteX23" fmla="*/ 160161 w 1472494"/>
                    <a:gd name="connsiteY23" fmla="*/ 466373 h 1047045"/>
                    <a:gd name="connsiteX24" fmla="*/ 155927 w 1472494"/>
                    <a:gd name="connsiteY24" fmla="*/ 373239 h 1047045"/>
                    <a:gd name="connsiteX25" fmla="*/ 20461 w 1472494"/>
                    <a:gd name="connsiteY25" fmla="*/ 394406 h 1047045"/>
                    <a:gd name="connsiteX26" fmla="*/ 113594 w 1472494"/>
                    <a:gd name="connsiteY26" fmla="*/ 275873 h 1047045"/>
                    <a:gd name="connsiteX0" fmla="*/ 113594 w 1472494"/>
                    <a:gd name="connsiteY0" fmla="*/ 275873 h 1047045"/>
                    <a:gd name="connsiteX1" fmla="*/ 7761 w 1472494"/>
                    <a:gd name="connsiteY1" fmla="*/ 148873 h 1047045"/>
                    <a:gd name="connsiteX2" fmla="*/ 160161 w 1472494"/>
                    <a:gd name="connsiteY2" fmla="*/ 182739 h 1047045"/>
                    <a:gd name="connsiteX3" fmla="*/ 227894 w 1472494"/>
                    <a:gd name="connsiteY3" fmla="*/ 106539 h 1047045"/>
                    <a:gd name="connsiteX4" fmla="*/ 325261 w 1472494"/>
                    <a:gd name="connsiteY4" fmla="*/ 38806 h 1047045"/>
                    <a:gd name="connsiteX5" fmla="*/ 464961 w 1472494"/>
                    <a:gd name="connsiteY5" fmla="*/ 4939 h 1047045"/>
                    <a:gd name="connsiteX6" fmla="*/ 621594 w 1472494"/>
                    <a:gd name="connsiteY6" fmla="*/ 9173 h 1047045"/>
                    <a:gd name="connsiteX7" fmla="*/ 735894 w 1472494"/>
                    <a:gd name="connsiteY7" fmla="*/ 55739 h 1047045"/>
                    <a:gd name="connsiteX8" fmla="*/ 850194 w 1472494"/>
                    <a:gd name="connsiteY8" fmla="*/ 153106 h 1047045"/>
                    <a:gd name="connsiteX9" fmla="*/ 1011061 w 1472494"/>
                    <a:gd name="connsiteY9" fmla="*/ 352073 h 1047045"/>
                    <a:gd name="connsiteX10" fmla="*/ 1112661 w 1472494"/>
                    <a:gd name="connsiteY10" fmla="*/ 466373 h 1047045"/>
                    <a:gd name="connsiteX11" fmla="*/ 1205794 w 1472494"/>
                    <a:gd name="connsiteY11" fmla="*/ 521406 h 1047045"/>
                    <a:gd name="connsiteX12" fmla="*/ 1298927 w 1472494"/>
                    <a:gd name="connsiteY12" fmla="*/ 551039 h 1047045"/>
                    <a:gd name="connsiteX13" fmla="*/ 1472494 w 1472494"/>
                    <a:gd name="connsiteY13" fmla="*/ 538339 h 1047045"/>
                    <a:gd name="connsiteX14" fmla="*/ 1425927 w 1472494"/>
                    <a:gd name="connsiteY14" fmla="*/ 627239 h 1047045"/>
                    <a:gd name="connsiteX15" fmla="*/ 1315861 w 1472494"/>
                    <a:gd name="connsiteY15" fmla="*/ 800806 h 1047045"/>
                    <a:gd name="connsiteX16" fmla="*/ 1188861 w 1472494"/>
                    <a:gd name="connsiteY16" fmla="*/ 923573 h 1047045"/>
                    <a:gd name="connsiteX17" fmla="*/ 1019527 w 1472494"/>
                    <a:gd name="connsiteY17" fmla="*/ 1012473 h 1047045"/>
                    <a:gd name="connsiteX18" fmla="*/ 862894 w 1472494"/>
                    <a:gd name="connsiteY18" fmla="*/ 1042106 h 1047045"/>
                    <a:gd name="connsiteX19" fmla="*/ 680861 w 1472494"/>
                    <a:gd name="connsiteY19" fmla="*/ 1029406 h 1047045"/>
                    <a:gd name="connsiteX20" fmla="*/ 473427 w 1472494"/>
                    <a:gd name="connsiteY20" fmla="*/ 936273 h 1047045"/>
                    <a:gd name="connsiteX21" fmla="*/ 325261 w 1472494"/>
                    <a:gd name="connsiteY21" fmla="*/ 796573 h 1047045"/>
                    <a:gd name="connsiteX22" fmla="*/ 215194 w 1472494"/>
                    <a:gd name="connsiteY22" fmla="*/ 627239 h 1047045"/>
                    <a:gd name="connsiteX23" fmla="*/ 160161 w 1472494"/>
                    <a:gd name="connsiteY23" fmla="*/ 466373 h 1047045"/>
                    <a:gd name="connsiteX24" fmla="*/ 155927 w 1472494"/>
                    <a:gd name="connsiteY24" fmla="*/ 373239 h 1047045"/>
                    <a:gd name="connsiteX25" fmla="*/ 20461 w 1472494"/>
                    <a:gd name="connsiteY25" fmla="*/ 394406 h 1047045"/>
                    <a:gd name="connsiteX26" fmla="*/ 113594 w 1472494"/>
                    <a:gd name="connsiteY26" fmla="*/ 275873 h 10470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72494" h="1047045">
                      <a:moveTo>
                        <a:pt x="113594" y="275873"/>
                      </a:moveTo>
                      <a:cubicBezTo>
                        <a:pt x="111477" y="234951"/>
                        <a:pt x="0" y="164395"/>
                        <a:pt x="7761" y="148873"/>
                      </a:cubicBezTo>
                      <a:cubicBezTo>
                        <a:pt x="15522" y="133351"/>
                        <a:pt x="123472" y="189795"/>
                        <a:pt x="160161" y="182739"/>
                      </a:cubicBezTo>
                      <a:cubicBezTo>
                        <a:pt x="196850" y="175683"/>
                        <a:pt x="200377" y="130528"/>
                        <a:pt x="227894" y="106539"/>
                      </a:cubicBezTo>
                      <a:cubicBezTo>
                        <a:pt x="255411" y="82550"/>
                        <a:pt x="285750" y="55739"/>
                        <a:pt x="325261" y="38806"/>
                      </a:cubicBezTo>
                      <a:cubicBezTo>
                        <a:pt x="364772" y="21873"/>
                        <a:pt x="415572" y="9878"/>
                        <a:pt x="464961" y="4939"/>
                      </a:cubicBezTo>
                      <a:cubicBezTo>
                        <a:pt x="514350" y="0"/>
                        <a:pt x="576439" y="706"/>
                        <a:pt x="621594" y="9173"/>
                      </a:cubicBezTo>
                      <a:cubicBezTo>
                        <a:pt x="666750" y="17640"/>
                        <a:pt x="697794" y="31750"/>
                        <a:pt x="735894" y="55739"/>
                      </a:cubicBezTo>
                      <a:cubicBezTo>
                        <a:pt x="773994" y="79728"/>
                        <a:pt x="804333" y="103717"/>
                        <a:pt x="850194" y="153106"/>
                      </a:cubicBezTo>
                      <a:cubicBezTo>
                        <a:pt x="896055" y="202495"/>
                        <a:pt x="967317" y="299862"/>
                        <a:pt x="1011061" y="352073"/>
                      </a:cubicBezTo>
                      <a:cubicBezTo>
                        <a:pt x="1054806" y="404284"/>
                        <a:pt x="1080206" y="438151"/>
                        <a:pt x="1112661" y="466373"/>
                      </a:cubicBezTo>
                      <a:cubicBezTo>
                        <a:pt x="1145116" y="494595"/>
                        <a:pt x="1174750" y="507295"/>
                        <a:pt x="1205794" y="521406"/>
                      </a:cubicBezTo>
                      <a:cubicBezTo>
                        <a:pt x="1236838" y="535517"/>
                        <a:pt x="1254477" y="548217"/>
                        <a:pt x="1298927" y="551039"/>
                      </a:cubicBezTo>
                      <a:cubicBezTo>
                        <a:pt x="1343377" y="553861"/>
                        <a:pt x="1370893" y="559505"/>
                        <a:pt x="1472494" y="538339"/>
                      </a:cubicBezTo>
                      <a:cubicBezTo>
                        <a:pt x="1455860" y="580672"/>
                        <a:pt x="1452032" y="583495"/>
                        <a:pt x="1425927" y="627239"/>
                      </a:cubicBezTo>
                      <a:cubicBezTo>
                        <a:pt x="1399822" y="670983"/>
                        <a:pt x="1355372" y="751417"/>
                        <a:pt x="1315861" y="800806"/>
                      </a:cubicBezTo>
                      <a:cubicBezTo>
                        <a:pt x="1276350" y="850195"/>
                        <a:pt x="1238250" y="888295"/>
                        <a:pt x="1188861" y="923573"/>
                      </a:cubicBezTo>
                      <a:cubicBezTo>
                        <a:pt x="1139472" y="958851"/>
                        <a:pt x="1073855" y="992718"/>
                        <a:pt x="1019527" y="1012473"/>
                      </a:cubicBezTo>
                      <a:cubicBezTo>
                        <a:pt x="965199" y="1032228"/>
                        <a:pt x="919338" y="1039284"/>
                        <a:pt x="862894" y="1042106"/>
                      </a:cubicBezTo>
                      <a:cubicBezTo>
                        <a:pt x="806450" y="1044928"/>
                        <a:pt x="745772" y="1047045"/>
                        <a:pt x="680861" y="1029406"/>
                      </a:cubicBezTo>
                      <a:cubicBezTo>
                        <a:pt x="615950" y="1011767"/>
                        <a:pt x="532694" y="975078"/>
                        <a:pt x="473427" y="936273"/>
                      </a:cubicBezTo>
                      <a:cubicBezTo>
                        <a:pt x="414160" y="897468"/>
                        <a:pt x="368300" y="848079"/>
                        <a:pt x="325261" y="796573"/>
                      </a:cubicBezTo>
                      <a:cubicBezTo>
                        <a:pt x="282222" y="745067"/>
                        <a:pt x="242711" y="682272"/>
                        <a:pt x="215194" y="627239"/>
                      </a:cubicBezTo>
                      <a:cubicBezTo>
                        <a:pt x="187677" y="572206"/>
                        <a:pt x="170039" y="508706"/>
                        <a:pt x="160161" y="466373"/>
                      </a:cubicBezTo>
                      <a:cubicBezTo>
                        <a:pt x="150283" y="424040"/>
                        <a:pt x="158043" y="410633"/>
                        <a:pt x="155927" y="373239"/>
                      </a:cubicBezTo>
                      <a:cubicBezTo>
                        <a:pt x="132644" y="361245"/>
                        <a:pt x="26105" y="409223"/>
                        <a:pt x="20461" y="394406"/>
                      </a:cubicBezTo>
                      <a:cubicBezTo>
                        <a:pt x="14817" y="379589"/>
                        <a:pt x="115711" y="316795"/>
                        <a:pt x="113594" y="27587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ea typeface="ＭＳ Ｐゴシック" pitchFamily="-110" charset="-128"/>
                  </a:endParaRPr>
                </a:p>
              </p:txBody>
            </p:sp>
          </p:grpSp>
          <p:grpSp>
            <p:nvGrpSpPr>
              <p:cNvPr id="17420" name="Group 104"/>
              <p:cNvGrpSpPr>
                <a:grpSpLocks/>
              </p:cNvGrpSpPr>
              <p:nvPr/>
            </p:nvGrpSpPr>
            <p:grpSpPr bwMode="auto">
              <a:xfrm>
                <a:off x="3884084" y="905950"/>
                <a:ext cx="285185" cy="285185"/>
                <a:chOff x="3338658" y="578843"/>
                <a:chExt cx="575141" cy="575141"/>
              </a:xfrm>
            </p:grpSpPr>
            <p:grpSp>
              <p:nvGrpSpPr>
                <p:cNvPr id="17489" name="Group 97"/>
                <p:cNvGrpSpPr>
                  <a:grpSpLocks/>
                </p:cNvGrpSpPr>
                <p:nvPr/>
              </p:nvGrpSpPr>
              <p:grpSpPr bwMode="auto">
                <a:xfrm>
                  <a:off x="3338658" y="578843"/>
                  <a:ext cx="575141" cy="575141"/>
                  <a:chOff x="2174372" y="3024677"/>
                  <a:chExt cx="691303" cy="691302"/>
                </a:xfrm>
              </p:grpSpPr>
              <p:sp>
                <p:nvSpPr>
                  <p:cNvPr id="99" name="Oval 98"/>
                  <p:cNvSpPr/>
                  <p:nvPr/>
                </p:nvSpPr>
                <p:spPr bwMode="auto">
                  <a:xfrm>
                    <a:off x="2174372" y="3024677"/>
                    <a:ext cx="691303" cy="691302"/>
                  </a:xfrm>
                  <a:prstGeom prst="ellipse">
                    <a:avLst/>
                  </a:prstGeom>
                  <a:gradFill flip="none" rotWithShape="1">
                    <a:gsLst>
                      <a:gs pos="83000">
                        <a:schemeClr val="accent5">
                          <a:lumMod val="75000"/>
                        </a:schemeClr>
                      </a:gs>
                      <a:gs pos="100000">
                        <a:schemeClr val="accent5">
                          <a:lumMod val="75000"/>
                        </a:schemeClr>
                      </a:gs>
                      <a:gs pos="0">
                        <a:schemeClr val="accent1">
                          <a:lumMod val="75000"/>
                          <a:alpha val="14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 bwMode="auto">
                  <a:xfrm>
                    <a:off x="2316592" y="3074874"/>
                    <a:ext cx="443186" cy="265182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grpSp>
              <p:nvGrpSpPr>
                <p:cNvPr id="17490" name="Group 103"/>
                <p:cNvGrpSpPr>
                  <a:grpSpLocks/>
                </p:cNvGrpSpPr>
                <p:nvPr/>
              </p:nvGrpSpPr>
              <p:grpSpPr bwMode="auto">
                <a:xfrm>
                  <a:off x="3507780" y="826171"/>
                  <a:ext cx="261044" cy="130729"/>
                  <a:chOff x="4377259" y="4387277"/>
                  <a:chExt cx="344972" cy="172760"/>
                </a:xfrm>
              </p:grpSpPr>
              <p:sp>
                <p:nvSpPr>
                  <p:cNvPr id="102" name="Rectangle 101"/>
                  <p:cNvSpPr/>
                  <p:nvPr/>
                </p:nvSpPr>
                <p:spPr>
                  <a:xfrm>
                    <a:off x="4378501" y="4388210"/>
                    <a:ext cx="260315" cy="17242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zh-CN">
                      <a:solidFill>
                        <a:srgbClr val="FFFFFF"/>
                      </a:solidFill>
                      <a:ea typeface="ＭＳ Ｐゴシック" pitchFamily="-110" charset="-128"/>
                    </a:endParaRPr>
                  </a:p>
                </p:txBody>
              </p:sp>
              <p:sp>
                <p:nvSpPr>
                  <p:cNvPr id="103" name="Trapezoid 102"/>
                  <p:cNvSpPr/>
                  <p:nvPr/>
                </p:nvSpPr>
                <p:spPr>
                  <a:xfrm rot="16200000">
                    <a:off x="4618529" y="4432163"/>
                    <a:ext cx="125090" cy="84516"/>
                  </a:xfrm>
                  <a:prstGeom prst="trapezoid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zh-CN">
                      <a:solidFill>
                        <a:srgbClr val="FFFFFF"/>
                      </a:solidFill>
                      <a:ea typeface="ＭＳ Ｐゴシック" pitchFamily="-110" charset="-128"/>
                    </a:endParaRPr>
                  </a:p>
                </p:txBody>
              </p:sp>
            </p:grpSp>
          </p:grpSp>
          <p:grpSp>
            <p:nvGrpSpPr>
              <p:cNvPr id="17421" name="Group 118"/>
              <p:cNvGrpSpPr>
                <a:grpSpLocks/>
              </p:cNvGrpSpPr>
              <p:nvPr/>
            </p:nvGrpSpPr>
            <p:grpSpPr bwMode="auto">
              <a:xfrm>
                <a:off x="3574718" y="978298"/>
                <a:ext cx="393540" cy="393540"/>
                <a:chOff x="2151632" y="810379"/>
                <a:chExt cx="1298244" cy="1298242"/>
              </a:xfrm>
            </p:grpSpPr>
            <p:grpSp>
              <p:nvGrpSpPr>
                <p:cNvPr id="17479" name="Group 119"/>
                <p:cNvGrpSpPr>
                  <a:grpSpLocks/>
                </p:cNvGrpSpPr>
                <p:nvPr/>
              </p:nvGrpSpPr>
              <p:grpSpPr bwMode="auto">
                <a:xfrm>
                  <a:off x="2151632" y="810379"/>
                  <a:ext cx="1298244" cy="1298242"/>
                  <a:chOff x="2372068" y="1134837"/>
                  <a:chExt cx="1077807" cy="1077805"/>
                </a:xfrm>
              </p:grpSpPr>
              <p:sp>
                <p:nvSpPr>
                  <p:cNvPr id="128" name="Oval 127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75000">
                        <a:schemeClr val="accent6"/>
                      </a:gs>
                      <a:gs pos="90000">
                        <a:schemeClr val="accent6"/>
                      </a:gs>
                      <a:gs pos="0">
                        <a:schemeClr val="tx2">
                          <a:lumMod val="40000"/>
                          <a:lumOff val="60000"/>
                          <a:alpha val="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129" name="Oval 128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grpSp>
              <p:nvGrpSpPr>
                <p:cNvPr id="17480" name="Group 99"/>
                <p:cNvGrpSpPr>
                  <a:grpSpLocks/>
                </p:cNvGrpSpPr>
                <p:nvPr/>
              </p:nvGrpSpPr>
              <p:grpSpPr bwMode="auto">
                <a:xfrm>
                  <a:off x="2385400" y="1174526"/>
                  <a:ext cx="785101" cy="804244"/>
                  <a:chOff x="5638799" y="4417377"/>
                  <a:chExt cx="405915" cy="414671"/>
                </a:xfrm>
              </p:grpSpPr>
              <p:grpSp>
                <p:nvGrpSpPr>
                  <p:cNvPr id="2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5768791" y="4419508"/>
                    <a:ext cx="275923" cy="412540"/>
                    <a:chOff x="7306184" y="4968963"/>
                    <a:chExt cx="1524000" cy="2279055"/>
                  </a:xfrm>
                  <a:solidFill>
                    <a:schemeClr val="bg1"/>
                  </a:solidFill>
                </p:grpSpPr>
                <p:sp>
                  <p:nvSpPr>
                    <p:cNvPr id="126" name="Chord 125"/>
                    <p:cNvSpPr/>
                    <p:nvPr/>
                  </p:nvSpPr>
                  <p:spPr>
                    <a:xfrm rot="7900539">
                      <a:off x="7306184" y="5724018"/>
                      <a:ext cx="1524000" cy="1524000"/>
                    </a:xfrm>
                    <a:prstGeom prst="chord">
                      <a:avLst>
                        <a:gd name="adj1" fmla="val 2700000"/>
                        <a:gd name="adj2" fmla="val 13931910"/>
                      </a:avLst>
                    </a:prstGeom>
                    <a:grpFill/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/>
                    </a:p>
                  </p:txBody>
                </p:sp>
                <p:sp>
                  <p:nvSpPr>
                    <p:cNvPr id="127" name="Oval 126"/>
                    <p:cNvSpPr/>
                    <p:nvPr/>
                  </p:nvSpPr>
                  <p:spPr>
                    <a:xfrm>
                      <a:off x="7687183" y="4968963"/>
                      <a:ext cx="761998" cy="761997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/>
                    </a:p>
                  </p:txBody>
                </p:sp>
              </p:grpSp>
              <p:grpSp>
                <p:nvGrpSpPr>
                  <p:cNvPr id="2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5638799" y="4417377"/>
                    <a:ext cx="198113" cy="296205"/>
                    <a:chOff x="7306184" y="4968963"/>
                    <a:chExt cx="1524000" cy="2279055"/>
                  </a:xfrm>
                  <a:solidFill>
                    <a:schemeClr val="bg1"/>
                  </a:solidFill>
                </p:grpSpPr>
                <p:sp>
                  <p:nvSpPr>
                    <p:cNvPr id="124" name="Chord 123"/>
                    <p:cNvSpPr/>
                    <p:nvPr/>
                  </p:nvSpPr>
                  <p:spPr>
                    <a:xfrm rot="7900539">
                      <a:off x="7306184" y="5724018"/>
                      <a:ext cx="1524000" cy="1524000"/>
                    </a:xfrm>
                    <a:prstGeom prst="chord">
                      <a:avLst>
                        <a:gd name="adj1" fmla="val 2700000"/>
                        <a:gd name="adj2" fmla="val 13931910"/>
                      </a:avLst>
                    </a:prstGeom>
                    <a:grpFill/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/>
                    </a:p>
                  </p:txBody>
                </p:sp>
                <p:sp>
                  <p:nvSpPr>
                    <p:cNvPr id="125" name="Oval 124"/>
                    <p:cNvSpPr/>
                    <p:nvPr/>
                  </p:nvSpPr>
                  <p:spPr>
                    <a:xfrm>
                      <a:off x="7687183" y="4968963"/>
                      <a:ext cx="761998" cy="761997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/>
                    </a:p>
                  </p:txBody>
                </p:sp>
              </p:grpSp>
            </p:grpSp>
          </p:grpSp>
          <p:grpSp>
            <p:nvGrpSpPr>
              <p:cNvPr id="17422" name="Group 91"/>
              <p:cNvGrpSpPr>
                <a:grpSpLocks/>
              </p:cNvGrpSpPr>
              <p:nvPr/>
            </p:nvGrpSpPr>
            <p:grpSpPr bwMode="auto">
              <a:xfrm>
                <a:off x="3213512" y="1020073"/>
                <a:ext cx="514805" cy="543275"/>
                <a:chOff x="1049338" y="1599013"/>
                <a:chExt cx="1077807" cy="1137410"/>
              </a:xfrm>
            </p:grpSpPr>
            <p:sp>
              <p:nvSpPr>
                <p:cNvPr id="12" name="Oval 11"/>
                <p:cNvSpPr/>
                <p:nvPr/>
              </p:nvSpPr>
              <p:spPr bwMode="auto">
                <a:xfrm>
                  <a:off x="1049338" y="1658618"/>
                  <a:ext cx="1077807" cy="1077805"/>
                </a:xfrm>
                <a:prstGeom prst="ellipse">
                  <a:avLst/>
                </a:prstGeom>
                <a:gradFill flip="none" rotWithShape="1">
                  <a:gsLst>
                    <a:gs pos="82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  <a:gs pos="0">
                      <a:schemeClr val="tx2">
                        <a:lumMod val="60000"/>
                        <a:lumOff val="40000"/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63500">
                  <a:noFill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endParaRPr lang="zh-CN" altLang="zh-CN" sz="1800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3" name="Oval 12"/>
                <p:cNvSpPr/>
                <p:nvPr/>
              </p:nvSpPr>
              <p:spPr bwMode="auto">
                <a:xfrm>
                  <a:off x="1275044" y="1747917"/>
                  <a:ext cx="651794" cy="360703"/>
                </a:xfrm>
                <a:prstGeom prst="ellipse">
                  <a:avLst/>
                </a:prstGeom>
                <a:gradFill>
                  <a:gsLst>
                    <a:gs pos="3200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63000"/>
                      </a:schemeClr>
                    </a:gs>
                  </a:gsLst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endParaRPr lang="zh-CN" altLang="zh-CN" sz="1800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7478" name="TextBox 371"/>
                <p:cNvSpPr txBox="1">
                  <a:spLocks noChangeArrowheads="1"/>
                </p:cNvSpPr>
                <p:nvPr/>
              </p:nvSpPr>
              <p:spPr bwMode="auto">
                <a:xfrm>
                  <a:off x="1164839" y="1599013"/>
                  <a:ext cx="838200" cy="9585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3200" b="1">
                      <a:solidFill>
                        <a:srgbClr val="FFFFFF"/>
                      </a:solidFill>
                      <a:latin typeface="Calibri" pitchFamily="-110" charset="0"/>
                      <a:cs typeface="Arial" charset="0"/>
                    </a:rPr>
                    <a:t>f</a:t>
                  </a:r>
                </a:p>
              </p:txBody>
            </p:sp>
          </p:grpSp>
          <p:grpSp>
            <p:nvGrpSpPr>
              <p:cNvPr id="17423" name="Group 114"/>
              <p:cNvGrpSpPr>
                <a:grpSpLocks/>
              </p:cNvGrpSpPr>
              <p:nvPr/>
            </p:nvGrpSpPr>
            <p:grpSpPr bwMode="auto">
              <a:xfrm>
                <a:off x="2723177" y="1253587"/>
                <a:ext cx="760900" cy="678987"/>
                <a:chOff x="2136272" y="3024677"/>
                <a:chExt cx="774700" cy="691302"/>
              </a:xfrm>
            </p:grpSpPr>
            <p:sp>
              <p:nvSpPr>
                <p:cNvPr id="116" name="Oval 115"/>
                <p:cNvSpPr/>
                <p:nvPr/>
              </p:nvSpPr>
              <p:spPr bwMode="auto">
                <a:xfrm>
                  <a:off x="2174372" y="3024677"/>
                  <a:ext cx="691303" cy="691302"/>
                </a:xfrm>
                <a:prstGeom prst="ellipse">
                  <a:avLst/>
                </a:prstGeom>
                <a:gradFill flip="none" rotWithShape="1">
                  <a:gsLst>
                    <a:gs pos="83000">
                      <a:srgbClr val="FDEE63"/>
                    </a:gs>
                    <a:gs pos="100000">
                      <a:srgbClr val="FDEE71"/>
                    </a:gs>
                    <a:gs pos="0">
                      <a:schemeClr val="accent1">
                        <a:lumMod val="75000"/>
                        <a:alpha val="14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63500">
                  <a:noFill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endParaRPr lang="zh-CN" altLang="zh-CN" sz="1800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  <p:sp>
              <p:nvSpPr>
                <p:cNvPr id="17468" name="TextBox 98"/>
                <p:cNvSpPr txBox="1">
                  <a:spLocks noChangeArrowheads="1"/>
                </p:cNvSpPr>
                <p:nvPr/>
              </p:nvSpPr>
              <p:spPr bwMode="auto">
                <a:xfrm>
                  <a:off x="2136272" y="3024677"/>
                  <a:ext cx="774700" cy="5953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r>
                    <a:rPr lang="nb-NO" altLang="zh-CN" sz="3200" b="1">
                      <a:solidFill>
                        <a:schemeClr val="bg1"/>
                      </a:solidFill>
                      <a:latin typeface="Calibri" pitchFamily="-110" charset="0"/>
                    </a:rPr>
                    <a:t>@</a:t>
                  </a:r>
                </a:p>
              </p:txBody>
            </p:sp>
            <p:sp>
              <p:nvSpPr>
                <p:cNvPr id="118" name="Oval 117"/>
                <p:cNvSpPr/>
                <p:nvPr/>
              </p:nvSpPr>
              <p:spPr bwMode="auto">
                <a:xfrm>
                  <a:off x="2316592" y="3074874"/>
                  <a:ext cx="443186" cy="265182"/>
                </a:xfrm>
                <a:prstGeom prst="ellipse">
                  <a:avLst/>
                </a:prstGeom>
                <a:gradFill>
                  <a:gsLst>
                    <a:gs pos="32000">
                      <a:schemeClr val="bg1">
                        <a:alpha val="0"/>
                      </a:schemeClr>
                    </a:gs>
                    <a:gs pos="100000">
                      <a:schemeClr val="bg1">
                        <a:alpha val="63000"/>
                      </a:schemeClr>
                    </a:gs>
                  </a:gsLst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pitchFamily="-110" charset="-128"/>
                    </a:defRPr>
                  </a:lvl9pPr>
                </a:lstStyle>
                <a:p>
                  <a:pPr algn="ctr" eaLnBrk="1" hangingPunct="1"/>
                  <a:endParaRPr lang="zh-CN" altLang="zh-CN" sz="1800">
                    <a:solidFill>
                      <a:srgbClr val="FFFFFF"/>
                    </a:solidFill>
                    <a:latin typeface="Calibri" pitchFamily="-110" charset="0"/>
                  </a:endParaRPr>
                </a:p>
              </p:txBody>
            </p:sp>
          </p:grpSp>
          <p:grpSp>
            <p:nvGrpSpPr>
              <p:cNvPr id="17424" name="Group 73"/>
              <p:cNvGrpSpPr>
                <a:grpSpLocks/>
              </p:cNvGrpSpPr>
              <p:nvPr/>
            </p:nvGrpSpPr>
            <p:grpSpPr bwMode="auto">
              <a:xfrm>
                <a:off x="2238660" y="1593081"/>
                <a:ext cx="901079" cy="960612"/>
                <a:chOff x="5498401" y="3479788"/>
                <a:chExt cx="923925" cy="984968"/>
              </a:xfrm>
            </p:grpSpPr>
            <p:grpSp>
              <p:nvGrpSpPr>
                <p:cNvPr id="17454" name="Group 68"/>
                <p:cNvGrpSpPr>
                  <a:grpSpLocks/>
                </p:cNvGrpSpPr>
                <p:nvPr/>
              </p:nvGrpSpPr>
              <p:grpSpPr bwMode="auto">
                <a:xfrm>
                  <a:off x="5574601" y="3479788"/>
                  <a:ext cx="847725" cy="847723"/>
                  <a:chOff x="5584825" y="1431637"/>
                  <a:chExt cx="691303" cy="691302"/>
                </a:xfrm>
              </p:grpSpPr>
              <p:sp>
                <p:nvSpPr>
                  <p:cNvPr id="70" name="Oval 69"/>
                  <p:cNvSpPr/>
                  <p:nvPr/>
                </p:nvSpPr>
                <p:spPr bwMode="auto">
                  <a:xfrm>
                    <a:off x="5584825" y="1431637"/>
                    <a:ext cx="691303" cy="691302"/>
                  </a:xfrm>
                  <a:prstGeom prst="ellipse">
                    <a:avLst/>
                  </a:prstGeom>
                  <a:gradFill flip="none" rotWithShape="1">
                    <a:gsLst>
                      <a:gs pos="76000">
                        <a:schemeClr val="accent4">
                          <a:lumMod val="75000"/>
                        </a:schemeClr>
                      </a:gs>
                      <a:gs pos="100000">
                        <a:schemeClr val="accent4">
                          <a:lumMod val="75000"/>
                        </a:schemeClr>
                      </a:gs>
                      <a:gs pos="0">
                        <a:schemeClr val="accent1">
                          <a:lumMod val="75000"/>
                          <a:alpha val="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 bwMode="auto">
                  <a:xfrm>
                    <a:off x="5727045" y="1481834"/>
                    <a:ext cx="443186" cy="265182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grpSp>
              <p:nvGrpSpPr>
                <p:cNvPr id="17455" name="Group 67"/>
                <p:cNvGrpSpPr>
                  <a:grpSpLocks/>
                </p:cNvGrpSpPr>
                <p:nvPr/>
              </p:nvGrpSpPr>
              <p:grpSpPr bwMode="auto">
                <a:xfrm>
                  <a:off x="5498401" y="3642943"/>
                  <a:ext cx="738496" cy="821813"/>
                  <a:chOff x="3065622" y="2112500"/>
                  <a:chExt cx="619928" cy="688808"/>
                </a:xfrm>
              </p:grpSpPr>
              <p:sp>
                <p:nvSpPr>
                  <p:cNvPr id="62" name="Oval 61"/>
                  <p:cNvSpPr/>
                  <p:nvPr/>
                </p:nvSpPr>
                <p:spPr>
                  <a:xfrm>
                    <a:off x="3326154" y="2352172"/>
                    <a:ext cx="115735" cy="1155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zh-CN">
                      <a:solidFill>
                        <a:srgbClr val="FFFFFF"/>
                      </a:solidFill>
                      <a:ea typeface="ＭＳ Ｐゴシック" pitchFamily="-110" charset="-128"/>
                    </a:endParaRPr>
                  </a:p>
                </p:txBody>
              </p:sp>
              <p:sp>
                <p:nvSpPr>
                  <p:cNvPr id="63" name="Block Arc 62"/>
                  <p:cNvSpPr/>
                  <p:nvPr/>
                </p:nvSpPr>
                <p:spPr>
                  <a:xfrm rot="5192248">
                    <a:off x="3091249" y="2234629"/>
                    <a:ext cx="511299" cy="460755"/>
                  </a:xfrm>
                  <a:prstGeom prst="blockArc">
                    <a:avLst>
                      <a:gd name="adj1" fmla="val 10800000"/>
                      <a:gd name="adj2" fmla="val 16586357"/>
                      <a:gd name="adj3" fmla="val 1229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zh-CN">
                      <a:solidFill>
                        <a:schemeClr val="tx1"/>
                      </a:solidFill>
                      <a:ea typeface="ＭＳ Ｐゴシック" pitchFamily="-110" charset="-128"/>
                    </a:endParaRPr>
                  </a:p>
                </p:txBody>
              </p:sp>
              <p:sp>
                <p:nvSpPr>
                  <p:cNvPr id="64" name="Block Arc 63"/>
                  <p:cNvSpPr/>
                  <p:nvPr/>
                </p:nvSpPr>
                <p:spPr>
                  <a:xfrm rot="5192248">
                    <a:off x="3030786" y="2146749"/>
                    <a:ext cx="689000" cy="620163"/>
                  </a:xfrm>
                  <a:prstGeom prst="blockArc">
                    <a:avLst>
                      <a:gd name="adj1" fmla="val 10770871"/>
                      <a:gd name="adj2" fmla="val 16688074"/>
                      <a:gd name="adj3" fmla="val 9023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zh-CN" altLang="zh-CN">
                      <a:solidFill>
                        <a:schemeClr val="tx1"/>
                      </a:solidFill>
                      <a:ea typeface="ＭＳ Ｐゴシック" pitchFamily="-110" charset="-128"/>
                    </a:endParaRPr>
                  </a:p>
                </p:txBody>
              </p:sp>
            </p:grpSp>
          </p:grpSp>
          <p:grpSp>
            <p:nvGrpSpPr>
              <p:cNvPr id="17425" name="Group 94"/>
              <p:cNvGrpSpPr>
                <a:grpSpLocks/>
              </p:cNvGrpSpPr>
              <p:nvPr/>
            </p:nvGrpSpPr>
            <p:grpSpPr bwMode="auto">
              <a:xfrm>
                <a:off x="2077076" y="1967996"/>
                <a:ext cx="943983" cy="943981"/>
                <a:chOff x="6926773" y="2088494"/>
                <a:chExt cx="918652" cy="918650"/>
              </a:xfrm>
            </p:grpSpPr>
            <p:grpSp>
              <p:nvGrpSpPr>
                <p:cNvPr id="17446" name="Group 48"/>
                <p:cNvGrpSpPr>
                  <a:grpSpLocks/>
                </p:cNvGrpSpPr>
                <p:nvPr/>
              </p:nvGrpSpPr>
              <p:grpSpPr bwMode="auto">
                <a:xfrm>
                  <a:off x="6926773" y="2088494"/>
                  <a:ext cx="918652" cy="918650"/>
                  <a:chOff x="6793814" y="2192516"/>
                  <a:chExt cx="1077807" cy="1077805"/>
                </a:xfrm>
              </p:grpSpPr>
              <p:sp>
                <p:nvSpPr>
                  <p:cNvPr id="47" name="Oval 46"/>
                  <p:cNvSpPr/>
                  <p:nvPr/>
                </p:nvSpPr>
                <p:spPr bwMode="auto">
                  <a:xfrm>
                    <a:off x="6793814" y="2192516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75000">
                        <a:schemeClr val="accent5">
                          <a:lumMod val="75000"/>
                        </a:schemeClr>
                      </a:gs>
                      <a:gs pos="100000">
                        <a:schemeClr val="accent5">
                          <a:lumMod val="50000"/>
                        </a:schemeClr>
                      </a:gs>
                      <a:gs pos="0">
                        <a:schemeClr val="tx2">
                          <a:lumMod val="60000"/>
                          <a:lumOff val="40000"/>
                          <a:alpha val="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 bwMode="auto">
                  <a:xfrm>
                    <a:off x="7019520" y="2281815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36" name="Oval Callout 35"/>
                <p:cNvSpPr/>
                <p:nvPr/>
              </p:nvSpPr>
              <p:spPr>
                <a:xfrm>
                  <a:off x="7119349" y="2380738"/>
                  <a:ext cx="555507" cy="333314"/>
                </a:xfrm>
                <a:prstGeom prst="wedgeEllipseCallou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ea typeface="ＭＳ Ｐゴシック" pitchFamily="-110" charset="-128"/>
                  </a:endParaRPr>
                </a:p>
              </p:txBody>
            </p:sp>
          </p:grpSp>
          <p:grpSp>
            <p:nvGrpSpPr>
              <p:cNvPr id="17426" name="Group 95"/>
              <p:cNvGrpSpPr>
                <a:grpSpLocks/>
              </p:cNvGrpSpPr>
              <p:nvPr/>
            </p:nvGrpSpPr>
            <p:grpSpPr bwMode="auto">
              <a:xfrm>
                <a:off x="2211998" y="2419842"/>
                <a:ext cx="1331499" cy="1331493"/>
                <a:chOff x="5599627" y="1097716"/>
                <a:chExt cx="1044575" cy="1044573"/>
              </a:xfrm>
            </p:grpSpPr>
            <p:grpSp>
              <p:nvGrpSpPr>
                <p:cNvPr id="17438" name="Group 45"/>
                <p:cNvGrpSpPr>
                  <a:grpSpLocks/>
                </p:cNvGrpSpPr>
                <p:nvPr/>
              </p:nvGrpSpPr>
              <p:grpSpPr bwMode="auto">
                <a:xfrm>
                  <a:off x="5599627" y="1097716"/>
                  <a:ext cx="1044575" cy="1044573"/>
                  <a:chOff x="5584825" y="1431637"/>
                  <a:chExt cx="691303" cy="691302"/>
                </a:xfrm>
              </p:grpSpPr>
              <p:sp>
                <p:nvSpPr>
                  <p:cNvPr id="43" name="Oval 42"/>
                  <p:cNvSpPr/>
                  <p:nvPr/>
                </p:nvSpPr>
                <p:spPr bwMode="auto">
                  <a:xfrm>
                    <a:off x="5584825" y="1431637"/>
                    <a:ext cx="691303" cy="691302"/>
                  </a:xfrm>
                  <a:prstGeom prst="ellipse">
                    <a:avLst/>
                  </a:prstGeom>
                  <a:gradFill flip="none" rotWithShape="1">
                    <a:gsLst>
                      <a:gs pos="76000">
                        <a:schemeClr val="accent1">
                          <a:lumMod val="75000"/>
                        </a:schemeClr>
                      </a:gs>
                      <a:gs pos="100000">
                        <a:schemeClr val="tx2">
                          <a:lumMod val="50000"/>
                        </a:schemeClr>
                      </a:gs>
                      <a:gs pos="0">
                        <a:schemeClr val="accent1">
                          <a:lumMod val="75000"/>
                          <a:alpha val="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 bwMode="auto">
                  <a:xfrm>
                    <a:off x="5727045" y="1481834"/>
                    <a:ext cx="443186" cy="265182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sp>
              <p:nvSpPr>
                <p:cNvPr id="35" name="Freeform 34"/>
                <p:cNvSpPr/>
                <p:nvPr/>
              </p:nvSpPr>
              <p:spPr>
                <a:xfrm>
                  <a:off x="5796305" y="1426661"/>
                  <a:ext cx="650829" cy="463755"/>
                </a:xfrm>
                <a:custGeom>
                  <a:avLst/>
                  <a:gdLst>
                    <a:gd name="connsiteX0" fmla="*/ 113594 w 1493661"/>
                    <a:gd name="connsiteY0" fmla="*/ 275873 h 1047045"/>
                    <a:gd name="connsiteX1" fmla="*/ 7761 w 1493661"/>
                    <a:gd name="connsiteY1" fmla="*/ 148873 h 1047045"/>
                    <a:gd name="connsiteX2" fmla="*/ 160161 w 1493661"/>
                    <a:gd name="connsiteY2" fmla="*/ 182739 h 1047045"/>
                    <a:gd name="connsiteX3" fmla="*/ 227894 w 1493661"/>
                    <a:gd name="connsiteY3" fmla="*/ 106539 h 1047045"/>
                    <a:gd name="connsiteX4" fmla="*/ 325261 w 1493661"/>
                    <a:gd name="connsiteY4" fmla="*/ 38806 h 1047045"/>
                    <a:gd name="connsiteX5" fmla="*/ 464961 w 1493661"/>
                    <a:gd name="connsiteY5" fmla="*/ 4939 h 1047045"/>
                    <a:gd name="connsiteX6" fmla="*/ 621594 w 1493661"/>
                    <a:gd name="connsiteY6" fmla="*/ 9173 h 1047045"/>
                    <a:gd name="connsiteX7" fmla="*/ 735894 w 1493661"/>
                    <a:gd name="connsiteY7" fmla="*/ 55739 h 1047045"/>
                    <a:gd name="connsiteX8" fmla="*/ 850194 w 1493661"/>
                    <a:gd name="connsiteY8" fmla="*/ 153106 h 1047045"/>
                    <a:gd name="connsiteX9" fmla="*/ 1011061 w 1493661"/>
                    <a:gd name="connsiteY9" fmla="*/ 352073 h 1047045"/>
                    <a:gd name="connsiteX10" fmla="*/ 1112661 w 1493661"/>
                    <a:gd name="connsiteY10" fmla="*/ 466373 h 1047045"/>
                    <a:gd name="connsiteX11" fmla="*/ 1205794 w 1493661"/>
                    <a:gd name="connsiteY11" fmla="*/ 521406 h 1047045"/>
                    <a:gd name="connsiteX12" fmla="*/ 1298927 w 1493661"/>
                    <a:gd name="connsiteY12" fmla="*/ 551039 h 1047045"/>
                    <a:gd name="connsiteX13" fmla="*/ 1472494 w 1493661"/>
                    <a:gd name="connsiteY13" fmla="*/ 538339 h 1047045"/>
                    <a:gd name="connsiteX14" fmla="*/ 1425927 w 1493661"/>
                    <a:gd name="connsiteY14" fmla="*/ 627239 h 1047045"/>
                    <a:gd name="connsiteX15" fmla="*/ 1315861 w 1493661"/>
                    <a:gd name="connsiteY15" fmla="*/ 800806 h 1047045"/>
                    <a:gd name="connsiteX16" fmla="*/ 1188861 w 1493661"/>
                    <a:gd name="connsiteY16" fmla="*/ 923573 h 1047045"/>
                    <a:gd name="connsiteX17" fmla="*/ 1019527 w 1493661"/>
                    <a:gd name="connsiteY17" fmla="*/ 1012473 h 1047045"/>
                    <a:gd name="connsiteX18" fmla="*/ 862894 w 1493661"/>
                    <a:gd name="connsiteY18" fmla="*/ 1042106 h 1047045"/>
                    <a:gd name="connsiteX19" fmla="*/ 680861 w 1493661"/>
                    <a:gd name="connsiteY19" fmla="*/ 1029406 h 1047045"/>
                    <a:gd name="connsiteX20" fmla="*/ 473427 w 1493661"/>
                    <a:gd name="connsiteY20" fmla="*/ 936273 h 1047045"/>
                    <a:gd name="connsiteX21" fmla="*/ 325261 w 1493661"/>
                    <a:gd name="connsiteY21" fmla="*/ 796573 h 1047045"/>
                    <a:gd name="connsiteX22" fmla="*/ 215194 w 1493661"/>
                    <a:gd name="connsiteY22" fmla="*/ 627239 h 1047045"/>
                    <a:gd name="connsiteX23" fmla="*/ 160161 w 1493661"/>
                    <a:gd name="connsiteY23" fmla="*/ 466373 h 1047045"/>
                    <a:gd name="connsiteX24" fmla="*/ 155927 w 1493661"/>
                    <a:gd name="connsiteY24" fmla="*/ 373239 h 1047045"/>
                    <a:gd name="connsiteX25" fmla="*/ 20461 w 1493661"/>
                    <a:gd name="connsiteY25" fmla="*/ 394406 h 1047045"/>
                    <a:gd name="connsiteX26" fmla="*/ 113594 w 1493661"/>
                    <a:gd name="connsiteY26" fmla="*/ 275873 h 1047045"/>
                    <a:gd name="connsiteX0" fmla="*/ 113594 w 1493661"/>
                    <a:gd name="connsiteY0" fmla="*/ 275873 h 1047045"/>
                    <a:gd name="connsiteX1" fmla="*/ 7761 w 1493661"/>
                    <a:gd name="connsiteY1" fmla="*/ 148873 h 1047045"/>
                    <a:gd name="connsiteX2" fmla="*/ 160161 w 1493661"/>
                    <a:gd name="connsiteY2" fmla="*/ 182739 h 1047045"/>
                    <a:gd name="connsiteX3" fmla="*/ 227894 w 1493661"/>
                    <a:gd name="connsiteY3" fmla="*/ 106539 h 1047045"/>
                    <a:gd name="connsiteX4" fmla="*/ 325261 w 1493661"/>
                    <a:gd name="connsiteY4" fmla="*/ 38806 h 1047045"/>
                    <a:gd name="connsiteX5" fmla="*/ 464961 w 1493661"/>
                    <a:gd name="connsiteY5" fmla="*/ 4939 h 1047045"/>
                    <a:gd name="connsiteX6" fmla="*/ 621594 w 1493661"/>
                    <a:gd name="connsiteY6" fmla="*/ 9173 h 1047045"/>
                    <a:gd name="connsiteX7" fmla="*/ 735894 w 1493661"/>
                    <a:gd name="connsiteY7" fmla="*/ 55739 h 1047045"/>
                    <a:gd name="connsiteX8" fmla="*/ 850194 w 1493661"/>
                    <a:gd name="connsiteY8" fmla="*/ 153106 h 1047045"/>
                    <a:gd name="connsiteX9" fmla="*/ 1011061 w 1493661"/>
                    <a:gd name="connsiteY9" fmla="*/ 352073 h 1047045"/>
                    <a:gd name="connsiteX10" fmla="*/ 1112661 w 1493661"/>
                    <a:gd name="connsiteY10" fmla="*/ 466373 h 1047045"/>
                    <a:gd name="connsiteX11" fmla="*/ 1205794 w 1493661"/>
                    <a:gd name="connsiteY11" fmla="*/ 521406 h 1047045"/>
                    <a:gd name="connsiteX12" fmla="*/ 1298927 w 1493661"/>
                    <a:gd name="connsiteY12" fmla="*/ 551039 h 1047045"/>
                    <a:gd name="connsiteX13" fmla="*/ 1472494 w 1493661"/>
                    <a:gd name="connsiteY13" fmla="*/ 538339 h 1047045"/>
                    <a:gd name="connsiteX14" fmla="*/ 1425927 w 1493661"/>
                    <a:gd name="connsiteY14" fmla="*/ 627239 h 1047045"/>
                    <a:gd name="connsiteX15" fmla="*/ 1315861 w 1493661"/>
                    <a:gd name="connsiteY15" fmla="*/ 800806 h 1047045"/>
                    <a:gd name="connsiteX16" fmla="*/ 1188861 w 1493661"/>
                    <a:gd name="connsiteY16" fmla="*/ 923573 h 1047045"/>
                    <a:gd name="connsiteX17" fmla="*/ 1019527 w 1493661"/>
                    <a:gd name="connsiteY17" fmla="*/ 1012473 h 1047045"/>
                    <a:gd name="connsiteX18" fmla="*/ 862894 w 1493661"/>
                    <a:gd name="connsiteY18" fmla="*/ 1042106 h 1047045"/>
                    <a:gd name="connsiteX19" fmla="*/ 680861 w 1493661"/>
                    <a:gd name="connsiteY19" fmla="*/ 1029406 h 1047045"/>
                    <a:gd name="connsiteX20" fmla="*/ 473427 w 1493661"/>
                    <a:gd name="connsiteY20" fmla="*/ 936273 h 1047045"/>
                    <a:gd name="connsiteX21" fmla="*/ 325261 w 1493661"/>
                    <a:gd name="connsiteY21" fmla="*/ 796573 h 1047045"/>
                    <a:gd name="connsiteX22" fmla="*/ 215194 w 1493661"/>
                    <a:gd name="connsiteY22" fmla="*/ 627239 h 1047045"/>
                    <a:gd name="connsiteX23" fmla="*/ 160161 w 1493661"/>
                    <a:gd name="connsiteY23" fmla="*/ 466373 h 1047045"/>
                    <a:gd name="connsiteX24" fmla="*/ 155927 w 1493661"/>
                    <a:gd name="connsiteY24" fmla="*/ 373239 h 1047045"/>
                    <a:gd name="connsiteX25" fmla="*/ 20461 w 1493661"/>
                    <a:gd name="connsiteY25" fmla="*/ 394406 h 1047045"/>
                    <a:gd name="connsiteX26" fmla="*/ 113594 w 1493661"/>
                    <a:gd name="connsiteY26" fmla="*/ 275873 h 1047045"/>
                    <a:gd name="connsiteX0" fmla="*/ 113594 w 1493661"/>
                    <a:gd name="connsiteY0" fmla="*/ 275873 h 1047045"/>
                    <a:gd name="connsiteX1" fmla="*/ 7761 w 1493661"/>
                    <a:gd name="connsiteY1" fmla="*/ 148873 h 1047045"/>
                    <a:gd name="connsiteX2" fmla="*/ 160161 w 1493661"/>
                    <a:gd name="connsiteY2" fmla="*/ 182739 h 1047045"/>
                    <a:gd name="connsiteX3" fmla="*/ 227894 w 1493661"/>
                    <a:gd name="connsiteY3" fmla="*/ 106539 h 1047045"/>
                    <a:gd name="connsiteX4" fmla="*/ 325261 w 1493661"/>
                    <a:gd name="connsiteY4" fmla="*/ 38806 h 1047045"/>
                    <a:gd name="connsiteX5" fmla="*/ 464961 w 1493661"/>
                    <a:gd name="connsiteY5" fmla="*/ 4939 h 1047045"/>
                    <a:gd name="connsiteX6" fmla="*/ 621594 w 1493661"/>
                    <a:gd name="connsiteY6" fmla="*/ 9173 h 1047045"/>
                    <a:gd name="connsiteX7" fmla="*/ 735894 w 1493661"/>
                    <a:gd name="connsiteY7" fmla="*/ 55739 h 1047045"/>
                    <a:gd name="connsiteX8" fmla="*/ 850194 w 1493661"/>
                    <a:gd name="connsiteY8" fmla="*/ 153106 h 1047045"/>
                    <a:gd name="connsiteX9" fmla="*/ 1011061 w 1493661"/>
                    <a:gd name="connsiteY9" fmla="*/ 352073 h 1047045"/>
                    <a:gd name="connsiteX10" fmla="*/ 1112661 w 1493661"/>
                    <a:gd name="connsiteY10" fmla="*/ 466373 h 1047045"/>
                    <a:gd name="connsiteX11" fmla="*/ 1205794 w 1493661"/>
                    <a:gd name="connsiteY11" fmla="*/ 521406 h 1047045"/>
                    <a:gd name="connsiteX12" fmla="*/ 1298927 w 1493661"/>
                    <a:gd name="connsiteY12" fmla="*/ 551039 h 1047045"/>
                    <a:gd name="connsiteX13" fmla="*/ 1472494 w 1493661"/>
                    <a:gd name="connsiteY13" fmla="*/ 538339 h 1047045"/>
                    <a:gd name="connsiteX14" fmla="*/ 1425927 w 1493661"/>
                    <a:gd name="connsiteY14" fmla="*/ 627239 h 1047045"/>
                    <a:gd name="connsiteX15" fmla="*/ 1315861 w 1493661"/>
                    <a:gd name="connsiteY15" fmla="*/ 800806 h 1047045"/>
                    <a:gd name="connsiteX16" fmla="*/ 1188861 w 1493661"/>
                    <a:gd name="connsiteY16" fmla="*/ 923573 h 1047045"/>
                    <a:gd name="connsiteX17" fmla="*/ 1019527 w 1493661"/>
                    <a:gd name="connsiteY17" fmla="*/ 1012473 h 1047045"/>
                    <a:gd name="connsiteX18" fmla="*/ 862894 w 1493661"/>
                    <a:gd name="connsiteY18" fmla="*/ 1042106 h 1047045"/>
                    <a:gd name="connsiteX19" fmla="*/ 680861 w 1493661"/>
                    <a:gd name="connsiteY19" fmla="*/ 1029406 h 1047045"/>
                    <a:gd name="connsiteX20" fmla="*/ 473427 w 1493661"/>
                    <a:gd name="connsiteY20" fmla="*/ 936273 h 1047045"/>
                    <a:gd name="connsiteX21" fmla="*/ 325261 w 1493661"/>
                    <a:gd name="connsiteY21" fmla="*/ 796573 h 1047045"/>
                    <a:gd name="connsiteX22" fmla="*/ 215194 w 1493661"/>
                    <a:gd name="connsiteY22" fmla="*/ 627239 h 1047045"/>
                    <a:gd name="connsiteX23" fmla="*/ 160161 w 1493661"/>
                    <a:gd name="connsiteY23" fmla="*/ 466373 h 1047045"/>
                    <a:gd name="connsiteX24" fmla="*/ 155927 w 1493661"/>
                    <a:gd name="connsiteY24" fmla="*/ 373239 h 1047045"/>
                    <a:gd name="connsiteX25" fmla="*/ 20461 w 1493661"/>
                    <a:gd name="connsiteY25" fmla="*/ 394406 h 1047045"/>
                    <a:gd name="connsiteX26" fmla="*/ 113594 w 1493661"/>
                    <a:gd name="connsiteY26" fmla="*/ 275873 h 1047045"/>
                    <a:gd name="connsiteX0" fmla="*/ 113594 w 1472494"/>
                    <a:gd name="connsiteY0" fmla="*/ 275873 h 1047045"/>
                    <a:gd name="connsiteX1" fmla="*/ 7761 w 1472494"/>
                    <a:gd name="connsiteY1" fmla="*/ 148873 h 1047045"/>
                    <a:gd name="connsiteX2" fmla="*/ 160161 w 1472494"/>
                    <a:gd name="connsiteY2" fmla="*/ 182739 h 1047045"/>
                    <a:gd name="connsiteX3" fmla="*/ 227894 w 1472494"/>
                    <a:gd name="connsiteY3" fmla="*/ 106539 h 1047045"/>
                    <a:gd name="connsiteX4" fmla="*/ 325261 w 1472494"/>
                    <a:gd name="connsiteY4" fmla="*/ 38806 h 1047045"/>
                    <a:gd name="connsiteX5" fmla="*/ 464961 w 1472494"/>
                    <a:gd name="connsiteY5" fmla="*/ 4939 h 1047045"/>
                    <a:gd name="connsiteX6" fmla="*/ 621594 w 1472494"/>
                    <a:gd name="connsiteY6" fmla="*/ 9173 h 1047045"/>
                    <a:gd name="connsiteX7" fmla="*/ 735894 w 1472494"/>
                    <a:gd name="connsiteY7" fmla="*/ 55739 h 1047045"/>
                    <a:gd name="connsiteX8" fmla="*/ 850194 w 1472494"/>
                    <a:gd name="connsiteY8" fmla="*/ 153106 h 1047045"/>
                    <a:gd name="connsiteX9" fmla="*/ 1011061 w 1472494"/>
                    <a:gd name="connsiteY9" fmla="*/ 352073 h 1047045"/>
                    <a:gd name="connsiteX10" fmla="*/ 1112661 w 1472494"/>
                    <a:gd name="connsiteY10" fmla="*/ 466373 h 1047045"/>
                    <a:gd name="connsiteX11" fmla="*/ 1205794 w 1472494"/>
                    <a:gd name="connsiteY11" fmla="*/ 521406 h 1047045"/>
                    <a:gd name="connsiteX12" fmla="*/ 1298927 w 1472494"/>
                    <a:gd name="connsiteY12" fmla="*/ 551039 h 1047045"/>
                    <a:gd name="connsiteX13" fmla="*/ 1472494 w 1472494"/>
                    <a:gd name="connsiteY13" fmla="*/ 538339 h 1047045"/>
                    <a:gd name="connsiteX14" fmla="*/ 1425927 w 1472494"/>
                    <a:gd name="connsiteY14" fmla="*/ 627239 h 1047045"/>
                    <a:gd name="connsiteX15" fmla="*/ 1315861 w 1472494"/>
                    <a:gd name="connsiteY15" fmla="*/ 800806 h 1047045"/>
                    <a:gd name="connsiteX16" fmla="*/ 1188861 w 1472494"/>
                    <a:gd name="connsiteY16" fmla="*/ 923573 h 1047045"/>
                    <a:gd name="connsiteX17" fmla="*/ 1019527 w 1472494"/>
                    <a:gd name="connsiteY17" fmla="*/ 1012473 h 1047045"/>
                    <a:gd name="connsiteX18" fmla="*/ 862894 w 1472494"/>
                    <a:gd name="connsiteY18" fmla="*/ 1042106 h 1047045"/>
                    <a:gd name="connsiteX19" fmla="*/ 680861 w 1472494"/>
                    <a:gd name="connsiteY19" fmla="*/ 1029406 h 1047045"/>
                    <a:gd name="connsiteX20" fmla="*/ 473427 w 1472494"/>
                    <a:gd name="connsiteY20" fmla="*/ 936273 h 1047045"/>
                    <a:gd name="connsiteX21" fmla="*/ 325261 w 1472494"/>
                    <a:gd name="connsiteY21" fmla="*/ 796573 h 1047045"/>
                    <a:gd name="connsiteX22" fmla="*/ 215194 w 1472494"/>
                    <a:gd name="connsiteY22" fmla="*/ 627239 h 1047045"/>
                    <a:gd name="connsiteX23" fmla="*/ 160161 w 1472494"/>
                    <a:gd name="connsiteY23" fmla="*/ 466373 h 1047045"/>
                    <a:gd name="connsiteX24" fmla="*/ 155927 w 1472494"/>
                    <a:gd name="connsiteY24" fmla="*/ 373239 h 1047045"/>
                    <a:gd name="connsiteX25" fmla="*/ 20461 w 1472494"/>
                    <a:gd name="connsiteY25" fmla="*/ 394406 h 1047045"/>
                    <a:gd name="connsiteX26" fmla="*/ 113594 w 1472494"/>
                    <a:gd name="connsiteY26" fmla="*/ 275873 h 1047045"/>
                    <a:gd name="connsiteX0" fmla="*/ 113594 w 1472494"/>
                    <a:gd name="connsiteY0" fmla="*/ 275873 h 1047045"/>
                    <a:gd name="connsiteX1" fmla="*/ 7761 w 1472494"/>
                    <a:gd name="connsiteY1" fmla="*/ 148873 h 1047045"/>
                    <a:gd name="connsiteX2" fmla="*/ 160161 w 1472494"/>
                    <a:gd name="connsiteY2" fmla="*/ 182739 h 1047045"/>
                    <a:gd name="connsiteX3" fmla="*/ 227894 w 1472494"/>
                    <a:gd name="connsiteY3" fmla="*/ 106539 h 1047045"/>
                    <a:gd name="connsiteX4" fmla="*/ 325261 w 1472494"/>
                    <a:gd name="connsiteY4" fmla="*/ 38806 h 1047045"/>
                    <a:gd name="connsiteX5" fmla="*/ 464961 w 1472494"/>
                    <a:gd name="connsiteY5" fmla="*/ 4939 h 1047045"/>
                    <a:gd name="connsiteX6" fmla="*/ 621594 w 1472494"/>
                    <a:gd name="connsiteY6" fmla="*/ 9173 h 1047045"/>
                    <a:gd name="connsiteX7" fmla="*/ 735894 w 1472494"/>
                    <a:gd name="connsiteY7" fmla="*/ 55739 h 1047045"/>
                    <a:gd name="connsiteX8" fmla="*/ 850194 w 1472494"/>
                    <a:gd name="connsiteY8" fmla="*/ 153106 h 1047045"/>
                    <a:gd name="connsiteX9" fmla="*/ 1011061 w 1472494"/>
                    <a:gd name="connsiteY9" fmla="*/ 352073 h 1047045"/>
                    <a:gd name="connsiteX10" fmla="*/ 1112661 w 1472494"/>
                    <a:gd name="connsiteY10" fmla="*/ 466373 h 1047045"/>
                    <a:gd name="connsiteX11" fmla="*/ 1205794 w 1472494"/>
                    <a:gd name="connsiteY11" fmla="*/ 521406 h 1047045"/>
                    <a:gd name="connsiteX12" fmla="*/ 1298927 w 1472494"/>
                    <a:gd name="connsiteY12" fmla="*/ 551039 h 1047045"/>
                    <a:gd name="connsiteX13" fmla="*/ 1472494 w 1472494"/>
                    <a:gd name="connsiteY13" fmla="*/ 538339 h 1047045"/>
                    <a:gd name="connsiteX14" fmla="*/ 1425927 w 1472494"/>
                    <a:gd name="connsiteY14" fmla="*/ 627239 h 1047045"/>
                    <a:gd name="connsiteX15" fmla="*/ 1315861 w 1472494"/>
                    <a:gd name="connsiteY15" fmla="*/ 800806 h 1047045"/>
                    <a:gd name="connsiteX16" fmla="*/ 1188861 w 1472494"/>
                    <a:gd name="connsiteY16" fmla="*/ 923573 h 1047045"/>
                    <a:gd name="connsiteX17" fmla="*/ 1019527 w 1472494"/>
                    <a:gd name="connsiteY17" fmla="*/ 1012473 h 1047045"/>
                    <a:gd name="connsiteX18" fmla="*/ 862894 w 1472494"/>
                    <a:gd name="connsiteY18" fmla="*/ 1042106 h 1047045"/>
                    <a:gd name="connsiteX19" fmla="*/ 680861 w 1472494"/>
                    <a:gd name="connsiteY19" fmla="*/ 1029406 h 1047045"/>
                    <a:gd name="connsiteX20" fmla="*/ 473427 w 1472494"/>
                    <a:gd name="connsiteY20" fmla="*/ 936273 h 1047045"/>
                    <a:gd name="connsiteX21" fmla="*/ 325261 w 1472494"/>
                    <a:gd name="connsiteY21" fmla="*/ 796573 h 1047045"/>
                    <a:gd name="connsiteX22" fmla="*/ 215194 w 1472494"/>
                    <a:gd name="connsiteY22" fmla="*/ 627239 h 1047045"/>
                    <a:gd name="connsiteX23" fmla="*/ 160161 w 1472494"/>
                    <a:gd name="connsiteY23" fmla="*/ 466373 h 1047045"/>
                    <a:gd name="connsiteX24" fmla="*/ 155927 w 1472494"/>
                    <a:gd name="connsiteY24" fmla="*/ 373239 h 1047045"/>
                    <a:gd name="connsiteX25" fmla="*/ 20461 w 1472494"/>
                    <a:gd name="connsiteY25" fmla="*/ 394406 h 1047045"/>
                    <a:gd name="connsiteX26" fmla="*/ 113594 w 1472494"/>
                    <a:gd name="connsiteY26" fmla="*/ 275873 h 10470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72494" h="1047045">
                      <a:moveTo>
                        <a:pt x="113594" y="275873"/>
                      </a:moveTo>
                      <a:cubicBezTo>
                        <a:pt x="111477" y="234951"/>
                        <a:pt x="0" y="164395"/>
                        <a:pt x="7761" y="148873"/>
                      </a:cubicBezTo>
                      <a:cubicBezTo>
                        <a:pt x="15522" y="133351"/>
                        <a:pt x="123472" y="189795"/>
                        <a:pt x="160161" y="182739"/>
                      </a:cubicBezTo>
                      <a:cubicBezTo>
                        <a:pt x="196850" y="175683"/>
                        <a:pt x="200377" y="130528"/>
                        <a:pt x="227894" y="106539"/>
                      </a:cubicBezTo>
                      <a:cubicBezTo>
                        <a:pt x="255411" y="82550"/>
                        <a:pt x="285750" y="55739"/>
                        <a:pt x="325261" y="38806"/>
                      </a:cubicBezTo>
                      <a:cubicBezTo>
                        <a:pt x="364772" y="21873"/>
                        <a:pt x="415572" y="9878"/>
                        <a:pt x="464961" y="4939"/>
                      </a:cubicBezTo>
                      <a:cubicBezTo>
                        <a:pt x="514350" y="0"/>
                        <a:pt x="576439" y="706"/>
                        <a:pt x="621594" y="9173"/>
                      </a:cubicBezTo>
                      <a:cubicBezTo>
                        <a:pt x="666750" y="17640"/>
                        <a:pt x="697794" y="31750"/>
                        <a:pt x="735894" y="55739"/>
                      </a:cubicBezTo>
                      <a:cubicBezTo>
                        <a:pt x="773994" y="79728"/>
                        <a:pt x="804333" y="103717"/>
                        <a:pt x="850194" y="153106"/>
                      </a:cubicBezTo>
                      <a:cubicBezTo>
                        <a:pt x="896055" y="202495"/>
                        <a:pt x="967317" y="299862"/>
                        <a:pt x="1011061" y="352073"/>
                      </a:cubicBezTo>
                      <a:cubicBezTo>
                        <a:pt x="1054806" y="404284"/>
                        <a:pt x="1080206" y="438151"/>
                        <a:pt x="1112661" y="466373"/>
                      </a:cubicBezTo>
                      <a:cubicBezTo>
                        <a:pt x="1145116" y="494595"/>
                        <a:pt x="1174750" y="507295"/>
                        <a:pt x="1205794" y="521406"/>
                      </a:cubicBezTo>
                      <a:cubicBezTo>
                        <a:pt x="1236838" y="535517"/>
                        <a:pt x="1254477" y="548217"/>
                        <a:pt x="1298927" y="551039"/>
                      </a:cubicBezTo>
                      <a:cubicBezTo>
                        <a:pt x="1343377" y="553861"/>
                        <a:pt x="1370893" y="559505"/>
                        <a:pt x="1472494" y="538339"/>
                      </a:cubicBezTo>
                      <a:cubicBezTo>
                        <a:pt x="1455860" y="580672"/>
                        <a:pt x="1452032" y="583495"/>
                        <a:pt x="1425927" y="627239"/>
                      </a:cubicBezTo>
                      <a:cubicBezTo>
                        <a:pt x="1399822" y="670983"/>
                        <a:pt x="1355372" y="751417"/>
                        <a:pt x="1315861" y="800806"/>
                      </a:cubicBezTo>
                      <a:cubicBezTo>
                        <a:pt x="1276350" y="850195"/>
                        <a:pt x="1238250" y="888295"/>
                        <a:pt x="1188861" y="923573"/>
                      </a:cubicBezTo>
                      <a:cubicBezTo>
                        <a:pt x="1139472" y="958851"/>
                        <a:pt x="1073855" y="992718"/>
                        <a:pt x="1019527" y="1012473"/>
                      </a:cubicBezTo>
                      <a:cubicBezTo>
                        <a:pt x="965199" y="1032228"/>
                        <a:pt x="919338" y="1039284"/>
                        <a:pt x="862894" y="1042106"/>
                      </a:cubicBezTo>
                      <a:cubicBezTo>
                        <a:pt x="806450" y="1044928"/>
                        <a:pt x="745772" y="1047045"/>
                        <a:pt x="680861" y="1029406"/>
                      </a:cubicBezTo>
                      <a:cubicBezTo>
                        <a:pt x="615950" y="1011767"/>
                        <a:pt x="532694" y="975078"/>
                        <a:pt x="473427" y="936273"/>
                      </a:cubicBezTo>
                      <a:cubicBezTo>
                        <a:pt x="414160" y="897468"/>
                        <a:pt x="368300" y="848079"/>
                        <a:pt x="325261" y="796573"/>
                      </a:cubicBezTo>
                      <a:cubicBezTo>
                        <a:pt x="282222" y="745067"/>
                        <a:pt x="242711" y="682272"/>
                        <a:pt x="215194" y="627239"/>
                      </a:cubicBezTo>
                      <a:cubicBezTo>
                        <a:pt x="187677" y="572206"/>
                        <a:pt x="170039" y="508706"/>
                        <a:pt x="160161" y="466373"/>
                      </a:cubicBezTo>
                      <a:cubicBezTo>
                        <a:pt x="150283" y="424040"/>
                        <a:pt x="158043" y="410633"/>
                        <a:pt x="155927" y="373239"/>
                      </a:cubicBezTo>
                      <a:cubicBezTo>
                        <a:pt x="132644" y="361245"/>
                        <a:pt x="26105" y="409223"/>
                        <a:pt x="20461" y="394406"/>
                      </a:cubicBezTo>
                      <a:cubicBezTo>
                        <a:pt x="14817" y="379589"/>
                        <a:pt x="115711" y="316795"/>
                        <a:pt x="113594" y="27587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ea typeface="ＭＳ Ｐゴシック" pitchFamily="-110" charset="-128"/>
                  </a:endParaRPr>
                </a:p>
              </p:txBody>
            </p:sp>
          </p:grpSp>
          <p:grpSp>
            <p:nvGrpSpPr>
              <p:cNvPr id="17427" name="Group 92"/>
              <p:cNvGrpSpPr>
                <a:grpSpLocks/>
              </p:cNvGrpSpPr>
              <p:nvPr/>
            </p:nvGrpSpPr>
            <p:grpSpPr bwMode="auto">
              <a:xfrm>
                <a:off x="2640886" y="2822940"/>
                <a:ext cx="1597401" cy="1597399"/>
                <a:chOff x="2151632" y="810379"/>
                <a:chExt cx="1298244" cy="1298242"/>
              </a:xfrm>
            </p:grpSpPr>
            <p:grpSp>
              <p:nvGrpSpPr>
                <p:cNvPr id="17428" name="Group 41"/>
                <p:cNvGrpSpPr>
                  <a:grpSpLocks/>
                </p:cNvGrpSpPr>
                <p:nvPr/>
              </p:nvGrpSpPr>
              <p:grpSpPr bwMode="auto">
                <a:xfrm>
                  <a:off x="2151632" y="810379"/>
                  <a:ext cx="1298244" cy="1298242"/>
                  <a:chOff x="2372068" y="1134837"/>
                  <a:chExt cx="1077807" cy="1077805"/>
                </a:xfrm>
              </p:grpSpPr>
              <p:sp>
                <p:nvSpPr>
                  <p:cNvPr id="39" name="Oval 38"/>
                  <p:cNvSpPr/>
                  <p:nvPr/>
                </p:nvSpPr>
                <p:spPr bwMode="auto">
                  <a:xfrm>
                    <a:off x="2372068" y="1134837"/>
                    <a:ext cx="1077807" cy="1077805"/>
                  </a:xfrm>
                  <a:prstGeom prst="ellipse">
                    <a:avLst/>
                  </a:prstGeom>
                  <a:gradFill flip="none" rotWithShape="1">
                    <a:gsLst>
                      <a:gs pos="74000">
                        <a:schemeClr val="accent6"/>
                      </a:gs>
                      <a:gs pos="90000">
                        <a:schemeClr val="accent6"/>
                      </a:gs>
                      <a:gs pos="0">
                        <a:schemeClr val="tx2">
                          <a:lumMod val="40000"/>
                          <a:lumOff val="60000"/>
                          <a:alpha val="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63500">
                    <a:noFill/>
                  </a:ln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 bwMode="auto">
                  <a:xfrm>
                    <a:off x="2597774" y="1224136"/>
                    <a:ext cx="651794" cy="360703"/>
                  </a:xfrm>
                  <a:prstGeom prst="ellipse">
                    <a:avLst/>
                  </a:prstGeom>
                  <a:gradFill>
                    <a:gsLst>
                      <a:gs pos="32000">
                        <a:schemeClr val="bg1">
                          <a:alpha val="0"/>
                        </a:schemeClr>
                      </a:gs>
                      <a:gs pos="100000">
                        <a:schemeClr val="bg1">
                          <a:alpha val="63000"/>
                        </a:schemeClr>
                      </a:gs>
                    </a:gsLst>
                  </a:gra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pitchFamily="-110" charset="-128"/>
                      </a:defRPr>
                    </a:lvl9pPr>
                  </a:lstStyle>
                  <a:p>
                    <a:pPr algn="ctr" eaLnBrk="1" hangingPunct="1"/>
                    <a:endParaRPr lang="zh-CN" altLang="zh-CN" sz="1800">
                      <a:solidFill>
                        <a:srgbClr val="FFFFFF"/>
                      </a:solidFill>
                      <a:latin typeface="Calibri" pitchFamily="-110" charset="0"/>
                    </a:endParaRPr>
                  </a:p>
                </p:txBody>
              </p:sp>
            </p:grpSp>
            <p:grpSp>
              <p:nvGrpSpPr>
                <p:cNvPr id="17429" name="Group 99"/>
                <p:cNvGrpSpPr>
                  <a:grpSpLocks/>
                </p:cNvGrpSpPr>
                <p:nvPr/>
              </p:nvGrpSpPr>
              <p:grpSpPr bwMode="auto">
                <a:xfrm>
                  <a:off x="2385400" y="1174528"/>
                  <a:ext cx="785101" cy="804250"/>
                  <a:chOff x="5638799" y="4417377"/>
                  <a:chExt cx="405915" cy="414674"/>
                </a:xfrm>
              </p:grpSpPr>
              <p:grpSp>
                <p:nvGrpSpPr>
                  <p:cNvPr id="4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5768791" y="4419508"/>
                    <a:ext cx="275923" cy="412540"/>
                    <a:chOff x="7306184" y="4968963"/>
                    <a:chExt cx="1524000" cy="2279055"/>
                  </a:xfrm>
                  <a:solidFill>
                    <a:schemeClr val="bg1"/>
                  </a:solidFill>
                </p:grpSpPr>
                <p:sp>
                  <p:nvSpPr>
                    <p:cNvPr id="33" name="Chord 32"/>
                    <p:cNvSpPr/>
                    <p:nvPr/>
                  </p:nvSpPr>
                  <p:spPr>
                    <a:xfrm rot="7900539">
                      <a:off x="7306184" y="5724018"/>
                      <a:ext cx="1524000" cy="1524000"/>
                    </a:xfrm>
                    <a:prstGeom prst="chord">
                      <a:avLst>
                        <a:gd name="adj1" fmla="val 2700000"/>
                        <a:gd name="adj2" fmla="val 13931910"/>
                      </a:avLst>
                    </a:prstGeom>
                    <a:grpFill/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/>
                    </a:p>
                  </p:txBody>
                </p:sp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7687183" y="4968963"/>
                      <a:ext cx="761998" cy="761997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/>
                    </a:p>
                  </p:txBody>
                </p:sp>
              </p:grpSp>
              <p:grpSp>
                <p:nvGrpSpPr>
                  <p:cNvPr id="50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5638799" y="4417377"/>
                    <a:ext cx="198113" cy="296205"/>
                    <a:chOff x="7306184" y="4968963"/>
                    <a:chExt cx="1524000" cy="2279055"/>
                  </a:xfrm>
                  <a:solidFill>
                    <a:schemeClr val="bg1"/>
                  </a:solidFill>
                </p:grpSpPr>
                <p:sp>
                  <p:nvSpPr>
                    <p:cNvPr id="31" name="Chord 30"/>
                    <p:cNvSpPr/>
                    <p:nvPr/>
                  </p:nvSpPr>
                  <p:spPr>
                    <a:xfrm rot="7900539">
                      <a:off x="7306184" y="5724018"/>
                      <a:ext cx="1524000" cy="1524000"/>
                    </a:xfrm>
                    <a:prstGeom prst="chord">
                      <a:avLst>
                        <a:gd name="adj1" fmla="val 2700000"/>
                        <a:gd name="adj2" fmla="val 13931910"/>
                      </a:avLst>
                    </a:prstGeom>
                    <a:grpFill/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/>
                    </a:p>
                  </p:txBody>
                </p:sp>
                <p:sp>
                  <p:nvSpPr>
                    <p:cNvPr id="32" name="Oval 31"/>
                    <p:cNvSpPr/>
                    <p:nvPr/>
                  </p:nvSpPr>
                  <p:spPr>
                    <a:xfrm>
                      <a:off x="7687183" y="4968963"/>
                      <a:ext cx="761998" cy="761997"/>
                    </a:xfrm>
                    <a:prstGeom prst="ellipse">
                      <a:avLst/>
                    </a:prstGeom>
                    <a:grpFill/>
                    <a:ln>
                      <a:solidFill>
                        <a:schemeClr val="bg1"/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nb-NO"/>
                    </a:p>
                  </p:txBody>
                </p:sp>
              </p:grpSp>
            </p:grpSp>
          </p:grpSp>
        </p:grpSp>
      </p:grpSp>
      <p:sp>
        <p:nvSpPr>
          <p:cNvPr id="17416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59721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0" charset="-128"/>
              </a:defRPr>
            </a:lvl9pPr>
          </a:lstStyle>
          <a:p>
            <a:pPr eaLnBrk="1" hangingPunct="1"/>
            <a:r>
              <a:rPr lang="nb-NO" altLang="zh-CN" sz="1500" b="1">
                <a:solidFill>
                  <a:schemeClr val="bg1"/>
                </a:solidFill>
                <a:latin typeface="Calibri" pitchFamily="-110" charset="0"/>
                <a:cs typeface="Calibri" pitchFamily="-110" charset="0"/>
              </a:rPr>
              <a:t>SOCIAL MEDIA</a:t>
            </a:r>
            <a:endParaRPr lang="en-GB" sz="1500">
              <a:solidFill>
                <a:schemeClr val="bg1"/>
              </a:solidFill>
              <a:latin typeface="Calibri" pitchFamily="-110" charset="0"/>
              <a:cs typeface="Calibri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36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25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TZ-固定图形;XG-高光;KJ-3D;DH-静态</cp:keywords>
  <dc:description>PPTfans.cn</dc:description>
  <cp:revision>40</cp:revision>
  <dcterms:created xsi:type="dcterms:W3CDTF">2011-06-16T08:47:47Z</dcterms:created>
  <dcterms:modified xsi:type="dcterms:W3CDTF">2012-07-18T17:08:59Z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