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83" r:id="rId3"/>
  </p:sldMasterIdLst>
  <p:notesMasterIdLst>
    <p:notesMasterId r:id="rId5"/>
  </p:notesMasterIdLst>
  <p:sldIdLst>
    <p:sldId id="353" r:id="rId4"/>
  </p:sldIdLst>
  <p:sldSz cx="9144000" cy="6858000" type="screen4x3"/>
  <p:notesSz cx="6858000" cy="9144000"/>
  <p:custDataLst>
    <p:tags r:id="rId6"/>
  </p:custDataLst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1C1C1C"/>
    <a:srgbClr val="A5D9E9"/>
    <a:srgbClr val="999999"/>
    <a:srgbClr val="046D86"/>
    <a:srgbClr val="00A9FE"/>
    <a:srgbClr val="5DD8F2"/>
    <a:srgbClr val="F0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60"/>
  </p:normalViewPr>
  <p:slideViewPr>
    <p:cSldViewPr snapToGrid="0">
      <p:cViewPr>
        <p:scale>
          <a:sx n="50" d="100"/>
          <a:sy n="50" d="100"/>
        </p:scale>
        <p:origin x="-3396" y="-1254"/>
      </p:cViewPr>
      <p:guideLst>
        <p:guide orient="horz" pos="4010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C46F77-D822-478C-AFE1-5591B513BE92}" type="datetimeFigureOut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BB9DD7-F506-4486-AD75-AC8952709B45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780182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B99C6DFF-53E0-4B7A-BAC6-97E240A03A78}" type="slidenum">
              <a:rPr lang="da-DK" altLang="zh-CN"/>
              <a:pPr eaLnBrk="1" hangingPunct="1"/>
              <a:t>1</a:t>
            </a:fld>
            <a:endParaRPr lang="da-DK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5A9E9-D4BB-4B6C-A991-D32724D56640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DC6E4-69B5-4DBF-A24C-A9468B0E52DD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75073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85BFD-A3BB-47CE-99E3-F5F859F22AB2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2F9A0-7340-4F82-A735-47A1C2D5F8B4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397761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C2323-672F-4530-AC6B-E63A83681D13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CD3C3-BB3B-46E6-8A54-31C2E3784092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3227662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0C6F70-9CBF-41A2-8362-AF5D93A2D57D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8FE84-6A73-47BA-8804-F8D162019A37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07392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A047E-18CF-4112-A484-DB98BB02FE2F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3C67E-1158-48B9-92FF-77CEE35D2A3D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951045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1AD01-8BC3-4A62-9D96-BF536C3EA165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596E-2C22-44F3-B76A-12CDDD170A73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301783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43DD8-2C8D-40A8-AFE9-190FA8FA8F54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BBFBC-467A-4ABE-A8CF-5ABFF87A2929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748785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91E7A-5B6B-4B19-95C1-D1641BCD265A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ABA5E-9192-4CE2-B5DA-106D2CE320E8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3717498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33E6B8-8293-4098-B383-4A059A7F5D38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29242-098D-4397-AE98-2A285A1776E3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597240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7E423-7EBB-4840-A775-9C639DC80DBF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1B7C6-983E-46F6-A8D4-B1FF90977FC1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034687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D4F27-583F-418A-A61A-9F489BA10989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76D35-61EA-45F6-9CF8-2799397816BA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23010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12F142-43F4-4AB4-8C34-F6E9C1CC9A1D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153A6-D6B2-4F52-8D98-746425238186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70718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D8D6A-7792-49B1-8676-8352C364DF99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DF554-89F8-4A1C-941D-2C86E1943010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3511744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88530-11D7-4B5E-B0DD-84F09AAB12D3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0E584-F765-40F4-8C66-F84739F19AD5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513554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4A038-1F35-4120-BF3D-B8B1DEF7A255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9EB48-BDF3-4839-B05F-E1AFD65E5DDE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199146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356DF-B857-40D5-9C33-1DA8D61E3BA4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369262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0630C-44BA-4639-9CDE-35F95C8F77EA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21932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0CDF6-9AB5-4B81-B55F-B3657267B175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202755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8FCB5-8B5E-4582-9EBD-BE284584405A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924428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78CE9-1943-4F49-9313-803496347BFB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94180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3FC68-245B-4B9A-BEC1-51F337D4EC49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467565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56B65-9298-4F48-9C6B-1CB655382DE2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75132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733F3-E87D-4E02-AF14-AF358659AE02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BAD5C-1274-4F55-B494-0D7C3837C3BB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5245250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EDE50-BC96-4255-9539-7C742F04E429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2898089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CE00F-FD9D-4202-B97D-7919CB47694C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294867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CF556-5761-4DD0-9450-C0904B946E65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0343550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2174B-8360-4A43-9BDA-8CD18EAE62FA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9480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4EEADC-4C35-4B84-924E-5A9F4BAA52CF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45CC5-4DD5-42F0-8032-3C29CD206A6F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31753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3FD42-532A-4DCB-9BAA-9BE0719961BA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C8F49-38C3-4972-8E67-5FB9C164FC5F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48754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E3CD6E-8B1F-432B-AD04-F9C93934493D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5E731-9AC1-47A9-BEA2-4B349E9CE694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3607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BAA27A-39AB-4073-87C0-2012ABEBCEE8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542BA-087F-42AF-BD00-5DBF8E72A70B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371137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6E633-50BA-4017-9F05-C4726044BF86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46490-57D8-4802-A3E1-BEE79C8393B5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960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42A99-5921-494C-80C8-912CF8B81EEB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65BCD-724A-4EB5-ACAB-3919CE65560F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407250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tx1"/>
            </a:gs>
            <a:gs pos="39000">
              <a:sysClr val="windowText" lastClr="000000">
                <a:alpha val="14000"/>
              </a:sysClr>
            </a:gs>
            <a:gs pos="100000">
              <a:sysClr val="window" lastClr="FFFFFF">
                <a:alpha val="48000"/>
              </a:sys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teksttypografierne i masteren</a:t>
            </a:r>
          </a:p>
          <a:p>
            <a:pPr lvl="1"/>
            <a:r>
              <a:rPr lang="da-DK" altLang="zh-CN" smtClean="0"/>
              <a:t>Andet niveau</a:t>
            </a:r>
          </a:p>
          <a:p>
            <a:pPr lvl="2"/>
            <a:r>
              <a:rPr lang="da-DK" altLang="zh-CN" smtClean="0"/>
              <a:t>Tredje niveau</a:t>
            </a:r>
          </a:p>
          <a:p>
            <a:pPr lvl="3"/>
            <a:r>
              <a:rPr lang="da-DK" altLang="zh-CN" smtClean="0"/>
              <a:t>Fjerde niveau</a:t>
            </a:r>
          </a:p>
          <a:p>
            <a:pPr lvl="4"/>
            <a:r>
              <a:rPr lang="da-DK" altLang="zh-CN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-65" charset="0"/>
              </a:defRPr>
            </a:lvl1pPr>
          </a:lstStyle>
          <a:p>
            <a:fld id="{5C61CB07-1108-483A-8796-D1796EEB2CFD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-65" charset="0"/>
              </a:defRPr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-65" charset="0"/>
              </a:defRPr>
            </a:lvl1pPr>
          </a:lstStyle>
          <a:p>
            <a:fld id="{947B18CB-2018-4006-9F34-20FADA8C727D}" type="slidenum">
              <a:rPr lang="da-DK" altLang="zh-CN"/>
              <a:pPr/>
              <a:t>‹#›</a:t>
            </a:fld>
            <a:endParaRPr lang="da-DK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6000">
              <a:schemeClr val="tx1"/>
            </a:gs>
            <a:gs pos="39000">
              <a:sysClr val="windowText" lastClr="000000">
                <a:alpha val="14000"/>
              </a:sysClr>
            </a:gs>
            <a:gs pos="100000">
              <a:sysClr val="window" lastClr="FFFFFF">
                <a:alpha val="48000"/>
              </a:sys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-65" charset="0"/>
              </a:defRPr>
            </a:lvl1pPr>
          </a:lstStyle>
          <a:p>
            <a:fld id="{4225373A-A74E-4DF3-A1B8-56F081A36A89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-65" charset="0"/>
              </a:defRPr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-65" charset="0"/>
              </a:defRPr>
            </a:lvl1pPr>
          </a:lstStyle>
          <a:p>
            <a:fld id="{5FE4CD04-4E41-4014-BB16-E195311BE3AE}" type="slidenum">
              <a:rPr lang="da-DK" altLang="zh-CN"/>
              <a:pPr/>
              <a:t>‹#›</a:t>
            </a:fld>
            <a:endParaRPr lang="da-DK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6000">
              <a:schemeClr val="tx1"/>
            </a:gs>
            <a:gs pos="39000">
              <a:sysClr val="windowText" lastClr="000000">
                <a:alpha val="14000"/>
              </a:sysClr>
            </a:gs>
            <a:gs pos="100000">
              <a:sysClr val="window" lastClr="FFFFFF">
                <a:alpha val="48000"/>
              </a:sys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titeltypografi i masteren</a:t>
            </a:r>
          </a:p>
        </p:txBody>
      </p:sp>
      <p:sp>
        <p:nvSpPr>
          <p:cNvPr id="3075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typografi i masteren</a:t>
            </a:r>
          </a:p>
          <a:p>
            <a:pPr lvl="1"/>
            <a:r>
              <a:rPr lang="da-DK" altLang="zh-CN" smtClean="0"/>
              <a:t>Andet niveau</a:t>
            </a:r>
          </a:p>
          <a:p>
            <a:pPr lvl="2"/>
            <a:r>
              <a:rPr lang="da-DK" altLang="zh-CN" smtClean="0"/>
              <a:t>Tredje niveau</a:t>
            </a:r>
          </a:p>
          <a:p>
            <a:pPr lvl="3"/>
            <a:r>
              <a:rPr lang="da-DK" altLang="zh-CN" smtClean="0"/>
              <a:t>Fjerde niveau</a:t>
            </a:r>
          </a:p>
          <a:p>
            <a:pPr lvl="4"/>
            <a:r>
              <a:rPr lang="da-DK" altLang="zh-CN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91FC293-4DD6-4626-8D9C-AC5846FC5417}" type="datetime1">
              <a:rPr lang="da-DK" altLang="zh-CN"/>
              <a:pPr/>
              <a:t>15-08-2012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6423647-AADD-4D4B-9408-FC61689EAE88}" type="slidenum">
              <a:rPr lang="da-DK" altLang="zh-CN"/>
              <a:pPr/>
              <a:t>‹#›</a:t>
            </a:fld>
            <a:endParaRPr lang="da-DK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"/>
          <p:cNvSpPr>
            <a:spLocks noChangeArrowheads="1"/>
          </p:cNvSpPr>
          <p:nvPr/>
        </p:nvSpPr>
        <p:spPr bwMode="gray">
          <a:xfrm>
            <a:off x="314325" y="86677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914400"/>
            <a:r>
              <a:rPr lang="en-GB" sz="2000">
                <a:solidFill>
                  <a:srgbClr val="000000"/>
                </a:solidFill>
                <a:latin typeface="Calibri" pitchFamily="-65" charset="0"/>
              </a:rPr>
              <a:t>Your own sub headline</a:t>
            </a:r>
            <a:endParaRPr lang="de-DE">
              <a:solidFill>
                <a:srgbClr val="000000"/>
              </a:solidFill>
              <a:latin typeface="Calibri" pitchFamily="-65" charset="0"/>
            </a:endParaRPr>
          </a:p>
        </p:txBody>
      </p:sp>
      <p:sp>
        <p:nvSpPr>
          <p:cNvPr id="59" name="Rektangel 58"/>
          <p:cNvSpPr/>
          <p:nvPr/>
        </p:nvSpPr>
        <p:spPr bwMode="auto">
          <a:xfrm flipH="1">
            <a:off x="246063" y="1532555"/>
            <a:ext cx="4568529" cy="3933206"/>
          </a:xfrm>
          <a:prstGeom prst="rect">
            <a:avLst/>
          </a:prstGeom>
          <a:gradFill flip="none" rotWithShape="1">
            <a:gsLst>
              <a:gs pos="29000">
                <a:srgbClr val="E6E6E6">
                  <a:lumMod val="50000"/>
                  <a:alpha val="60000"/>
                </a:srgbClr>
              </a:gs>
              <a:gs pos="63000">
                <a:sysClr val="window" lastClr="FFFFFF">
                  <a:lumMod val="65000"/>
                  <a:shade val="67500"/>
                  <a:satMod val="115000"/>
                  <a:alpha val="45000"/>
                </a:sysClr>
              </a:gs>
              <a:gs pos="100000">
                <a:sysClr val="window" lastClr="FFFFFF">
                  <a:lumMod val="85000"/>
                  <a:alpha val="47000"/>
                </a:sys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/>
            <a:endParaRPr lang="zh-CN" altLang="zh-CN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58" name="Rektangel 57"/>
          <p:cNvSpPr/>
          <p:nvPr/>
        </p:nvSpPr>
        <p:spPr bwMode="auto">
          <a:xfrm>
            <a:off x="5556250" y="1454150"/>
            <a:ext cx="3225800" cy="1212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rgbClr val="080808"/>
                </a:solidFill>
                <a:latin typeface="Calibri" pitchFamily="34" charset="0"/>
                <a:ea typeface="ＭＳ Ｐゴシック" pitchFamily="-97" charset="-128"/>
                <a:cs typeface="Arial" pitchFamily="34" charset="0"/>
              </a:rPr>
              <a:t>This is an example text. Go ahead an replace it with your own text. This is an example text.</a:t>
            </a:r>
          </a:p>
          <a:p>
            <a:pPr algn="r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rgbClr val="080808"/>
                </a:solidFill>
                <a:latin typeface="Calibri" pitchFamily="34" charset="0"/>
                <a:ea typeface="ＭＳ Ｐゴシック" pitchFamily="-97" charset="-128"/>
                <a:cs typeface="Arial" pitchFamily="34" charset="0"/>
              </a:rPr>
              <a:t>Go ahead and replace it with your own text.</a:t>
            </a:r>
          </a:p>
        </p:txBody>
      </p:sp>
      <p:sp>
        <p:nvSpPr>
          <p:cNvPr id="5127" name="Text Box 52"/>
          <p:cNvSpPr txBox="1">
            <a:spLocks noChangeArrowheads="1"/>
          </p:cNvSpPr>
          <p:nvPr/>
        </p:nvSpPr>
        <p:spPr bwMode="gray">
          <a:xfrm>
            <a:off x="446088" y="2006600"/>
            <a:ext cx="2005012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600" b="1" noProof="1">
                <a:solidFill>
                  <a:schemeClr val="tx2"/>
                </a:solidFill>
                <a:latin typeface="Calibri" pitchFamily="-65" charset="0"/>
                <a:cs typeface="Arial" charset="0"/>
              </a:rPr>
              <a:t>Example text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1400" noProof="1">
                <a:solidFill>
                  <a:schemeClr val="tx2"/>
                </a:solidFill>
                <a:latin typeface="Calibri" pitchFamily="-65" charset="0"/>
                <a:cs typeface="Arial" charset="0"/>
              </a:rPr>
              <a:t>This is an example text. Go ahead an replace it with your own text. This is an example text.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1400" noProof="1">
                <a:solidFill>
                  <a:schemeClr val="tx2"/>
                </a:solidFill>
                <a:latin typeface="Calibri" pitchFamily="-65" charset="0"/>
                <a:cs typeface="Arial" charset="0"/>
              </a:rPr>
              <a:t> Go ahead and replace it with your own text.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1400" noProof="1">
                <a:solidFill>
                  <a:schemeClr val="tx2"/>
                </a:solidFill>
                <a:latin typeface="Calibri" pitchFamily="-65" charset="0"/>
                <a:cs typeface="Arial" charset="0"/>
              </a:rPr>
              <a:t>This is an example text. Go ahead and replace it with your own text. This is an example text.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noProof="1">
              <a:solidFill>
                <a:schemeClr val="tx2"/>
              </a:solidFill>
              <a:latin typeface="Calibri" pitchFamily="-65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400" noProof="1">
              <a:solidFill>
                <a:schemeClr val="tx2"/>
              </a:solidFill>
              <a:latin typeface="Calibri" pitchFamily="-65" charset="0"/>
              <a:cs typeface="Arial" charset="0"/>
            </a:endParaRPr>
          </a:p>
        </p:txBody>
      </p:sp>
      <p:grpSp>
        <p:nvGrpSpPr>
          <p:cNvPr id="5128" name="Gruppe 36"/>
          <p:cNvGrpSpPr>
            <a:grpSpLocks/>
          </p:cNvGrpSpPr>
          <p:nvPr/>
        </p:nvGrpSpPr>
        <p:grpSpPr bwMode="auto">
          <a:xfrm>
            <a:off x="2159000" y="952500"/>
            <a:ext cx="6184900" cy="4651375"/>
            <a:chOff x="2158508" y="952500"/>
            <a:chExt cx="6184948" cy="4651207"/>
          </a:xfrm>
        </p:grpSpPr>
        <p:sp>
          <p:nvSpPr>
            <p:cNvPr id="36" name="Ligebenet trekant 35"/>
            <p:cNvSpPr/>
            <p:nvPr/>
          </p:nvSpPr>
          <p:spPr bwMode="auto">
            <a:xfrm rot="3724498">
              <a:off x="6379204" y="3639455"/>
              <a:ext cx="1842560" cy="2085944"/>
            </a:xfrm>
            <a:prstGeom prst="triangle">
              <a:avLst/>
            </a:prstGeom>
            <a:gradFill flip="none" rotWithShape="1">
              <a:gsLst>
                <a:gs pos="24000">
                  <a:sysClr val="windowText" lastClr="000000">
                    <a:alpha val="25000"/>
                  </a:sysClr>
                </a:gs>
                <a:gs pos="69000">
                  <a:sysClr val="window" lastClr="FFFFFF">
                    <a:alpha val="0"/>
                  </a:sys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3" name="Gruppe 33"/>
            <p:cNvGrpSpPr/>
            <p:nvPr/>
          </p:nvGrpSpPr>
          <p:grpSpPr>
            <a:xfrm>
              <a:off x="2158508" y="952500"/>
              <a:ext cx="4738200" cy="4513263"/>
              <a:chOff x="2158508" y="952500"/>
              <a:chExt cx="4738200" cy="4513263"/>
            </a:xfrm>
            <a:scene3d>
              <a:camera prst="perspectiveHeroicExtremeLeftFacing"/>
              <a:lightRig rig="threePt" dir="t">
                <a:rot lat="0" lon="0" rev="4800000"/>
              </a:lightRig>
            </a:scene3d>
          </p:grpSpPr>
          <p:sp>
            <p:nvSpPr>
              <p:cNvPr id="40" name="Rectangle 43"/>
              <p:cNvSpPr>
                <a:spLocks noChangeArrowheads="1"/>
              </p:cNvSpPr>
              <p:nvPr/>
            </p:nvSpPr>
            <p:spPr bwMode="auto">
              <a:xfrm>
                <a:off x="3607748" y="4538432"/>
                <a:ext cx="1839719" cy="927331"/>
              </a:xfrm>
              <a:prstGeom prst="rect">
                <a:avLst/>
              </a:prstGeom>
              <a:gradFill flip="none" rotWithShape="1">
                <a:gsLst>
                  <a:gs pos="0">
                    <a:srgbClr val="CFCFCF"/>
                  </a:gs>
                  <a:gs pos="50000">
                    <a:srgbClr val="D5D5D5"/>
                  </a:gs>
                  <a:gs pos="100000">
                    <a:srgbClr val="C4C4C4"/>
                  </a:gs>
                </a:gsLst>
                <a:lin ang="5400000" scaled="1"/>
                <a:tileRect/>
              </a:gradFill>
              <a:ln w="6350" cap="flat" cmpd="sng" algn="ctr">
                <a:solidFill>
                  <a:schemeClr val="tx1">
                    <a:lumMod val="65000"/>
                  </a:schemeClr>
                </a:solidFill>
                <a:prstDash val="solid"/>
              </a:ln>
              <a:effectLst/>
              <a:sp3d extrusionH="762000"/>
            </p:spPr>
            <p:txBody>
              <a:bodyPr anchor="ctr"/>
              <a:lstStyle/>
              <a:p>
                <a:pPr indent="-342900" algn="ctr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kern="0" noProof="1">
                  <a:solidFill>
                    <a:sysClr val="window" lastClr="FFFFFF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  <p:sp>
            <p:nvSpPr>
              <p:cNvPr id="41" name="Freeform 44"/>
              <p:cNvSpPr>
                <a:spLocks/>
              </p:cNvSpPr>
              <p:nvPr/>
            </p:nvSpPr>
            <p:spPr bwMode="auto">
              <a:xfrm>
                <a:off x="2158508" y="4538432"/>
                <a:ext cx="1417488" cy="927331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0" y="246"/>
                  </a:cxn>
                  <a:cxn ang="0">
                    <a:pos x="376" y="246"/>
                  </a:cxn>
                  <a:cxn ang="0">
                    <a:pos x="376" y="0"/>
                  </a:cxn>
                  <a:cxn ang="0">
                    <a:pos x="130" y="0"/>
                  </a:cxn>
                </a:cxnLst>
                <a:rect l="0" t="0" r="r" b="b"/>
                <a:pathLst>
                  <a:path w="376" h="246">
                    <a:moveTo>
                      <a:pt x="130" y="0"/>
                    </a:moveTo>
                    <a:lnTo>
                      <a:pt x="0" y="246"/>
                    </a:lnTo>
                    <a:lnTo>
                      <a:pt x="376" y="246"/>
                    </a:lnTo>
                    <a:lnTo>
                      <a:pt x="376" y="0"/>
                    </a:lnTo>
                    <a:lnTo>
                      <a:pt x="13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FCFCF"/>
                  </a:gs>
                  <a:gs pos="50000">
                    <a:srgbClr val="D5D5D5"/>
                  </a:gs>
                  <a:gs pos="100000">
                    <a:srgbClr val="C4C4C4"/>
                  </a:gs>
                </a:gsLst>
                <a:lin ang="5400000" scaled="1"/>
                <a:tileRect/>
              </a:gradFill>
              <a:ln w="6350" cap="flat" cmpd="sng" algn="ctr">
                <a:solidFill>
                  <a:schemeClr val="tx1">
                    <a:lumMod val="65000"/>
                  </a:schemeClr>
                </a:solidFill>
                <a:prstDash val="solid"/>
              </a:ln>
              <a:effectLst/>
              <a:sp3d extrusionH="762000"/>
            </p:spPr>
            <p:txBody>
              <a:bodyPr anchor="ctr"/>
              <a:lstStyle/>
              <a:p>
                <a:pPr indent="-342900" algn="ctr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kern="0" noProof="1">
                  <a:solidFill>
                    <a:sysClr val="window" lastClr="FFFFFF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  <p:sp>
            <p:nvSpPr>
              <p:cNvPr id="42" name="Freeform 45"/>
              <p:cNvSpPr>
                <a:spLocks/>
              </p:cNvSpPr>
              <p:nvPr/>
            </p:nvSpPr>
            <p:spPr bwMode="auto">
              <a:xfrm>
                <a:off x="5479220" y="4538432"/>
                <a:ext cx="1417488" cy="927331"/>
              </a:xfrm>
              <a:custGeom>
                <a:avLst/>
                <a:gdLst/>
                <a:ahLst/>
                <a:cxnLst>
                  <a:cxn ang="0">
                    <a:pos x="246" y="0"/>
                  </a:cxn>
                  <a:cxn ang="0">
                    <a:pos x="0" y="0"/>
                  </a:cxn>
                  <a:cxn ang="0">
                    <a:pos x="0" y="246"/>
                  </a:cxn>
                  <a:cxn ang="0">
                    <a:pos x="376" y="246"/>
                  </a:cxn>
                  <a:cxn ang="0">
                    <a:pos x="246" y="0"/>
                  </a:cxn>
                </a:cxnLst>
                <a:rect l="0" t="0" r="r" b="b"/>
                <a:pathLst>
                  <a:path w="376" h="246">
                    <a:moveTo>
                      <a:pt x="246" y="0"/>
                    </a:moveTo>
                    <a:lnTo>
                      <a:pt x="0" y="0"/>
                    </a:lnTo>
                    <a:lnTo>
                      <a:pt x="0" y="246"/>
                    </a:lnTo>
                    <a:lnTo>
                      <a:pt x="376" y="246"/>
                    </a:lnTo>
                    <a:lnTo>
                      <a:pt x="24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FCFCF"/>
                  </a:gs>
                  <a:gs pos="50000">
                    <a:srgbClr val="D5D5D5"/>
                  </a:gs>
                  <a:gs pos="100000">
                    <a:srgbClr val="C4C4C4"/>
                  </a:gs>
                </a:gsLst>
                <a:lin ang="5400000" scaled="1"/>
                <a:tileRect/>
              </a:gradFill>
              <a:ln w="6350" cap="flat" cmpd="sng" algn="ctr">
                <a:solidFill>
                  <a:schemeClr val="tx1">
                    <a:lumMod val="65000"/>
                  </a:schemeClr>
                </a:solidFill>
                <a:prstDash val="solid"/>
              </a:ln>
              <a:effectLst/>
              <a:sp3d extrusionH="762000">
                <a:extrusionClr>
                  <a:schemeClr val="accent1"/>
                </a:extrusionClr>
              </a:sp3d>
            </p:spPr>
            <p:txBody>
              <a:bodyPr anchor="ctr"/>
              <a:lstStyle/>
              <a:p>
                <a:pPr indent="-342900" algn="ctr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kern="0" noProof="1">
                  <a:solidFill>
                    <a:sysClr val="window" lastClr="FFFFFF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  <p:grpSp>
            <p:nvGrpSpPr>
              <p:cNvPr id="4" name="Gruppe 50"/>
              <p:cNvGrpSpPr/>
              <p:nvPr/>
            </p:nvGrpSpPr>
            <p:grpSpPr bwMode="auto">
              <a:xfrm>
                <a:off x="2680350" y="3614670"/>
                <a:ext cx="3732621" cy="904713"/>
                <a:chOff x="2680802" y="3633721"/>
                <a:chExt cx="3732344" cy="904713"/>
              </a:xfrm>
              <a:gradFill>
                <a:gsLst>
                  <a:gs pos="22000">
                    <a:srgbClr val="9BBB59">
                      <a:shade val="51000"/>
                      <a:satMod val="130000"/>
                    </a:srgbClr>
                  </a:gs>
                  <a:gs pos="78000">
                    <a:srgbClr val="C0FF4D"/>
                  </a:gs>
                  <a:gs pos="100000">
                    <a:srgbClr val="9BBB59">
                      <a:shade val="94000"/>
                      <a:satMod val="135000"/>
                    </a:srgbClr>
                  </a:gs>
                </a:gsLst>
                <a:lin ang="2700000" scaled="1"/>
              </a:gradFill>
            </p:grpSpPr>
            <p:sp>
              <p:nvSpPr>
                <p:cNvPr id="43" name="Freeform 49"/>
                <p:cNvSpPr>
                  <a:spLocks/>
                </p:cNvSpPr>
                <p:nvPr/>
              </p:nvSpPr>
              <p:spPr bwMode="auto">
                <a:xfrm>
                  <a:off x="2680802" y="3633721"/>
                  <a:ext cx="927331" cy="904713"/>
                </a:xfrm>
                <a:custGeom>
                  <a:avLst/>
                  <a:gdLst/>
                  <a:ahLst/>
                  <a:cxnLst>
                    <a:cxn ang="0">
                      <a:pos x="246" y="0"/>
                    </a:cxn>
                    <a:cxn ang="0">
                      <a:pos x="126" y="0"/>
                    </a:cxn>
                    <a:cxn ang="0">
                      <a:pos x="0" y="240"/>
                    </a:cxn>
                    <a:cxn ang="0">
                      <a:pos x="246" y="240"/>
                    </a:cxn>
                    <a:cxn ang="0">
                      <a:pos x="246" y="0"/>
                    </a:cxn>
                  </a:cxnLst>
                  <a:rect l="0" t="0" r="r" b="b"/>
                  <a:pathLst>
                    <a:path w="246" h="240">
                      <a:moveTo>
                        <a:pt x="246" y="0"/>
                      </a:moveTo>
                      <a:lnTo>
                        <a:pt x="126" y="0"/>
                      </a:lnTo>
                      <a:lnTo>
                        <a:pt x="0" y="240"/>
                      </a:lnTo>
                      <a:lnTo>
                        <a:pt x="246" y="240"/>
                      </a:lnTo>
                      <a:lnTo>
                        <a:pt x="246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66000">
                      <a:srgbClr val="FFFF00"/>
                    </a:gs>
                    <a:gs pos="40000">
                      <a:srgbClr val="FFC000">
                        <a:alpha val="80000"/>
                      </a:srgbClr>
                    </a:gs>
                    <a:gs pos="0">
                      <a:schemeClr val="bg1">
                        <a:lumMod val="50000"/>
                      </a:schemeClr>
                    </a:gs>
                  </a:gsLst>
                  <a:lin ang="13500000" scaled="1"/>
                  <a:tileRect/>
                </a:gradFill>
                <a:ln w="9525" cap="flat" cmpd="sng" algn="ctr">
                  <a:solidFill>
                    <a:srgbClr val="FFC000"/>
                  </a:solidFill>
                  <a:prstDash val="solid"/>
                </a:ln>
                <a:effectLst/>
                <a:sp3d extrusionH="762000"/>
              </p:spPr>
              <p:txBody>
                <a:bodyPr anchor="ctr"/>
                <a:lstStyle/>
                <a:p>
                  <a:pPr indent="-342900" algn="ctr" fontAlgn="auto">
                    <a:spcBef>
                      <a:spcPts val="0"/>
                    </a:spcBef>
                    <a:spcAft>
                      <a:spcPts val="0"/>
                    </a:spcAft>
                    <a:buFont typeface="+mj-lt"/>
                    <a:buAutoNum type="arabicPeriod"/>
                    <a:defRPr/>
                  </a:pPr>
                  <a:endParaRPr lang="da-DK" kern="0" noProof="1">
                    <a:solidFill>
                      <a:sysClr val="window" lastClr="FFFFFF"/>
                    </a:solidFill>
                    <a:latin typeface="Calibri"/>
                    <a:ea typeface="ＭＳ Ｐゴシック" pitchFamily="-97" charset="-128"/>
                  </a:endParaRPr>
                </a:p>
              </p:txBody>
            </p:sp>
            <p:sp>
              <p:nvSpPr>
                <p:cNvPr id="44" name="Rectangle 50"/>
                <p:cNvSpPr>
                  <a:spLocks noChangeArrowheads="1"/>
                </p:cNvSpPr>
                <p:nvPr/>
              </p:nvSpPr>
              <p:spPr bwMode="auto">
                <a:xfrm>
                  <a:off x="3627182" y="3633721"/>
                  <a:ext cx="1839583" cy="904713"/>
                </a:xfrm>
                <a:prstGeom prst="rect">
                  <a:avLst/>
                </a:prstGeom>
                <a:gradFill flip="none" rotWithShape="1">
                  <a:gsLst>
                    <a:gs pos="66000">
                      <a:srgbClr val="FFFF00"/>
                    </a:gs>
                    <a:gs pos="40000">
                      <a:srgbClr val="FFC000">
                        <a:alpha val="80000"/>
                      </a:srgbClr>
                    </a:gs>
                    <a:gs pos="0">
                      <a:schemeClr val="bg1">
                        <a:lumMod val="50000"/>
                      </a:schemeClr>
                    </a:gs>
                  </a:gsLst>
                  <a:lin ang="13500000" scaled="1"/>
                  <a:tileRect/>
                </a:gradFill>
                <a:ln w="9525" cap="flat" cmpd="sng" algn="ctr">
                  <a:solidFill>
                    <a:srgbClr val="FFC000"/>
                  </a:solidFill>
                  <a:prstDash val="solid"/>
                </a:ln>
                <a:effectLst/>
                <a:sp3d extrusionH="762000"/>
              </p:spPr>
              <p:txBody>
                <a:bodyPr anchor="ctr"/>
                <a:lstStyle/>
                <a:p>
                  <a:pPr indent="-342900" algn="ctr" fontAlgn="auto">
                    <a:spcBef>
                      <a:spcPts val="0"/>
                    </a:spcBef>
                    <a:spcAft>
                      <a:spcPts val="0"/>
                    </a:spcAft>
                    <a:buFont typeface="+mj-lt"/>
                    <a:buAutoNum type="arabicPeriod"/>
                    <a:defRPr/>
                  </a:pPr>
                  <a:endParaRPr lang="da-DK" kern="0" noProof="1">
                    <a:solidFill>
                      <a:sysClr val="window" lastClr="FFFFFF"/>
                    </a:solidFill>
                    <a:latin typeface="Calibri"/>
                    <a:ea typeface="ＭＳ Ｐゴシック" pitchFamily="-97" charset="-128"/>
                  </a:endParaRPr>
                </a:p>
              </p:txBody>
            </p:sp>
            <p:sp>
              <p:nvSpPr>
                <p:cNvPr id="45" name="Freeform 51"/>
                <p:cNvSpPr>
                  <a:spLocks/>
                </p:cNvSpPr>
                <p:nvPr/>
              </p:nvSpPr>
              <p:spPr bwMode="auto">
                <a:xfrm>
                  <a:off x="5485815" y="3633721"/>
                  <a:ext cx="927331" cy="904713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246" y="240"/>
                    </a:cxn>
                    <a:cxn ang="0">
                      <a:pos x="120" y="0"/>
                    </a:cxn>
                    <a:cxn ang="0">
                      <a:pos x="0" y="0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246" h="240">
                      <a:moveTo>
                        <a:pt x="0" y="240"/>
                      </a:moveTo>
                      <a:lnTo>
                        <a:pt x="246" y="240"/>
                      </a:lnTo>
                      <a:lnTo>
                        <a:pt x="120" y="0"/>
                      </a:lnTo>
                      <a:lnTo>
                        <a:pt x="0" y="0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gradFill flip="none" rotWithShape="1">
                  <a:gsLst>
                    <a:gs pos="66000">
                      <a:srgbClr val="FFFF00"/>
                    </a:gs>
                    <a:gs pos="40000">
                      <a:srgbClr val="FFC000">
                        <a:alpha val="80000"/>
                      </a:srgbClr>
                    </a:gs>
                    <a:gs pos="0">
                      <a:schemeClr val="bg1">
                        <a:lumMod val="50000"/>
                      </a:schemeClr>
                    </a:gs>
                  </a:gsLst>
                  <a:lin ang="13500000" scaled="1"/>
                  <a:tileRect/>
                </a:gradFill>
                <a:ln w="9525" cap="flat" cmpd="sng" algn="ctr">
                  <a:solidFill>
                    <a:srgbClr val="FFC000"/>
                  </a:solidFill>
                  <a:prstDash val="solid"/>
                </a:ln>
                <a:effectLst/>
                <a:sp3d extrusionH="762000"/>
              </p:spPr>
              <p:txBody>
                <a:bodyPr anchor="ctr"/>
                <a:lstStyle/>
                <a:p>
                  <a:pPr indent="-342900" algn="ctr" fontAlgn="auto">
                    <a:spcBef>
                      <a:spcPts val="0"/>
                    </a:spcBef>
                    <a:spcAft>
                      <a:spcPts val="0"/>
                    </a:spcAft>
                    <a:buFont typeface="+mj-lt"/>
                    <a:buAutoNum type="arabicPeriod"/>
                    <a:defRPr/>
                  </a:pPr>
                  <a:endParaRPr lang="da-DK" kern="0" noProof="1">
                    <a:solidFill>
                      <a:sysClr val="window" lastClr="FFFFFF"/>
                    </a:solidFill>
                    <a:latin typeface="Calibri"/>
                    <a:ea typeface="ＭＳ Ｐゴシック" pitchFamily="-97" charset="-128"/>
                  </a:endParaRPr>
                </a:p>
              </p:txBody>
            </p:sp>
          </p:grpSp>
          <p:sp>
            <p:nvSpPr>
              <p:cNvPr id="46" name="Freeform 18"/>
              <p:cNvSpPr>
                <a:spLocks/>
              </p:cNvSpPr>
              <p:nvPr/>
            </p:nvSpPr>
            <p:spPr bwMode="auto">
              <a:xfrm>
                <a:off x="3599805" y="952500"/>
                <a:ext cx="1847259" cy="1749111"/>
              </a:xfrm>
              <a:custGeom>
                <a:avLst/>
                <a:gdLst/>
                <a:ahLst/>
                <a:cxnLst>
                  <a:cxn ang="0">
                    <a:pos x="246" y="0"/>
                  </a:cxn>
                  <a:cxn ang="0">
                    <a:pos x="0" y="464"/>
                  </a:cxn>
                  <a:cxn ang="0">
                    <a:pos x="490" y="464"/>
                  </a:cxn>
                  <a:cxn ang="0">
                    <a:pos x="246" y="0"/>
                  </a:cxn>
                </a:cxnLst>
                <a:rect l="0" t="0" r="r" b="b"/>
                <a:pathLst>
                  <a:path w="490" h="464">
                    <a:moveTo>
                      <a:pt x="246" y="0"/>
                    </a:moveTo>
                    <a:lnTo>
                      <a:pt x="0" y="464"/>
                    </a:lnTo>
                    <a:lnTo>
                      <a:pt x="490" y="464"/>
                    </a:lnTo>
                    <a:lnTo>
                      <a:pt x="24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6E6E6"/>
                  </a:gs>
                  <a:gs pos="100000">
                    <a:sysClr val="window" lastClr="FFFFFF"/>
                  </a:gs>
                </a:gsLst>
                <a:lin ang="16200000"/>
              </a:gradFill>
              <a:ln w="6350">
                <a:solidFill>
                  <a:schemeClr val="tx1">
                    <a:lumMod val="65000"/>
                  </a:schemeClr>
                </a:solidFill>
                <a:miter lim="800000"/>
                <a:headEnd/>
                <a:tailEnd/>
              </a:ln>
              <a:effectLst/>
              <a:sp3d extrusionH="762000">
                <a:extrusionClr>
                  <a:schemeClr val="tx1"/>
                </a:extrusionClr>
              </a:sp3d>
            </p:spPr>
            <p:txBody>
              <a:bodyPr anchor="ctr"/>
              <a:lstStyle/>
              <a:p>
                <a:pPr indent="-342900" algn="ctr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kern="0" noProof="1">
                  <a:solidFill>
                    <a:srgbClr val="FFFFFF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52" name="Tekstboks 51"/>
              <p:cNvSpPr txBox="1"/>
              <p:nvPr/>
            </p:nvSpPr>
            <p:spPr bwMode="auto">
              <a:xfrm>
                <a:off x="3960813" y="3951288"/>
                <a:ext cx="1160462" cy="306387"/>
              </a:xfrm>
              <a:prstGeom prst="rect">
                <a:avLst/>
              </a:prstGeom>
              <a:noFill/>
              <a:sp3d extrusionH="762000"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a-DK" sz="1400" b="1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Text</a:t>
                </a:r>
                <a:r>
                  <a:rPr lang="da-DK" sz="1400" b="1" dirty="0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 </a:t>
                </a:r>
                <a:r>
                  <a:rPr lang="da-DK" sz="1400" b="1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example</a:t>
                </a:r>
                <a:endParaRPr lang="da-DK" sz="1400" b="1" dirty="0">
                  <a:solidFill>
                    <a:schemeClr val="accent1">
                      <a:lumMod val="10000"/>
                    </a:schemeClr>
                  </a:solidFill>
                  <a:latin typeface="+mj-lt"/>
                  <a:ea typeface="ＭＳ Ｐゴシック" pitchFamily="-97" charset="-128"/>
                </a:endParaRPr>
              </a:p>
            </p:txBody>
          </p:sp>
          <p:sp>
            <p:nvSpPr>
              <p:cNvPr id="53" name="Tekstboks 52"/>
              <p:cNvSpPr txBox="1"/>
              <p:nvPr/>
            </p:nvSpPr>
            <p:spPr bwMode="auto">
              <a:xfrm>
                <a:off x="3960813" y="4870450"/>
                <a:ext cx="1160462" cy="307975"/>
              </a:xfrm>
              <a:prstGeom prst="rect">
                <a:avLst/>
              </a:prstGeom>
              <a:noFill/>
              <a:sp3d extrusionH="762000"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a-DK" sz="1400" b="1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Text</a:t>
                </a:r>
                <a:r>
                  <a:rPr lang="da-DK" sz="1400" b="1" dirty="0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 </a:t>
                </a:r>
                <a:r>
                  <a:rPr lang="da-DK" sz="1400" b="1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example</a:t>
                </a:r>
                <a:endParaRPr lang="da-DK" sz="1400" b="1" dirty="0">
                  <a:solidFill>
                    <a:schemeClr val="accent1">
                      <a:lumMod val="10000"/>
                    </a:schemeClr>
                  </a:solidFill>
                  <a:latin typeface="+mj-lt"/>
                  <a:ea typeface="ＭＳ Ｐゴシック" pitchFamily="-97" charset="-128"/>
                </a:endParaRPr>
              </a:p>
            </p:txBody>
          </p:sp>
          <p:sp>
            <p:nvSpPr>
              <p:cNvPr id="61" name="Tekstboks 60"/>
              <p:cNvSpPr txBox="1"/>
              <p:nvPr/>
            </p:nvSpPr>
            <p:spPr bwMode="auto">
              <a:xfrm>
                <a:off x="5549900" y="4900613"/>
                <a:ext cx="1003300" cy="277812"/>
              </a:xfrm>
              <a:prstGeom prst="rect">
                <a:avLst/>
              </a:prstGeom>
              <a:noFill/>
              <a:sp3d extrusionH="762000"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a-DK" sz="1200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Text</a:t>
                </a:r>
                <a:r>
                  <a:rPr lang="da-DK" sz="1200" dirty="0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 </a:t>
                </a:r>
                <a:r>
                  <a:rPr lang="da-DK" sz="1200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example</a:t>
                </a:r>
                <a:endParaRPr lang="da-DK" sz="1200" dirty="0">
                  <a:solidFill>
                    <a:schemeClr val="accent1">
                      <a:lumMod val="10000"/>
                    </a:schemeClr>
                  </a:solidFill>
                  <a:latin typeface="+mj-lt"/>
                  <a:ea typeface="ＭＳ Ｐゴシック" pitchFamily="-97" charset="-128"/>
                </a:endParaRPr>
              </a:p>
            </p:txBody>
          </p:sp>
          <p:sp>
            <p:nvSpPr>
              <p:cNvPr id="62" name="Tekstboks 61"/>
              <p:cNvSpPr txBox="1"/>
              <p:nvPr/>
            </p:nvSpPr>
            <p:spPr bwMode="auto">
              <a:xfrm>
                <a:off x="2424113" y="4900613"/>
                <a:ext cx="1004887" cy="277812"/>
              </a:xfrm>
              <a:prstGeom prst="rect">
                <a:avLst/>
              </a:prstGeom>
              <a:noFill/>
              <a:sp3d extrusionH="762000"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a-DK" sz="1200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Text</a:t>
                </a:r>
                <a:r>
                  <a:rPr lang="da-DK" sz="1200" dirty="0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 </a:t>
                </a:r>
                <a:r>
                  <a:rPr lang="da-DK" sz="1200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example</a:t>
                </a:r>
                <a:endParaRPr lang="da-DK" sz="1200" dirty="0">
                  <a:solidFill>
                    <a:schemeClr val="accent1">
                      <a:lumMod val="10000"/>
                    </a:schemeClr>
                  </a:solidFill>
                  <a:latin typeface="+mj-lt"/>
                  <a:ea typeface="ＭＳ Ｐゴシック" pitchFamily="-97" charset="-128"/>
                </a:endParaRPr>
              </a:p>
            </p:txBody>
          </p:sp>
          <p:sp>
            <p:nvSpPr>
              <p:cNvPr id="63" name="Tekstboks 62"/>
              <p:cNvSpPr txBox="1"/>
              <p:nvPr/>
            </p:nvSpPr>
            <p:spPr bwMode="auto">
              <a:xfrm>
                <a:off x="2970213" y="3981450"/>
                <a:ext cx="441325" cy="276225"/>
              </a:xfrm>
              <a:prstGeom prst="rect">
                <a:avLst/>
              </a:prstGeom>
              <a:noFill/>
              <a:sp3d extrusionH="762000"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a-DK" sz="1200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Text</a:t>
                </a:r>
                <a:endParaRPr lang="da-DK" sz="1200" dirty="0">
                  <a:solidFill>
                    <a:schemeClr val="accent1">
                      <a:lumMod val="10000"/>
                    </a:schemeClr>
                  </a:solidFill>
                  <a:latin typeface="+mj-lt"/>
                  <a:ea typeface="ＭＳ Ｐゴシック" pitchFamily="-97" charset="-128"/>
                </a:endParaRPr>
              </a:p>
            </p:txBody>
          </p:sp>
          <p:sp>
            <p:nvSpPr>
              <p:cNvPr id="64" name="Tekstboks 63"/>
              <p:cNvSpPr txBox="1"/>
              <p:nvPr/>
            </p:nvSpPr>
            <p:spPr bwMode="auto">
              <a:xfrm>
                <a:off x="5562600" y="3981450"/>
                <a:ext cx="439738" cy="276225"/>
              </a:xfrm>
              <a:prstGeom prst="rect">
                <a:avLst/>
              </a:prstGeom>
              <a:noFill/>
              <a:sp3d extrusionH="762000"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a-DK" sz="1200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Text</a:t>
                </a:r>
                <a:endParaRPr lang="da-DK" sz="1200" dirty="0">
                  <a:solidFill>
                    <a:schemeClr val="accent1">
                      <a:lumMod val="10000"/>
                    </a:schemeClr>
                  </a:solidFill>
                  <a:latin typeface="+mj-lt"/>
                  <a:ea typeface="ＭＳ Ｐゴシック" pitchFamily="-97" charset="-128"/>
                </a:endParaRPr>
              </a:p>
            </p:txBody>
          </p:sp>
          <p:sp>
            <p:nvSpPr>
              <p:cNvPr id="65" name="Tekstboks 64"/>
              <p:cNvSpPr txBox="1"/>
              <p:nvPr/>
            </p:nvSpPr>
            <p:spPr bwMode="auto">
              <a:xfrm>
                <a:off x="3960813" y="2228850"/>
                <a:ext cx="1160462" cy="307975"/>
              </a:xfrm>
              <a:prstGeom prst="rect">
                <a:avLst/>
              </a:prstGeom>
              <a:noFill/>
              <a:sp3d extrusionH="762000"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a-DK" sz="1400" b="1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Text</a:t>
                </a:r>
                <a:r>
                  <a:rPr lang="da-DK" sz="1400" b="1" dirty="0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 </a:t>
                </a:r>
                <a:r>
                  <a:rPr lang="da-DK" sz="1400" b="1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example</a:t>
                </a:r>
                <a:endParaRPr lang="da-DK" sz="1400" b="1" dirty="0">
                  <a:solidFill>
                    <a:schemeClr val="accent1">
                      <a:lumMod val="10000"/>
                    </a:schemeClr>
                  </a:solidFill>
                  <a:latin typeface="+mj-lt"/>
                  <a:ea typeface="ＭＳ Ｐゴシック" pitchFamily="-97" charset="-128"/>
                </a:endParaRPr>
              </a:p>
            </p:txBody>
          </p:sp>
          <p:sp>
            <p:nvSpPr>
              <p:cNvPr id="31" name="Freeform 8"/>
              <p:cNvSpPr>
                <a:spLocks/>
              </p:cNvSpPr>
              <p:nvPr/>
            </p:nvSpPr>
            <p:spPr bwMode="auto">
              <a:xfrm>
                <a:off x="3169920" y="2722836"/>
                <a:ext cx="2718296" cy="829673"/>
              </a:xfrm>
              <a:custGeom>
                <a:avLst/>
                <a:gdLst/>
                <a:ahLst/>
                <a:cxnLst>
                  <a:cxn ang="0">
                    <a:pos x="608" y="0"/>
                  </a:cxn>
                  <a:cxn ang="0">
                    <a:pos x="120" y="0"/>
                  </a:cxn>
                  <a:cxn ang="0">
                    <a:pos x="0" y="226"/>
                  </a:cxn>
                  <a:cxn ang="0">
                    <a:pos x="728" y="226"/>
                  </a:cxn>
                  <a:cxn ang="0">
                    <a:pos x="608" y="0"/>
                  </a:cxn>
                </a:cxnLst>
                <a:rect l="0" t="0" r="r" b="b"/>
                <a:pathLst>
                  <a:path w="728" h="226">
                    <a:moveTo>
                      <a:pt x="608" y="0"/>
                    </a:moveTo>
                    <a:lnTo>
                      <a:pt x="120" y="0"/>
                    </a:lnTo>
                    <a:lnTo>
                      <a:pt x="0" y="226"/>
                    </a:lnTo>
                    <a:lnTo>
                      <a:pt x="728" y="226"/>
                    </a:lnTo>
                    <a:lnTo>
                      <a:pt x="60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6E6E6"/>
                  </a:gs>
                  <a:gs pos="100000">
                    <a:sysClr val="window" lastClr="FFFFFF"/>
                  </a:gs>
                </a:gsLst>
                <a:lin ang="16200000"/>
              </a:gradFill>
              <a:ln w="6350">
                <a:solidFill>
                  <a:schemeClr val="tx1">
                    <a:lumMod val="65000"/>
                  </a:schemeClr>
                </a:solidFill>
                <a:miter lim="800000"/>
                <a:headEnd/>
                <a:tailEnd/>
              </a:ln>
              <a:effectLst/>
              <a:sp3d extrusionH="762000">
                <a:extrusionClr>
                  <a:schemeClr val="tx1"/>
                </a:extrusionClr>
              </a:sp3d>
            </p:spPr>
            <p:txBody>
              <a:bodyPr anchor="ctr"/>
              <a:lstStyle/>
              <a:p>
                <a:pPr indent="-342900" algn="ctr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kern="0" noProof="1">
                  <a:solidFill>
                    <a:srgbClr val="FFFFFF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32" name="Tekstboks 31"/>
              <p:cNvSpPr txBox="1"/>
              <p:nvPr/>
            </p:nvSpPr>
            <p:spPr bwMode="auto">
              <a:xfrm>
                <a:off x="3991293" y="2975610"/>
                <a:ext cx="1160462" cy="307975"/>
              </a:xfrm>
              <a:prstGeom prst="rect">
                <a:avLst/>
              </a:prstGeom>
              <a:noFill/>
              <a:sp3d extrusionH="762000"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a-DK" sz="1400" b="1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Text</a:t>
                </a:r>
                <a:r>
                  <a:rPr lang="da-DK" sz="1400" b="1" dirty="0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 </a:t>
                </a:r>
                <a:r>
                  <a:rPr lang="da-DK" sz="1400" b="1" dirty="0" err="1">
                    <a:solidFill>
                      <a:schemeClr val="accent1">
                        <a:lumMod val="10000"/>
                      </a:schemeClr>
                    </a:solidFill>
                    <a:latin typeface="+mj-lt"/>
                    <a:ea typeface="ＭＳ Ｐゴシック" pitchFamily="-97" charset="-128"/>
                  </a:rPr>
                  <a:t>example</a:t>
                </a:r>
                <a:endParaRPr lang="da-DK" sz="1400" b="1" dirty="0">
                  <a:solidFill>
                    <a:schemeClr val="accent1">
                      <a:lumMod val="10000"/>
                    </a:schemeClr>
                  </a:solidFill>
                  <a:latin typeface="+mj-lt"/>
                  <a:ea typeface="ＭＳ Ｐゴシック" pitchFamily="-97" charset="-128"/>
                </a:endParaRPr>
              </a:p>
            </p:txBody>
          </p:sp>
        </p:grpSp>
      </p:grpSp>
      <p:sp>
        <p:nvSpPr>
          <p:cNvPr id="35" name="Rectangle 8"/>
          <p:cNvSpPr>
            <a:spLocks noChangeArrowheads="1"/>
          </p:cNvSpPr>
          <p:nvPr/>
        </p:nvSpPr>
        <p:spPr bwMode="gray">
          <a:xfrm>
            <a:off x="314325" y="3476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/>
            <a:r>
              <a:rPr lang="zh-CN" altLang="en-US" sz="40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递进图示</a:t>
            </a:r>
            <a:endParaRPr lang="de-DE" sz="44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1deca9f29edd1f535927dc4d62ab618e2c990bb"/>
</p:tagLst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110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Kontortema</vt:lpstr>
      <vt:lpstr>1_Kontortema</vt:lpstr>
      <vt:lpstr>Brugerdefineret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TZ-固定图形;XG-细微;KJ-3D;DH-静态</cp:keywords>
  <dc:description>PPTfans.cn</dc:description>
  <cp:revision>417</cp:revision>
  <dcterms:created xsi:type="dcterms:W3CDTF">2009-03-03T10:10:03Z</dcterms:created>
  <dcterms:modified xsi:type="dcterms:W3CDTF">2012-08-15T10:17:57Z</dcterms:modified>
  <cp:category>UDi-逻辑图示</cp:category>
</cp:coreProperties>
</file>