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0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8196" name="Group 81"/>
          <p:cNvGrpSpPr>
            <a:grpSpLocks/>
          </p:cNvGrpSpPr>
          <p:nvPr/>
        </p:nvGrpSpPr>
        <p:grpSpPr bwMode="auto">
          <a:xfrm>
            <a:off x="1331913" y="115888"/>
            <a:ext cx="6667500" cy="5953125"/>
            <a:chOff x="839" y="73"/>
            <a:chExt cx="4200" cy="3750"/>
          </a:xfrm>
        </p:grpSpPr>
        <p:pic>
          <p:nvPicPr>
            <p:cNvPr id="8197" name="Picture 8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73"/>
              <a:ext cx="4200" cy="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83"/>
            <p:cNvSpPr txBox="1">
              <a:spLocks noChangeArrowheads="1"/>
            </p:cNvSpPr>
            <p:nvPr/>
          </p:nvSpPr>
          <p:spPr bwMode="gray">
            <a:xfrm>
              <a:off x="2336" y="568"/>
              <a:ext cx="16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8199" name="Text Box 84"/>
            <p:cNvSpPr txBox="1">
              <a:spLocks noChangeArrowheads="1"/>
            </p:cNvSpPr>
            <p:nvPr/>
          </p:nvSpPr>
          <p:spPr bwMode="gray">
            <a:xfrm>
              <a:off x="2336" y="1475"/>
              <a:ext cx="16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8200" name="Text Box 85"/>
            <p:cNvSpPr txBox="1">
              <a:spLocks noChangeArrowheads="1"/>
            </p:cNvSpPr>
            <p:nvPr/>
          </p:nvSpPr>
          <p:spPr bwMode="gray">
            <a:xfrm>
              <a:off x="2336" y="2383"/>
              <a:ext cx="16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6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