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9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211"/>
          <p:cNvGrpSpPr/>
          <p:nvPr/>
        </p:nvGrpSpPr>
        <p:grpSpPr>
          <a:xfrm>
            <a:off x="500034" y="2285992"/>
            <a:ext cx="2428892" cy="3929089"/>
            <a:chOff x="642910" y="4000503"/>
            <a:chExt cx="2224648" cy="39290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Скругленный прямоугольник 212"/>
            <p:cNvSpPr/>
            <p:nvPr/>
          </p:nvSpPr>
          <p:spPr>
            <a:xfrm>
              <a:off x="642910" y="4000503"/>
              <a:ext cx="2214578" cy="3929089"/>
            </a:xfrm>
            <a:prstGeom prst="roundRect">
              <a:avLst>
                <a:gd name="adj" fmla="val 4189"/>
              </a:avLst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Скругленный прямоугольник 213"/>
            <p:cNvSpPr/>
            <p:nvPr/>
          </p:nvSpPr>
          <p:spPr>
            <a:xfrm>
              <a:off x="642910" y="4000503"/>
              <a:ext cx="2224648" cy="248989"/>
            </a:xfrm>
            <a:prstGeom prst="roundRect">
              <a:avLst>
                <a:gd name="adj" fmla="val 15230"/>
              </a:avLst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1048539" y="2300298"/>
            <a:ext cx="13088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650860" y="2682937"/>
            <a:ext cx="215501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This is an example text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211"/>
          <p:cNvGrpSpPr/>
          <p:nvPr/>
        </p:nvGrpSpPr>
        <p:grpSpPr>
          <a:xfrm>
            <a:off x="4280076" y="4000504"/>
            <a:ext cx="3792386" cy="2143140"/>
            <a:chOff x="-605929" y="4000503"/>
            <a:chExt cx="3473487" cy="21431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Скругленный прямоугольник 212"/>
            <p:cNvSpPr/>
            <p:nvPr/>
          </p:nvSpPr>
          <p:spPr>
            <a:xfrm>
              <a:off x="-600276" y="4000504"/>
              <a:ext cx="3457763" cy="2143139"/>
            </a:xfrm>
            <a:prstGeom prst="roundRect">
              <a:avLst>
                <a:gd name="adj" fmla="val 4189"/>
              </a:avLst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Скругленный прямоугольник 213"/>
            <p:cNvSpPr/>
            <p:nvPr/>
          </p:nvSpPr>
          <p:spPr>
            <a:xfrm>
              <a:off x="-605929" y="4000503"/>
              <a:ext cx="3473487" cy="248989"/>
            </a:xfrm>
            <a:prstGeom prst="roundRect">
              <a:avLst>
                <a:gd name="adj" fmla="val 1523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2700000" scaled="1"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TextBox 44"/>
          <p:cNvSpPr txBox="1">
            <a:spLocks noChangeArrowheads="1"/>
          </p:cNvSpPr>
          <p:nvPr/>
        </p:nvSpPr>
        <p:spPr bwMode="auto">
          <a:xfrm>
            <a:off x="5492985" y="4006859"/>
            <a:ext cx="13088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44"/>
          <p:cNvSpPr txBox="1">
            <a:spLocks noChangeArrowheads="1"/>
          </p:cNvSpPr>
          <p:nvPr/>
        </p:nvSpPr>
        <p:spPr bwMode="auto">
          <a:xfrm>
            <a:off x="4480736" y="4397449"/>
            <a:ext cx="33774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18" name="Freeform 16"/>
          <p:cNvSpPr>
            <a:spLocks noEditPoints="1"/>
          </p:cNvSpPr>
          <p:nvPr/>
        </p:nvSpPr>
        <p:spPr bwMode="auto">
          <a:xfrm>
            <a:off x="3000364" y="675926"/>
            <a:ext cx="4744449" cy="3324578"/>
          </a:xfrm>
          <a:custGeom>
            <a:avLst/>
            <a:gdLst/>
            <a:ahLst/>
            <a:cxnLst>
              <a:cxn ang="0">
                <a:pos x="20922" y="3298"/>
              </a:cxn>
              <a:cxn ang="0">
                <a:pos x="3736" y="4052"/>
              </a:cxn>
              <a:cxn ang="0">
                <a:pos x="842" y="4852"/>
              </a:cxn>
              <a:cxn ang="0">
                <a:pos x="1353" y="4939"/>
              </a:cxn>
              <a:cxn ang="0">
                <a:pos x="1959" y="4751"/>
              </a:cxn>
              <a:cxn ang="0">
                <a:pos x="1959" y="3722"/>
              </a:cxn>
              <a:cxn ang="0">
                <a:pos x="1664" y="2906"/>
              </a:cxn>
              <a:cxn ang="0">
                <a:pos x="1117" y="2916"/>
              </a:cxn>
              <a:cxn ang="0">
                <a:pos x="628" y="2897"/>
              </a:cxn>
              <a:cxn ang="0">
                <a:pos x="479" y="3903"/>
              </a:cxn>
              <a:cxn ang="0">
                <a:pos x="554" y="3240"/>
              </a:cxn>
              <a:cxn ang="0">
                <a:pos x="557" y="3877"/>
              </a:cxn>
              <a:cxn ang="0">
                <a:pos x="560" y="4518"/>
              </a:cxn>
              <a:cxn ang="0">
                <a:pos x="1502" y="3101"/>
              </a:cxn>
              <a:cxn ang="0">
                <a:pos x="1120" y="3107"/>
              </a:cxn>
              <a:cxn ang="0">
                <a:pos x="764" y="3110"/>
              </a:cxn>
              <a:cxn ang="0">
                <a:pos x="1674" y="4858"/>
              </a:cxn>
              <a:cxn ang="0">
                <a:pos x="1279" y="4793"/>
              </a:cxn>
              <a:cxn ang="0">
                <a:pos x="913" y="4732"/>
              </a:cxn>
              <a:cxn ang="0">
                <a:pos x="573" y="4674"/>
              </a:cxn>
              <a:cxn ang="0">
                <a:pos x="900" y="4703"/>
              </a:cxn>
              <a:cxn ang="0">
                <a:pos x="1266" y="4761"/>
              </a:cxn>
              <a:cxn ang="0">
                <a:pos x="1661" y="4826"/>
              </a:cxn>
              <a:cxn ang="0">
                <a:pos x="693" y="4541"/>
              </a:cxn>
              <a:cxn ang="0">
                <a:pos x="1043" y="4593"/>
              </a:cxn>
              <a:cxn ang="0">
                <a:pos x="1418" y="4648"/>
              </a:cxn>
              <a:cxn ang="0">
                <a:pos x="1826" y="4706"/>
              </a:cxn>
              <a:cxn ang="0">
                <a:pos x="829" y="4428"/>
              </a:cxn>
              <a:cxn ang="0">
                <a:pos x="1188" y="4476"/>
              </a:cxn>
              <a:cxn ang="0">
                <a:pos x="1577" y="4528"/>
              </a:cxn>
              <a:cxn ang="0">
                <a:pos x="625" y="4272"/>
              </a:cxn>
              <a:cxn ang="0">
                <a:pos x="968" y="4314"/>
              </a:cxn>
              <a:cxn ang="0">
                <a:pos x="1340" y="4356"/>
              </a:cxn>
              <a:cxn ang="0">
                <a:pos x="1742" y="4405"/>
              </a:cxn>
              <a:cxn ang="0">
                <a:pos x="758" y="4159"/>
              </a:cxn>
              <a:cxn ang="0">
                <a:pos x="1114" y="4195"/>
              </a:cxn>
              <a:cxn ang="0">
                <a:pos x="1496" y="4233"/>
              </a:cxn>
              <a:cxn ang="0">
                <a:pos x="1943" y="4282"/>
              </a:cxn>
              <a:cxn ang="0">
                <a:pos x="897" y="4039"/>
              </a:cxn>
              <a:cxn ang="0">
                <a:pos x="1263" y="4072"/>
              </a:cxn>
              <a:cxn ang="0">
                <a:pos x="1658" y="4107"/>
              </a:cxn>
              <a:cxn ang="0">
                <a:pos x="690" y="3894"/>
              </a:cxn>
              <a:cxn ang="0">
                <a:pos x="1039" y="3920"/>
              </a:cxn>
              <a:cxn ang="0">
                <a:pos x="1415" y="3945"/>
              </a:cxn>
              <a:cxn ang="0">
                <a:pos x="1823" y="3978"/>
              </a:cxn>
              <a:cxn ang="0">
                <a:pos x="826" y="3771"/>
              </a:cxn>
              <a:cxn ang="0">
                <a:pos x="1185" y="3793"/>
              </a:cxn>
              <a:cxn ang="0">
                <a:pos x="1573" y="3816"/>
              </a:cxn>
              <a:cxn ang="0">
                <a:pos x="622" y="3628"/>
              </a:cxn>
              <a:cxn ang="0">
                <a:pos x="965" y="3644"/>
              </a:cxn>
              <a:cxn ang="0">
                <a:pos x="1337" y="3664"/>
              </a:cxn>
              <a:cxn ang="0">
                <a:pos x="1735" y="3683"/>
              </a:cxn>
              <a:cxn ang="0">
                <a:pos x="755" y="3505"/>
              </a:cxn>
              <a:cxn ang="0">
                <a:pos x="1111" y="3518"/>
              </a:cxn>
              <a:cxn ang="0">
                <a:pos x="1493" y="3531"/>
              </a:cxn>
              <a:cxn ang="0">
                <a:pos x="1939" y="3544"/>
              </a:cxn>
              <a:cxn ang="0">
                <a:pos x="894" y="3379"/>
              </a:cxn>
              <a:cxn ang="0">
                <a:pos x="1260" y="3385"/>
              </a:cxn>
              <a:cxn ang="0">
                <a:pos x="1651" y="3392"/>
              </a:cxn>
              <a:cxn ang="0">
                <a:pos x="687" y="3243"/>
              </a:cxn>
              <a:cxn ang="0">
                <a:pos x="1036" y="3246"/>
              </a:cxn>
              <a:cxn ang="0">
                <a:pos x="1412" y="3246"/>
              </a:cxn>
              <a:cxn ang="0">
                <a:pos x="1820" y="3250"/>
              </a:cxn>
            </a:cxnLst>
            <a:rect l="0" t="0" r="r" b="b"/>
            <a:pathLst>
              <a:path w="22981" h="16106">
                <a:moveTo>
                  <a:pt x="14595" y="15976"/>
                </a:moveTo>
                <a:cubicBezTo>
                  <a:pt x="14627" y="16012"/>
                  <a:pt x="14834" y="16106"/>
                  <a:pt x="15096" y="16073"/>
                </a:cubicBezTo>
                <a:cubicBezTo>
                  <a:pt x="15850" y="15986"/>
                  <a:pt x="16126" y="15597"/>
                  <a:pt x="16472" y="15562"/>
                </a:cubicBezTo>
                <a:cubicBezTo>
                  <a:pt x="16601" y="15549"/>
                  <a:pt x="16643" y="15504"/>
                  <a:pt x="16870" y="15432"/>
                </a:cubicBezTo>
                <a:cubicBezTo>
                  <a:pt x="17424" y="15261"/>
                  <a:pt x="17381" y="14957"/>
                  <a:pt x="16987" y="14355"/>
                </a:cubicBezTo>
                <a:cubicBezTo>
                  <a:pt x="16899" y="14222"/>
                  <a:pt x="16708" y="14021"/>
                  <a:pt x="16634" y="14008"/>
                </a:cubicBezTo>
                <a:cubicBezTo>
                  <a:pt x="16563" y="13995"/>
                  <a:pt x="16572" y="14076"/>
                  <a:pt x="16572" y="14076"/>
                </a:cubicBezTo>
                <a:cubicBezTo>
                  <a:pt x="16572" y="14076"/>
                  <a:pt x="16077" y="13151"/>
                  <a:pt x="15889" y="12681"/>
                </a:cubicBezTo>
                <a:cubicBezTo>
                  <a:pt x="15569" y="11862"/>
                  <a:pt x="15465" y="11302"/>
                  <a:pt x="14779" y="10891"/>
                </a:cubicBezTo>
                <a:cubicBezTo>
                  <a:pt x="14676" y="10830"/>
                  <a:pt x="14672" y="10765"/>
                  <a:pt x="14672" y="10765"/>
                </a:cubicBezTo>
                <a:cubicBezTo>
                  <a:pt x="14970" y="10050"/>
                  <a:pt x="15223" y="9859"/>
                  <a:pt x="15685" y="9305"/>
                </a:cubicBezTo>
                <a:cubicBezTo>
                  <a:pt x="15782" y="9189"/>
                  <a:pt x="15873" y="9046"/>
                  <a:pt x="15873" y="9046"/>
                </a:cubicBezTo>
                <a:cubicBezTo>
                  <a:pt x="15873" y="9046"/>
                  <a:pt x="16647" y="9642"/>
                  <a:pt x="16873" y="9762"/>
                </a:cubicBezTo>
                <a:cubicBezTo>
                  <a:pt x="17100" y="9881"/>
                  <a:pt x="17579" y="10186"/>
                  <a:pt x="17689" y="10228"/>
                </a:cubicBezTo>
                <a:cubicBezTo>
                  <a:pt x="17796" y="10267"/>
                  <a:pt x="17983" y="10451"/>
                  <a:pt x="18084" y="10480"/>
                </a:cubicBezTo>
                <a:cubicBezTo>
                  <a:pt x="18184" y="10513"/>
                  <a:pt x="18935" y="10966"/>
                  <a:pt x="19129" y="11186"/>
                </a:cubicBezTo>
                <a:cubicBezTo>
                  <a:pt x="19323" y="11406"/>
                  <a:pt x="20291" y="12228"/>
                  <a:pt x="20505" y="12429"/>
                </a:cubicBezTo>
                <a:cubicBezTo>
                  <a:pt x="20864" y="12769"/>
                  <a:pt x="21120" y="13102"/>
                  <a:pt x="21346" y="13532"/>
                </a:cubicBezTo>
                <a:cubicBezTo>
                  <a:pt x="21366" y="13571"/>
                  <a:pt x="21207" y="13575"/>
                  <a:pt x="21223" y="13685"/>
                </a:cubicBezTo>
                <a:cubicBezTo>
                  <a:pt x="21236" y="13798"/>
                  <a:pt x="21288" y="13882"/>
                  <a:pt x="21343" y="13911"/>
                </a:cubicBezTo>
                <a:cubicBezTo>
                  <a:pt x="21398" y="13940"/>
                  <a:pt x="21602" y="14125"/>
                  <a:pt x="21628" y="14199"/>
                </a:cubicBezTo>
                <a:cubicBezTo>
                  <a:pt x="21654" y="14274"/>
                  <a:pt x="21825" y="14558"/>
                  <a:pt x="21845" y="14798"/>
                </a:cubicBezTo>
                <a:cubicBezTo>
                  <a:pt x="21864" y="15041"/>
                  <a:pt x="21845" y="15345"/>
                  <a:pt x="22016" y="15397"/>
                </a:cubicBezTo>
                <a:cubicBezTo>
                  <a:pt x="22191" y="15449"/>
                  <a:pt x="22376" y="15196"/>
                  <a:pt x="22499" y="14859"/>
                </a:cubicBezTo>
                <a:cubicBezTo>
                  <a:pt x="22622" y="14523"/>
                  <a:pt x="22771" y="14041"/>
                  <a:pt x="22774" y="13921"/>
                </a:cubicBezTo>
                <a:cubicBezTo>
                  <a:pt x="22780" y="13801"/>
                  <a:pt x="22761" y="13578"/>
                  <a:pt x="22809" y="13477"/>
                </a:cubicBezTo>
                <a:cubicBezTo>
                  <a:pt x="22861" y="13377"/>
                  <a:pt x="22981" y="12953"/>
                  <a:pt x="22926" y="12710"/>
                </a:cubicBezTo>
                <a:cubicBezTo>
                  <a:pt x="22871" y="12468"/>
                  <a:pt x="22635" y="12523"/>
                  <a:pt x="22567" y="12548"/>
                </a:cubicBezTo>
                <a:cubicBezTo>
                  <a:pt x="22502" y="12571"/>
                  <a:pt x="22227" y="12542"/>
                  <a:pt x="22152" y="12519"/>
                </a:cubicBezTo>
                <a:cubicBezTo>
                  <a:pt x="22081" y="12500"/>
                  <a:pt x="21693" y="12532"/>
                  <a:pt x="21693" y="12532"/>
                </a:cubicBezTo>
                <a:cubicBezTo>
                  <a:pt x="21693" y="12532"/>
                  <a:pt x="21324" y="12037"/>
                  <a:pt x="21026" y="11620"/>
                </a:cubicBezTo>
                <a:cubicBezTo>
                  <a:pt x="20773" y="11267"/>
                  <a:pt x="20608" y="10856"/>
                  <a:pt x="20353" y="10516"/>
                </a:cubicBezTo>
                <a:cubicBezTo>
                  <a:pt x="20259" y="10390"/>
                  <a:pt x="20146" y="10270"/>
                  <a:pt x="20013" y="10170"/>
                </a:cubicBezTo>
                <a:cubicBezTo>
                  <a:pt x="19663" y="9907"/>
                  <a:pt x="18948" y="9610"/>
                  <a:pt x="18948" y="9610"/>
                </a:cubicBezTo>
                <a:cubicBezTo>
                  <a:pt x="18948" y="9610"/>
                  <a:pt x="18327" y="8975"/>
                  <a:pt x="18035" y="8587"/>
                </a:cubicBezTo>
                <a:cubicBezTo>
                  <a:pt x="17747" y="8195"/>
                  <a:pt x="17213" y="7441"/>
                  <a:pt x="17213" y="7441"/>
                </a:cubicBezTo>
                <a:cubicBezTo>
                  <a:pt x="17213" y="7441"/>
                  <a:pt x="17356" y="7295"/>
                  <a:pt x="17472" y="7163"/>
                </a:cubicBezTo>
                <a:cubicBezTo>
                  <a:pt x="17831" y="6745"/>
                  <a:pt x="17770" y="6619"/>
                  <a:pt x="17310" y="6305"/>
                </a:cubicBezTo>
                <a:cubicBezTo>
                  <a:pt x="16708" y="5894"/>
                  <a:pt x="16886" y="5823"/>
                  <a:pt x="15899" y="5421"/>
                </a:cubicBezTo>
                <a:cubicBezTo>
                  <a:pt x="15776" y="5373"/>
                  <a:pt x="15297" y="5169"/>
                  <a:pt x="15161" y="5227"/>
                </a:cubicBezTo>
                <a:cubicBezTo>
                  <a:pt x="15138" y="5237"/>
                  <a:pt x="14585" y="4738"/>
                  <a:pt x="14394" y="4505"/>
                </a:cubicBezTo>
                <a:cubicBezTo>
                  <a:pt x="14203" y="4269"/>
                  <a:pt x="14044" y="4133"/>
                  <a:pt x="14019" y="4004"/>
                </a:cubicBezTo>
                <a:cubicBezTo>
                  <a:pt x="14041" y="4017"/>
                  <a:pt x="14067" y="4026"/>
                  <a:pt x="14090" y="4036"/>
                </a:cubicBezTo>
                <a:cubicBezTo>
                  <a:pt x="14371" y="4133"/>
                  <a:pt x="14498" y="4133"/>
                  <a:pt x="14498" y="4133"/>
                </a:cubicBezTo>
                <a:cubicBezTo>
                  <a:pt x="14498" y="4133"/>
                  <a:pt x="14420" y="4120"/>
                  <a:pt x="14281" y="4023"/>
                </a:cubicBezTo>
                <a:cubicBezTo>
                  <a:pt x="14141" y="3923"/>
                  <a:pt x="13970" y="3797"/>
                  <a:pt x="14054" y="3855"/>
                </a:cubicBezTo>
                <a:cubicBezTo>
                  <a:pt x="14138" y="3910"/>
                  <a:pt x="14705" y="4091"/>
                  <a:pt x="14705" y="4091"/>
                </a:cubicBezTo>
                <a:cubicBezTo>
                  <a:pt x="14705" y="4091"/>
                  <a:pt x="14556" y="4039"/>
                  <a:pt x="14388" y="3929"/>
                </a:cubicBezTo>
                <a:cubicBezTo>
                  <a:pt x="14336" y="3894"/>
                  <a:pt x="14287" y="3861"/>
                  <a:pt x="14248" y="3832"/>
                </a:cubicBezTo>
                <a:cubicBezTo>
                  <a:pt x="14485" y="3868"/>
                  <a:pt x="14844" y="3916"/>
                  <a:pt x="14964" y="3907"/>
                </a:cubicBezTo>
                <a:cubicBezTo>
                  <a:pt x="15148" y="3897"/>
                  <a:pt x="15776" y="3855"/>
                  <a:pt x="16016" y="3900"/>
                </a:cubicBezTo>
                <a:cubicBezTo>
                  <a:pt x="16682" y="4030"/>
                  <a:pt x="17453" y="3958"/>
                  <a:pt x="18129" y="3952"/>
                </a:cubicBezTo>
                <a:cubicBezTo>
                  <a:pt x="18508" y="3949"/>
                  <a:pt x="19084" y="3971"/>
                  <a:pt x="19084" y="3971"/>
                </a:cubicBezTo>
                <a:cubicBezTo>
                  <a:pt x="19084" y="3971"/>
                  <a:pt x="19443" y="4110"/>
                  <a:pt x="19709" y="4046"/>
                </a:cubicBezTo>
                <a:cubicBezTo>
                  <a:pt x="19971" y="3981"/>
                  <a:pt x="20013" y="3881"/>
                  <a:pt x="20165" y="3884"/>
                </a:cubicBezTo>
                <a:cubicBezTo>
                  <a:pt x="20314" y="3884"/>
                  <a:pt x="20469" y="3900"/>
                  <a:pt x="20527" y="3868"/>
                </a:cubicBezTo>
                <a:cubicBezTo>
                  <a:pt x="20582" y="3832"/>
                  <a:pt x="20553" y="3797"/>
                  <a:pt x="20508" y="3777"/>
                </a:cubicBezTo>
                <a:cubicBezTo>
                  <a:pt x="20463" y="3754"/>
                  <a:pt x="20149" y="3696"/>
                  <a:pt x="20149" y="3696"/>
                </a:cubicBezTo>
                <a:cubicBezTo>
                  <a:pt x="20149" y="3696"/>
                  <a:pt x="20120" y="3654"/>
                  <a:pt x="20239" y="3661"/>
                </a:cubicBezTo>
                <a:cubicBezTo>
                  <a:pt x="20317" y="3664"/>
                  <a:pt x="20508" y="3657"/>
                  <a:pt x="20631" y="3657"/>
                </a:cubicBezTo>
                <a:cubicBezTo>
                  <a:pt x="20722" y="3657"/>
                  <a:pt x="20812" y="3667"/>
                  <a:pt x="20825" y="3596"/>
                </a:cubicBezTo>
                <a:cubicBezTo>
                  <a:pt x="20845" y="3508"/>
                  <a:pt x="20667" y="3505"/>
                  <a:pt x="20608" y="3499"/>
                </a:cubicBezTo>
                <a:cubicBezTo>
                  <a:pt x="20476" y="3486"/>
                  <a:pt x="20285" y="3483"/>
                  <a:pt x="20281" y="3483"/>
                </a:cubicBezTo>
                <a:cubicBezTo>
                  <a:pt x="20155" y="3483"/>
                  <a:pt x="20563" y="3415"/>
                  <a:pt x="20628" y="3398"/>
                </a:cubicBezTo>
                <a:cubicBezTo>
                  <a:pt x="20689" y="3382"/>
                  <a:pt x="20893" y="3343"/>
                  <a:pt x="20922" y="3298"/>
                </a:cubicBezTo>
                <a:cubicBezTo>
                  <a:pt x="20968" y="3227"/>
                  <a:pt x="20884" y="3201"/>
                  <a:pt x="20819" y="3198"/>
                </a:cubicBezTo>
                <a:cubicBezTo>
                  <a:pt x="20793" y="3195"/>
                  <a:pt x="20353" y="3282"/>
                  <a:pt x="20340" y="3279"/>
                </a:cubicBezTo>
                <a:cubicBezTo>
                  <a:pt x="20337" y="3279"/>
                  <a:pt x="20281" y="3288"/>
                  <a:pt x="20333" y="3269"/>
                </a:cubicBezTo>
                <a:cubicBezTo>
                  <a:pt x="20430" y="3233"/>
                  <a:pt x="20683" y="3169"/>
                  <a:pt x="20767" y="3110"/>
                </a:cubicBezTo>
                <a:cubicBezTo>
                  <a:pt x="20825" y="3068"/>
                  <a:pt x="20806" y="3029"/>
                  <a:pt x="20786" y="3013"/>
                </a:cubicBezTo>
                <a:cubicBezTo>
                  <a:pt x="20725" y="2965"/>
                  <a:pt x="20521" y="3029"/>
                  <a:pt x="20521" y="3029"/>
                </a:cubicBezTo>
                <a:cubicBezTo>
                  <a:pt x="20366" y="3078"/>
                  <a:pt x="20217" y="3094"/>
                  <a:pt x="20061" y="3140"/>
                </a:cubicBezTo>
                <a:cubicBezTo>
                  <a:pt x="19922" y="3156"/>
                  <a:pt x="19741" y="3165"/>
                  <a:pt x="19670" y="3172"/>
                </a:cubicBezTo>
                <a:cubicBezTo>
                  <a:pt x="19602" y="3182"/>
                  <a:pt x="19705" y="3081"/>
                  <a:pt x="19770" y="3020"/>
                </a:cubicBezTo>
                <a:cubicBezTo>
                  <a:pt x="19838" y="2955"/>
                  <a:pt x="19900" y="2803"/>
                  <a:pt x="19867" y="2725"/>
                </a:cubicBezTo>
                <a:cubicBezTo>
                  <a:pt x="19832" y="2651"/>
                  <a:pt x="19764" y="2751"/>
                  <a:pt x="19764" y="2751"/>
                </a:cubicBezTo>
                <a:cubicBezTo>
                  <a:pt x="19712" y="2793"/>
                  <a:pt x="19689" y="2838"/>
                  <a:pt x="19637" y="2884"/>
                </a:cubicBezTo>
                <a:cubicBezTo>
                  <a:pt x="19537" y="2971"/>
                  <a:pt x="19463" y="3004"/>
                  <a:pt x="19404" y="3055"/>
                </a:cubicBezTo>
                <a:cubicBezTo>
                  <a:pt x="19317" y="3133"/>
                  <a:pt x="19226" y="3230"/>
                  <a:pt x="19120" y="3408"/>
                </a:cubicBezTo>
                <a:cubicBezTo>
                  <a:pt x="19120" y="3408"/>
                  <a:pt x="18291" y="3340"/>
                  <a:pt x="18071" y="3259"/>
                </a:cubicBezTo>
                <a:cubicBezTo>
                  <a:pt x="17854" y="3175"/>
                  <a:pt x="17194" y="3110"/>
                  <a:pt x="16980" y="3094"/>
                </a:cubicBezTo>
                <a:cubicBezTo>
                  <a:pt x="16770" y="3078"/>
                  <a:pt x="16116" y="3165"/>
                  <a:pt x="16116" y="3165"/>
                </a:cubicBezTo>
                <a:cubicBezTo>
                  <a:pt x="16116" y="3165"/>
                  <a:pt x="15475" y="3029"/>
                  <a:pt x="15274" y="3023"/>
                </a:cubicBezTo>
                <a:cubicBezTo>
                  <a:pt x="15070" y="3016"/>
                  <a:pt x="14821" y="3016"/>
                  <a:pt x="14821" y="3016"/>
                </a:cubicBezTo>
                <a:cubicBezTo>
                  <a:pt x="14821" y="3016"/>
                  <a:pt x="14468" y="2858"/>
                  <a:pt x="14252" y="2771"/>
                </a:cubicBezTo>
                <a:cubicBezTo>
                  <a:pt x="14750" y="2861"/>
                  <a:pt x="14824" y="2864"/>
                  <a:pt x="14824" y="2864"/>
                </a:cubicBezTo>
                <a:cubicBezTo>
                  <a:pt x="14646" y="2809"/>
                  <a:pt x="14472" y="2754"/>
                  <a:pt x="14297" y="2699"/>
                </a:cubicBezTo>
                <a:cubicBezTo>
                  <a:pt x="14297" y="2699"/>
                  <a:pt x="13588" y="2489"/>
                  <a:pt x="13750" y="2557"/>
                </a:cubicBezTo>
                <a:cubicBezTo>
                  <a:pt x="13912" y="2625"/>
                  <a:pt x="14443" y="2625"/>
                  <a:pt x="14443" y="2625"/>
                </a:cubicBezTo>
                <a:cubicBezTo>
                  <a:pt x="14443" y="2625"/>
                  <a:pt x="13646" y="2512"/>
                  <a:pt x="13261" y="2259"/>
                </a:cubicBezTo>
                <a:cubicBezTo>
                  <a:pt x="13468" y="2311"/>
                  <a:pt x="13692" y="2356"/>
                  <a:pt x="13692" y="2356"/>
                </a:cubicBezTo>
                <a:cubicBezTo>
                  <a:pt x="13692" y="2356"/>
                  <a:pt x="13595" y="2330"/>
                  <a:pt x="13417" y="2259"/>
                </a:cubicBezTo>
                <a:cubicBezTo>
                  <a:pt x="13287" y="2211"/>
                  <a:pt x="13080" y="2033"/>
                  <a:pt x="12973" y="1939"/>
                </a:cubicBezTo>
                <a:cubicBezTo>
                  <a:pt x="12983" y="1942"/>
                  <a:pt x="12989" y="1948"/>
                  <a:pt x="12996" y="1952"/>
                </a:cubicBezTo>
                <a:cubicBezTo>
                  <a:pt x="13048" y="1987"/>
                  <a:pt x="13093" y="2020"/>
                  <a:pt x="13128" y="2049"/>
                </a:cubicBezTo>
                <a:cubicBezTo>
                  <a:pt x="13313" y="2191"/>
                  <a:pt x="13802" y="2266"/>
                  <a:pt x="13802" y="2266"/>
                </a:cubicBezTo>
                <a:cubicBezTo>
                  <a:pt x="13802" y="2266"/>
                  <a:pt x="13714" y="2262"/>
                  <a:pt x="13410" y="2143"/>
                </a:cubicBezTo>
                <a:cubicBezTo>
                  <a:pt x="13151" y="2042"/>
                  <a:pt x="12915" y="1686"/>
                  <a:pt x="12853" y="1583"/>
                </a:cubicBezTo>
                <a:cubicBezTo>
                  <a:pt x="12814" y="1418"/>
                  <a:pt x="12753" y="1285"/>
                  <a:pt x="12753" y="1285"/>
                </a:cubicBezTo>
                <a:cubicBezTo>
                  <a:pt x="12753" y="1285"/>
                  <a:pt x="12908" y="884"/>
                  <a:pt x="12708" y="563"/>
                </a:cubicBezTo>
                <a:cubicBezTo>
                  <a:pt x="12478" y="194"/>
                  <a:pt x="12106" y="0"/>
                  <a:pt x="11685" y="78"/>
                </a:cubicBezTo>
                <a:cubicBezTo>
                  <a:pt x="11442" y="123"/>
                  <a:pt x="11209" y="249"/>
                  <a:pt x="11086" y="463"/>
                </a:cubicBezTo>
                <a:cubicBezTo>
                  <a:pt x="11028" y="563"/>
                  <a:pt x="10970" y="663"/>
                  <a:pt x="10911" y="761"/>
                </a:cubicBezTo>
                <a:cubicBezTo>
                  <a:pt x="10814" y="922"/>
                  <a:pt x="10500" y="974"/>
                  <a:pt x="10487" y="1265"/>
                </a:cubicBezTo>
                <a:cubicBezTo>
                  <a:pt x="10484" y="1356"/>
                  <a:pt x="10520" y="1382"/>
                  <a:pt x="10562" y="1376"/>
                </a:cubicBezTo>
                <a:cubicBezTo>
                  <a:pt x="10617" y="1369"/>
                  <a:pt x="10694" y="1308"/>
                  <a:pt x="10694" y="1308"/>
                </a:cubicBezTo>
                <a:cubicBezTo>
                  <a:pt x="10694" y="1308"/>
                  <a:pt x="10743" y="1431"/>
                  <a:pt x="10788" y="1469"/>
                </a:cubicBezTo>
                <a:cubicBezTo>
                  <a:pt x="10834" y="1505"/>
                  <a:pt x="10759" y="1754"/>
                  <a:pt x="10817" y="1948"/>
                </a:cubicBezTo>
                <a:cubicBezTo>
                  <a:pt x="10872" y="2146"/>
                  <a:pt x="11038" y="2466"/>
                  <a:pt x="11038" y="2466"/>
                </a:cubicBezTo>
                <a:cubicBezTo>
                  <a:pt x="11038" y="2466"/>
                  <a:pt x="10753" y="2631"/>
                  <a:pt x="10633" y="2625"/>
                </a:cubicBezTo>
                <a:cubicBezTo>
                  <a:pt x="10157" y="2609"/>
                  <a:pt x="9727" y="2764"/>
                  <a:pt x="9380" y="3084"/>
                </a:cubicBezTo>
                <a:cubicBezTo>
                  <a:pt x="9303" y="3156"/>
                  <a:pt x="9092" y="3343"/>
                  <a:pt x="9092" y="3343"/>
                </a:cubicBezTo>
                <a:cubicBezTo>
                  <a:pt x="8594" y="3496"/>
                  <a:pt x="8063" y="3748"/>
                  <a:pt x="7535" y="3729"/>
                </a:cubicBezTo>
                <a:cubicBezTo>
                  <a:pt x="6865" y="3703"/>
                  <a:pt x="6140" y="3657"/>
                  <a:pt x="5470" y="3593"/>
                </a:cubicBezTo>
                <a:cubicBezTo>
                  <a:pt x="5305" y="3576"/>
                  <a:pt x="4995" y="3483"/>
                  <a:pt x="4995" y="3483"/>
                </a:cubicBezTo>
                <a:cubicBezTo>
                  <a:pt x="4969" y="3479"/>
                  <a:pt x="4940" y="3476"/>
                  <a:pt x="4914" y="3470"/>
                </a:cubicBezTo>
                <a:cubicBezTo>
                  <a:pt x="4914" y="3470"/>
                  <a:pt x="4739" y="3398"/>
                  <a:pt x="4509" y="3373"/>
                </a:cubicBezTo>
                <a:cubicBezTo>
                  <a:pt x="4279" y="3343"/>
                  <a:pt x="4140" y="3385"/>
                  <a:pt x="4037" y="3447"/>
                </a:cubicBezTo>
                <a:cubicBezTo>
                  <a:pt x="3933" y="3508"/>
                  <a:pt x="3836" y="3615"/>
                  <a:pt x="3836" y="3615"/>
                </a:cubicBezTo>
                <a:cubicBezTo>
                  <a:pt x="3619" y="3625"/>
                  <a:pt x="3402" y="3635"/>
                  <a:pt x="3182" y="3644"/>
                </a:cubicBezTo>
                <a:cubicBezTo>
                  <a:pt x="3166" y="3664"/>
                  <a:pt x="3150" y="3680"/>
                  <a:pt x="3134" y="3696"/>
                </a:cubicBezTo>
                <a:cubicBezTo>
                  <a:pt x="3134" y="3696"/>
                  <a:pt x="2648" y="3551"/>
                  <a:pt x="2311" y="3169"/>
                </a:cubicBezTo>
                <a:cubicBezTo>
                  <a:pt x="1991" y="2806"/>
                  <a:pt x="1654" y="2457"/>
                  <a:pt x="1137" y="2486"/>
                </a:cubicBezTo>
                <a:cubicBezTo>
                  <a:pt x="771" y="2508"/>
                  <a:pt x="544" y="2680"/>
                  <a:pt x="389" y="2890"/>
                </a:cubicBezTo>
                <a:cubicBezTo>
                  <a:pt x="0" y="3431"/>
                  <a:pt x="59" y="4499"/>
                  <a:pt x="505" y="4994"/>
                </a:cubicBezTo>
                <a:cubicBezTo>
                  <a:pt x="693" y="5201"/>
                  <a:pt x="959" y="5340"/>
                  <a:pt x="1344" y="5344"/>
                </a:cubicBezTo>
                <a:cubicBezTo>
                  <a:pt x="2085" y="5350"/>
                  <a:pt x="2289" y="4593"/>
                  <a:pt x="2807" y="4230"/>
                </a:cubicBezTo>
                <a:cubicBezTo>
                  <a:pt x="3043" y="4065"/>
                  <a:pt x="3166" y="4023"/>
                  <a:pt x="3166" y="4023"/>
                </a:cubicBezTo>
                <a:cubicBezTo>
                  <a:pt x="3179" y="4039"/>
                  <a:pt x="3192" y="4055"/>
                  <a:pt x="3208" y="4072"/>
                </a:cubicBezTo>
                <a:cubicBezTo>
                  <a:pt x="3383" y="4065"/>
                  <a:pt x="3561" y="4059"/>
                  <a:pt x="3736" y="4052"/>
                </a:cubicBezTo>
                <a:cubicBezTo>
                  <a:pt x="3736" y="4052"/>
                  <a:pt x="3768" y="4211"/>
                  <a:pt x="3859" y="4214"/>
                </a:cubicBezTo>
                <a:cubicBezTo>
                  <a:pt x="3952" y="4221"/>
                  <a:pt x="4092" y="4159"/>
                  <a:pt x="4173" y="4208"/>
                </a:cubicBezTo>
                <a:cubicBezTo>
                  <a:pt x="4253" y="4259"/>
                  <a:pt x="4370" y="4363"/>
                  <a:pt x="4474" y="4321"/>
                </a:cubicBezTo>
                <a:cubicBezTo>
                  <a:pt x="4577" y="4279"/>
                  <a:pt x="4953" y="4146"/>
                  <a:pt x="4953" y="4146"/>
                </a:cubicBezTo>
                <a:cubicBezTo>
                  <a:pt x="5655" y="4272"/>
                  <a:pt x="6364" y="4505"/>
                  <a:pt x="7076" y="4557"/>
                </a:cubicBezTo>
                <a:cubicBezTo>
                  <a:pt x="7277" y="4570"/>
                  <a:pt x="7484" y="4573"/>
                  <a:pt x="7707" y="4583"/>
                </a:cubicBezTo>
                <a:cubicBezTo>
                  <a:pt x="7862" y="4590"/>
                  <a:pt x="8655" y="4408"/>
                  <a:pt x="8953" y="4324"/>
                </a:cubicBezTo>
                <a:cubicBezTo>
                  <a:pt x="9251" y="4243"/>
                  <a:pt x="9665" y="4039"/>
                  <a:pt x="9665" y="4039"/>
                </a:cubicBezTo>
                <a:cubicBezTo>
                  <a:pt x="9685" y="4043"/>
                  <a:pt x="9711" y="4049"/>
                  <a:pt x="9720" y="4049"/>
                </a:cubicBezTo>
                <a:cubicBezTo>
                  <a:pt x="9730" y="4052"/>
                  <a:pt x="10206" y="3894"/>
                  <a:pt x="10277" y="3916"/>
                </a:cubicBezTo>
                <a:cubicBezTo>
                  <a:pt x="10351" y="3936"/>
                  <a:pt x="10601" y="4114"/>
                  <a:pt x="10730" y="4405"/>
                </a:cubicBezTo>
                <a:cubicBezTo>
                  <a:pt x="10856" y="4696"/>
                  <a:pt x="10840" y="5159"/>
                  <a:pt x="11306" y="5321"/>
                </a:cubicBezTo>
                <a:cubicBezTo>
                  <a:pt x="11776" y="5480"/>
                  <a:pt x="12284" y="5975"/>
                  <a:pt x="12526" y="6104"/>
                </a:cubicBezTo>
                <a:cubicBezTo>
                  <a:pt x="12772" y="6234"/>
                  <a:pt x="13782" y="7011"/>
                  <a:pt x="13782" y="7011"/>
                </a:cubicBezTo>
                <a:cubicBezTo>
                  <a:pt x="13773" y="7036"/>
                  <a:pt x="13844" y="7075"/>
                  <a:pt x="13834" y="7098"/>
                </a:cubicBezTo>
                <a:cubicBezTo>
                  <a:pt x="13747" y="7305"/>
                  <a:pt x="14077" y="7749"/>
                  <a:pt x="13824" y="8325"/>
                </a:cubicBezTo>
                <a:cubicBezTo>
                  <a:pt x="13831" y="8351"/>
                  <a:pt x="13837" y="8373"/>
                  <a:pt x="13841" y="8399"/>
                </a:cubicBezTo>
                <a:cubicBezTo>
                  <a:pt x="13841" y="8399"/>
                  <a:pt x="13617" y="8956"/>
                  <a:pt x="13462" y="9593"/>
                </a:cubicBezTo>
                <a:cubicBezTo>
                  <a:pt x="13310" y="10234"/>
                  <a:pt x="13216" y="10509"/>
                  <a:pt x="13200" y="10694"/>
                </a:cubicBezTo>
                <a:cubicBezTo>
                  <a:pt x="13183" y="10878"/>
                  <a:pt x="13200" y="11027"/>
                  <a:pt x="13523" y="11315"/>
                </a:cubicBezTo>
                <a:cubicBezTo>
                  <a:pt x="14229" y="11953"/>
                  <a:pt x="14857" y="12940"/>
                  <a:pt x="15368" y="13733"/>
                </a:cubicBezTo>
                <a:cubicBezTo>
                  <a:pt x="15462" y="13879"/>
                  <a:pt x="15601" y="14076"/>
                  <a:pt x="15682" y="14238"/>
                </a:cubicBezTo>
                <a:cubicBezTo>
                  <a:pt x="15682" y="14238"/>
                  <a:pt x="15520" y="14264"/>
                  <a:pt x="15527" y="14364"/>
                </a:cubicBezTo>
                <a:cubicBezTo>
                  <a:pt x="15533" y="14468"/>
                  <a:pt x="15572" y="14633"/>
                  <a:pt x="15501" y="14798"/>
                </a:cubicBezTo>
                <a:cubicBezTo>
                  <a:pt x="15430" y="14960"/>
                  <a:pt x="15235" y="15177"/>
                  <a:pt x="15122" y="15264"/>
                </a:cubicBezTo>
                <a:cubicBezTo>
                  <a:pt x="14986" y="15368"/>
                  <a:pt x="14365" y="15720"/>
                  <a:pt x="14595" y="15976"/>
                </a:cubicBezTo>
                <a:close/>
                <a:moveTo>
                  <a:pt x="531" y="4667"/>
                </a:moveTo>
                <a:cubicBezTo>
                  <a:pt x="541" y="4670"/>
                  <a:pt x="551" y="4670"/>
                  <a:pt x="560" y="4674"/>
                </a:cubicBezTo>
                <a:cubicBezTo>
                  <a:pt x="560" y="4674"/>
                  <a:pt x="560" y="4674"/>
                  <a:pt x="560" y="4674"/>
                </a:cubicBezTo>
                <a:cubicBezTo>
                  <a:pt x="560" y="4674"/>
                  <a:pt x="560" y="4674"/>
                  <a:pt x="560" y="4677"/>
                </a:cubicBezTo>
                <a:cubicBezTo>
                  <a:pt x="560" y="4690"/>
                  <a:pt x="560" y="4706"/>
                  <a:pt x="560" y="4719"/>
                </a:cubicBezTo>
                <a:cubicBezTo>
                  <a:pt x="551" y="4703"/>
                  <a:pt x="541" y="4683"/>
                  <a:pt x="531" y="4667"/>
                </a:cubicBezTo>
                <a:close/>
                <a:moveTo>
                  <a:pt x="628" y="4813"/>
                </a:moveTo>
                <a:cubicBezTo>
                  <a:pt x="628" y="4813"/>
                  <a:pt x="628" y="4813"/>
                  <a:pt x="628" y="4813"/>
                </a:cubicBezTo>
                <a:cubicBezTo>
                  <a:pt x="628" y="4813"/>
                  <a:pt x="628" y="4813"/>
                  <a:pt x="628" y="4813"/>
                </a:cubicBezTo>
                <a:cubicBezTo>
                  <a:pt x="628" y="4813"/>
                  <a:pt x="628" y="4813"/>
                  <a:pt x="628" y="4813"/>
                </a:cubicBezTo>
                <a:close/>
                <a:moveTo>
                  <a:pt x="638" y="4826"/>
                </a:moveTo>
                <a:cubicBezTo>
                  <a:pt x="638" y="4823"/>
                  <a:pt x="638" y="4819"/>
                  <a:pt x="638" y="4816"/>
                </a:cubicBezTo>
                <a:cubicBezTo>
                  <a:pt x="638" y="4816"/>
                  <a:pt x="638" y="4816"/>
                  <a:pt x="638" y="4813"/>
                </a:cubicBezTo>
                <a:cubicBezTo>
                  <a:pt x="641" y="4813"/>
                  <a:pt x="641" y="4813"/>
                  <a:pt x="641" y="4813"/>
                </a:cubicBezTo>
                <a:cubicBezTo>
                  <a:pt x="658" y="4816"/>
                  <a:pt x="677" y="4819"/>
                  <a:pt x="693" y="4823"/>
                </a:cubicBezTo>
                <a:cubicBezTo>
                  <a:pt x="693" y="4823"/>
                  <a:pt x="693" y="4823"/>
                  <a:pt x="696" y="4823"/>
                </a:cubicBezTo>
                <a:cubicBezTo>
                  <a:pt x="696" y="4826"/>
                  <a:pt x="696" y="4826"/>
                  <a:pt x="696" y="4826"/>
                </a:cubicBezTo>
                <a:cubicBezTo>
                  <a:pt x="696" y="4848"/>
                  <a:pt x="696" y="4868"/>
                  <a:pt x="696" y="4891"/>
                </a:cubicBezTo>
                <a:cubicBezTo>
                  <a:pt x="677" y="4868"/>
                  <a:pt x="658" y="4848"/>
                  <a:pt x="638" y="4826"/>
                </a:cubicBezTo>
                <a:close/>
                <a:moveTo>
                  <a:pt x="706" y="4900"/>
                </a:moveTo>
                <a:cubicBezTo>
                  <a:pt x="706" y="4878"/>
                  <a:pt x="706" y="4852"/>
                  <a:pt x="706" y="4829"/>
                </a:cubicBezTo>
                <a:cubicBezTo>
                  <a:pt x="706" y="4826"/>
                  <a:pt x="706" y="4826"/>
                  <a:pt x="706" y="4826"/>
                </a:cubicBezTo>
                <a:cubicBezTo>
                  <a:pt x="706" y="4826"/>
                  <a:pt x="706" y="4826"/>
                  <a:pt x="706" y="4826"/>
                </a:cubicBezTo>
                <a:cubicBezTo>
                  <a:pt x="726" y="4829"/>
                  <a:pt x="742" y="4832"/>
                  <a:pt x="761" y="4835"/>
                </a:cubicBezTo>
                <a:cubicBezTo>
                  <a:pt x="761" y="4835"/>
                  <a:pt x="761" y="4835"/>
                  <a:pt x="761" y="4835"/>
                </a:cubicBezTo>
                <a:cubicBezTo>
                  <a:pt x="761" y="4839"/>
                  <a:pt x="761" y="4839"/>
                  <a:pt x="761" y="4839"/>
                </a:cubicBezTo>
                <a:cubicBezTo>
                  <a:pt x="764" y="4878"/>
                  <a:pt x="764" y="4916"/>
                  <a:pt x="764" y="4955"/>
                </a:cubicBezTo>
                <a:cubicBezTo>
                  <a:pt x="745" y="4939"/>
                  <a:pt x="726" y="4920"/>
                  <a:pt x="706" y="4900"/>
                </a:cubicBezTo>
                <a:close/>
                <a:moveTo>
                  <a:pt x="774" y="4965"/>
                </a:moveTo>
                <a:cubicBezTo>
                  <a:pt x="774" y="4923"/>
                  <a:pt x="774" y="4881"/>
                  <a:pt x="774" y="4842"/>
                </a:cubicBezTo>
                <a:cubicBezTo>
                  <a:pt x="774" y="4839"/>
                  <a:pt x="774" y="4839"/>
                  <a:pt x="774" y="4839"/>
                </a:cubicBezTo>
                <a:cubicBezTo>
                  <a:pt x="774" y="4839"/>
                  <a:pt x="774" y="4839"/>
                  <a:pt x="774" y="4839"/>
                </a:cubicBezTo>
                <a:cubicBezTo>
                  <a:pt x="793" y="4842"/>
                  <a:pt x="813" y="4845"/>
                  <a:pt x="829" y="4848"/>
                </a:cubicBezTo>
                <a:cubicBezTo>
                  <a:pt x="832" y="4848"/>
                  <a:pt x="832" y="4848"/>
                  <a:pt x="832" y="4848"/>
                </a:cubicBezTo>
                <a:cubicBezTo>
                  <a:pt x="832" y="4852"/>
                  <a:pt x="832" y="4852"/>
                  <a:pt x="832" y="4852"/>
                </a:cubicBezTo>
                <a:cubicBezTo>
                  <a:pt x="832" y="4903"/>
                  <a:pt x="832" y="4959"/>
                  <a:pt x="832" y="5010"/>
                </a:cubicBezTo>
                <a:cubicBezTo>
                  <a:pt x="813" y="4997"/>
                  <a:pt x="793" y="4981"/>
                  <a:pt x="774" y="4965"/>
                </a:cubicBezTo>
                <a:close/>
                <a:moveTo>
                  <a:pt x="842" y="5020"/>
                </a:moveTo>
                <a:cubicBezTo>
                  <a:pt x="842" y="4962"/>
                  <a:pt x="842" y="4907"/>
                  <a:pt x="842" y="4852"/>
                </a:cubicBezTo>
                <a:cubicBezTo>
                  <a:pt x="842" y="4852"/>
                  <a:pt x="842" y="4852"/>
                  <a:pt x="842" y="4848"/>
                </a:cubicBezTo>
                <a:cubicBezTo>
                  <a:pt x="842" y="4848"/>
                  <a:pt x="842" y="4848"/>
                  <a:pt x="845" y="4848"/>
                </a:cubicBezTo>
                <a:cubicBezTo>
                  <a:pt x="861" y="4852"/>
                  <a:pt x="881" y="4855"/>
                  <a:pt x="900" y="4858"/>
                </a:cubicBezTo>
                <a:cubicBezTo>
                  <a:pt x="900" y="4861"/>
                  <a:pt x="900" y="4861"/>
                  <a:pt x="900" y="4861"/>
                </a:cubicBezTo>
                <a:cubicBezTo>
                  <a:pt x="900" y="4861"/>
                  <a:pt x="900" y="4861"/>
                  <a:pt x="900" y="4865"/>
                </a:cubicBezTo>
                <a:cubicBezTo>
                  <a:pt x="900" y="4929"/>
                  <a:pt x="904" y="4991"/>
                  <a:pt x="904" y="5056"/>
                </a:cubicBezTo>
                <a:cubicBezTo>
                  <a:pt x="881" y="5046"/>
                  <a:pt x="861" y="5033"/>
                  <a:pt x="842" y="5020"/>
                </a:cubicBezTo>
                <a:close/>
                <a:moveTo>
                  <a:pt x="913" y="5062"/>
                </a:moveTo>
                <a:cubicBezTo>
                  <a:pt x="913" y="4997"/>
                  <a:pt x="913" y="4933"/>
                  <a:pt x="913" y="4865"/>
                </a:cubicBezTo>
                <a:cubicBezTo>
                  <a:pt x="913" y="4865"/>
                  <a:pt x="913" y="4865"/>
                  <a:pt x="913" y="4861"/>
                </a:cubicBezTo>
                <a:cubicBezTo>
                  <a:pt x="913" y="4861"/>
                  <a:pt x="913" y="4861"/>
                  <a:pt x="913" y="4861"/>
                </a:cubicBezTo>
                <a:cubicBezTo>
                  <a:pt x="933" y="4865"/>
                  <a:pt x="952" y="4868"/>
                  <a:pt x="968" y="4871"/>
                </a:cubicBezTo>
                <a:cubicBezTo>
                  <a:pt x="972" y="4871"/>
                  <a:pt x="972" y="4871"/>
                  <a:pt x="972" y="4871"/>
                </a:cubicBezTo>
                <a:cubicBezTo>
                  <a:pt x="972" y="4874"/>
                  <a:pt x="972" y="4874"/>
                  <a:pt x="972" y="4878"/>
                </a:cubicBezTo>
                <a:cubicBezTo>
                  <a:pt x="972" y="4949"/>
                  <a:pt x="972" y="5023"/>
                  <a:pt x="975" y="5094"/>
                </a:cubicBezTo>
                <a:cubicBezTo>
                  <a:pt x="952" y="5085"/>
                  <a:pt x="933" y="5075"/>
                  <a:pt x="913" y="5062"/>
                </a:cubicBezTo>
                <a:close/>
                <a:moveTo>
                  <a:pt x="984" y="5101"/>
                </a:moveTo>
                <a:cubicBezTo>
                  <a:pt x="984" y="5026"/>
                  <a:pt x="984" y="4952"/>
                  <a:pt x="984" y="4878"/>
                </a:cubicBezTo>
                <a:cubicBezTo>
                  <a:pt x="984" y="4874"/>
                  <a:pt x="984" y="4874"/>
                  <a:pt x="984" y="4874"/>
                </a:cubicBezTo>
                <a:cubicBezTo>
                  <a:pt x="984" y="4874"/>
                  <a:pt x="984" y="4874"/>
                  <a:pt x="984" y="4874"/>
                </a:cubicBezTo>
                <a:cubicBezTo>
                  <a:pt x="1004" y="4878"/>
                  <a:pt x="1023" y="4881"/>
                  <a:pt x="1043" y="4884"/>
                </a:cubicBezTo>
                <a:cubicBezTo>
                  <a:pt x="1043" y="4884"/>
                  <a:pt x="1043" y="4884"/>
                  <a:pt x="1043" y="4884"/>
                </a:cubicBezTo>
                <a:cubicBezTo>
                  <a:pt x="1043" y="4887"/>
                  <a:pt x="1043" y="4887"/>
                  <a:pt x="1043" y="4891"/>
                </a:cubicBezTo>
                <a:cubicBezTo>
                  <a:pt x="1046" y="4968"/>
                  <a:pt x="1046" y="5046"/>
                  <a:pt x="1046" y="5124"/>
                </a:cubicBezTo>
                <a:cubicBezTo>
                  <a:pt x="1023" y="5117"/>
                  <a:pt x="1004" y="5107"/>
                  <a:pt x="984" y="5101"/>
                </a:cubicBezTo>
                <a:close/>
                <a:moveTo>
                  <a:pt x="1056" y="5127"/>
                </a:moveTo>
                <a:cubicBezTo>
                  <a:pt x="1056" y="5049"/>
                  <a:pt x="1056" y="4971"/>
                  <a:pt x="1056" y="4891"/>
                </a:cubicBezTo>
                <a:cubicBezTo>
                  <a:pt x="1056" y="4887"/>
                  <a:pt x="1056" y="4887"/>
                  <a:pt x="1056" y="4887"/>
                </a:cubicBezTo>
                <a:cubicBezTo>
                  <a:pt x="1056" y="4887"/>
                  <a:pt x="1056" y="4887"/>
                  <a:pt x="1056" y="4887"/>
                </a:cubicBezTo>
                <a:cubicBezTo>
                  <a:pt x="1075" y="4891"/>
                  <a:pt x="1094" y="4894"/>
                  <a:pt x="1114" y="4897"/>
                </a:cubicBezTo>
                <a:cubicBezTo>
                  <a:pt x="1117" y="4897"/>
                  <a:pt x="1117" y="4897"/>
                  <a:pt x="1117" y="4897"/>
                </a:cubicBezTo>
                <a:cubicBezTo>
                  <a:pt x="1117" y="4900"/>
                  <a:pt x="1117" y="4900"/>
                  <a:pt x="1117" y="4903"/>
                </a:cubicBezTo>
                <a:cubicBezTo>
                  <a:pt x="1117" y="4984"/>
                  <a:pt x="1117" y="5065"/>
                  <a:pt x="1117" y="5146"/>
                </a:cubicBezTo>
                <a:cubicBezTo>
                  <a:pt x="1098" y="5140"/>
                  <a:pt x="1078" y="5133"/>
                  <a:pt x="1056" y="5127"/>
                </a:cubicBezTo>
                <a:close/>
                <a:moveTo>
                  <a:pt x="1130" y="5149"/>
                </a:moveTo>
                <a:cubicBezTo>
                  <a:pt x="1130" y="5069"/>
                  <a:pt x="1130" y="4984"/>
                  <a:pt x="1130" y="4903"/>
                </a:cubicBezTo>
                <a:cubicBezTo>
                  <a:pt x="1130" y="4900"/>
                  <a:pt x="1130" y="4900"/>
                  <a:pt x="1130" y="4900"/>
                </a:cubicBezTo>
                <a:cubicBezTo>
                  <a:pt x="1130" y="4900"/>
                  <a:pt x="1130" y="4900"/>
                  <a:pt x="1130" y="4900"/>
                </a:cubicBezTo>
                <a:cubicBezTo>
                  <a:pt x="1149" y="4903"/>
                  <a:pt x="1169" y="4907"/>
                  <a:pt x="1188" y="4910"/>
                </a:cubicBezTo>
                <a:cubicBezTo>
                  <a:pt x="1192" y="4910"/>
                  <a:pt x="1192" y="4910"/>
                  <a:pt x="1192" y="4910"/>
                </a:cubicBezTo>
                <a:cubicBezTo>
                  <a:pt x="1192" y="4913"/>
                  <a:pt x="1192" y="4913"/>
                  <a:pt x="1192" y="4916"/>
                </a:cubicBezTo>
                <a:cubicBezTo>
                  <a:pt x="1192" y="4997"/>
                  <a:pt x="1192" y="5078"/>
                  <a:pt x="1192" y="5159"/>
                </a:cubicBezTo>
                <a:cubicBezTo>
                  <a:pt x="1172" y="5156"/>
                  <a:pt x="1149" y="5153"/>
                  <a:pt x="1130" y="5149"/>
                </a:cubicBezTo>
                <a:close/>
                <a:moveTo>
                  <a:pt x="1205" y="5162"/>
                </a:moveTo>
                <a:cubicBezTo>
                  <a:pt x="1205" y="5082"/>
                  <a:pt x="1205" y="5001"/>
                  <a:pt x="1201" y="4916"/>
                </a:cubicBezTo>
                <a:cubicBezTo>
                  <a:pt x="1201" y="4913"/>
                  <a:pt x="1201" y="4913"/>
                  <a:pt x="1201" y="4913"/>
                </a:cubicBezTo>
                <a:cubicBezTo>
                  <a:pt x="1205" y="4913"/>
                  <a:pt x="1205" y="4913"/>
                  <a:pt x="1205" y="4913"/>
                </a:cubicBezTo>
                <a:cubicBezTo>
                  <a:pt x="1224" y="4916"/>
                  <a:pt x="1243" y="4920"/>
                  <a:pt x="1263" y="4923"/>
                </a:cubicBezTo>
                <a:cubicBezTo>
                  <a:pt x="1266" y="4923"/>
                  <a:pt x="1266" y="4923"/>
                  <a:pt x="1266" y="4923"/>
                </a:cubicBezTo>
                <a:cubicBezTo>
                  <a:pt x="1266" y="4926"/>
                  <a:pt x="1266" y="4926"/>
                  <a:pt x="1266" y="4929"/>
                </a:cubicBezTo>
                <a:cubicBezTo>
                  <a:pt x="1266" y="5007"/>
                  <a:pt x="1266" y="5088"/>
                  <a:pt x="1266" y="5169"/>
                </a:cubicBezTo>
                <a:cubicBezTo>
                  <a:pt x="1247" y="5166"/>
                  <a:pt x="1224" y="5166"/>
                  <a:pt x="1205" y="5162"/>
                </a:cubicBezTo>
                <a:close/>
                <a:moveTo>
                  <a:pt x="1279" y="5169"/>
                </a:moveTo>
                <a:cubicBezTo>
                  <a:pt x="1279" y="5088"/>
                  <a:pt x="1279" y="5010"/>
                  <a:pt x="1279" y="4929"/>
                </a:cubicBezTo>
                <a:cubicBezTo>
                  <a:pt x="1279" y="4929"/>
                  <a:pt x="1279" y="4929"/>
                  <a:pt x="1279" y="4926"/>
                </a:cubicBezTo>
                <a:cubicBezTo>
                  <a:pt x="1279" y="4926"/>
                  <a:pt x="1279" y="4926"/>
                  <a:pt x="1279" y="4926"/>
                </a:cubicBezTo>
                <a:cubicBezTo>
                  <a:pt x="1302" y="4929"/>
                  <a:pt x="1321" y="4933"/>
                  <a:pt x="1340" y="4936"/>
                </a:cubicBezTo>
                <a:cubicBezTo>
                  <a:pt x="1340" y="4939"/>
                  <a:pt x="1340" y="4939"/>
                  <a:pt x="1344" y="4939"/>
                </a:cubicBezTo>
                <a:cubicBezTo>
                  <a:pt x="1344" y="4942"/>
                  <a:pt x="1344" y="4942"/>
                  <a:pt x="1344" y="4942"/>
                </a:cubicBezTo>
                <a:cubicBezTo>
                  <a:pt x="1344" y="5017"/>
                  <a:pt x="1344" y="5094"/>
                  <a:pt x="1344" y="5169"/>
                </a:cubicBezTo>
                <a:cubicBezTo>
                  <a:pt x="1331" y="5169"/>
                  <a:pt x="1315" y="5169"/>
                  <a:pt x="1302" y="5169"/>
                </a:cubicBezTo>
                <a:cubicBezTo>
                  <a:pt x="1292" y="5169"/>
                  <a:pt x="1285" y="5169"/>
                  <a:pt x="1279" y="5169"/>
                </a:cubicBezTo>
                <a:close/>
                <a:moveTo>
                  <a:pt x="1357" y="5169"/>
                </a:moveTo>
                <a:cubicBezTo>
                  <a:pt x="1357" y="5094"/>
                  <a:pt x="1357" y="5020"/>
                  <a:pt x="1353" y="4946"/>
                </a:cubicBezTo>
                <a:cubicBezTo>
                  <a:pt x="1353" y="4942"/>
                  <a:pt x="1353" y="4942"/>
                  <a:pt x="1353" y="4939"/>
                </a:cubicBezTo>
                <a:cubicBezTo>
                  <a:pt x="1357" y="4939"/>
                  <a:pt x="1357" y="4939"/>
                  <a:pt x="1357" y="4939"/>
                </a:cubicBezTo>
                <a:cubicBezTo>
                  <a:pt x="1376" y="4946"/>
                  <a:pt x="1399" y="4949"/>
                  <a:pt x="1418" y="4952"/>
                </a:cubicBezTo>
                <a:cubicBezTo>
                  <a:pt x="1418" y="4952"/>
                  <a:pt x="1418" y="4952"/>
                  <a:pt x="1421" y="4952"/>
                </a:cubicBezTo>
                <a:cubicBezTo>
                  <a:pt x="1421" y="4955"/>
                  <a:pt x="1421" y="4955"/>
                  <a:pt x="1421" y="4955"/>
                </a:cubicBezTo>
                <a:cubicBezTo>
                  <a:pt x="1421" y="5026"/>
                  <a:pt x="1421" y="5094"/>
                  <a:pt x="1421" y="5162"/>
                </a:cubicBezTo>
                <a:cubicBezTo>
                  <a:pt x="1399" y="5166"/>
                  <a:pt x="1379" y="5169"/>
                  <a:pt x="1357" y="5169"/>
                </a:cubicBezTo>
                <a:close/>
                <a:moveTo>
                  <a:pt x="1434" y="5162"/>
                </a:moveTo>
                <a:cubicBezTo>
                  <a:pt x="1434" y="5094"/>
                  <a:pt x="1434" y="5026"/>
                  <a:pt x="1431" y="4959"/>
                </a:cubicBezTo>
                <a:cubicBezTo>
                  <a:pt x="1431" y="4955"/>
                  <a:pt x="1431" y="4955"/>
                  <a:pt x="1431" y="4955"/>
                </a:cubicBezTo>
                <a:cubicBezTo>
                  <a:pt x="1434" y="4955"/>
                  <a:pt x="1434" y="4955"/>
                  <a:pt x="1434" y="4955"/>
                </a:cubicBezTo>
                <a:cubicBezTo>
                  <a:pt x="1457" y="4959"/>
                  <a:pt x="1476" y="4962"/>
                  <a:pt x="1496" y="4965"/>
                </a:cubicBezTo>
                <a:cubicBezTo>
                  <a:pt x="1499" y="4965"/>
                  <a:pt x="1499" y="4965"/>
                  <a:pt x="1499" y="4965"/>
                </a:cubicBezTo>
                <a:cubicBezTo>
                  <a:pt x="1499" y="4968"/>
                  <a:pt x="1499" y="4968"/>
                  <a:pt x="1499" y="4971"/>
                </a:cubicBezTo>
                <a:cubicBezTo>
                  <a:pt x="1499" y="5030"/>
                  <a:pt x="1499" y="5091"/>
                  <a:pt x="1499" y="5149"/>
                </a:cubicBezTo>
                <a:cubicBezTo>
                  <a:pt x="1480" y="5156"/>
                  <a:pt x="1457" y="5159"/>
                  <a:pt x="1434" y="5162"/>
                </a:cubicBezTo>
                <a:close/>
                <a:moveTo>
                  <a:pt x="1512" y="5149"/>
                </a:moveTo>
                <a:cubicBezTo>
                  <a:pt x="1512" y="5088"/>
                  <a:pt x="1512" y="5030"/>
                  <a:pt x="1512" y="4971"/>
                </a:cubicBezTo>
                <a:cubicBezTo>
                  <a:pt x="1512" y="4968"/>
                  <a:pt x="1512" y="4968"/>
                  <a:pt x="1512" y="4968"/>
                </a:cubicBezTo>
                <a:cubicBezTo>
                  <a:pt x="1512" y="4968"/>
                  <a:pt x="1512" y="4968"/>
                  <a:pt x="1515" y="4968"/>
                </a:cubicBezTo>
                <a:cubicBezTo>
                  <a:pt x="1535" y="4971"/>
                  <a:pt x="1557" y="4975"/>
                  <a:pt x="1577" y="4978"/>
                </a:cubicBezTo>
                <a:cubicBezTo>
                  <a:pt x="1577" y="4978"/>
                  <a:pt x="1580" y="4978"/>
                  <a:pt x="1580" y="4981"/>
                </a:cubicBezTo>
                <a:cubicBezTo>
                  <a:pt x="1580" y="4981"/>
                  <a:pt x="1580" y="4981"/>
                  <a:pt x="1580" y="4984"/>
                </a:cubicBezTo>
                <a:cubicBezTo>
                  <a:pt x="1580" y="5033"/>
                  <a:pt x="1580" y="5082"/>
                  <a:pt x="1580" y="5130"/>
                </a:cubicBezTo>
                <a:cubicBezTo>
                  <a:pt x="1557" y="5137"/>
                  <a:pt x="1535" y="5143"/>
                  <a:pt x="1512" y="5149"/>
                </a:cubicBezTo>
                <a:close/>
                <a:moveTo>
                  <a:pt x="1593" y="5127"/>
                </a:moveTo>
                <a:cubicBezTo>
                  <a:pt x="1593" y="5078"/>
                  <a:pt x="1593" y="5033"/>
                  <a:pt x="1593" y="4988"/>
                </a:cubicBezTo>
                <a:cubicBezTo>
                  <a:pt x="1593" y="4984"/>
                  <a:pt x="1593" y="4984"/>
                  <a:pt x="1593" y="4981"/>
                </a:cubicBezTo>
                <a:cubicBezTo>
                  <a:pt x="1593" y="4981"/>
                  <a:pt x="1593" y="4981"/>
                  <a:pt x="1593" y="4981"/>
                </a:cubicBezTo>
                <a:cubicBezTo>
                  <a:pt x="1616" y="4988"/>
                  <a:pt x="1638" y="4991"/>
                  <a:pt x="1658" y="4994"/>
                </a:cubicBezTo>
                <a:cubicBezTo>
                  <a:pt x="1661" y="4994"/>
                  <a:pt x="1661" y="4994"/>
                  <a:pt x="1661" y="4994"/>
                </a:cubicBezTo>
                <a:cubicBezTo>
                  <a:pt x="1661" y="4997"/>
                  <a:pt x="1661" y="4997"/>
                  <a:pt x="1661" y="4997"/>
                </a:cubicBezTo>
                <a:cubicBezTo>
                  <a:pt x="1661" y="5033"/>
                  <a:pt x="1661" y="5065"/>
                  <a:pt x="1661" y="5101"/>
                </a:cubicBezTo>
                <a:cubicBezTo>
                  <a:pt x="1638" y="5111"/>
                  <a:pt x="1616" y="5120"/>
                  <a:pt x="1593" y="5127"/>
                </a:cubicBezTo>
                <a:close/>
                <a:moveTo>
                  <a:pt x="1674" y="5094"/>
                </a:moveTo>
                <a:cubicBezTo>
                  <a:pt x="1674" y="5065"/>
                  <a:pt x="1674" y="5033"/>
                  <a:pt x="1674" y="5001"/>
                </a:cubicBezTo>
                <a:cubicBezTo>
                  <a:pt x="1674" y="4997"/>
                  <a:pt x="1674" y="4997"/>
                  <a:pt x="1674" y="4997"/>
                </a:cubicBezTo>
                <a:cubicBezTo>
                  <a:pt x="1674" y="4997"/>
                  <a:pt x="1674" y="4997"/>
                  <a:pt x="1677" y="4997"/>
                </a:cubicBezTo>
                <a:cubicBezTo>
                  <a:pt x="1696" y="5001"/>
                  <a:pt x="1719" y="5004"/>
                  <a:pt x="1742" y="5007"/>
                </a:cubicBezTo>
                <a:cubicBezTo>
                  <a:pt x="1742" y="5010"/>
                  <a:pt x="1742" y="5010"/>
                  <a:pt x="1745" y="5010"/>
                </a:cubicBezTo>
                <a:cubicBezTo>
                  <a:pt x="1745" y="5010"/>
                  <a:pt x="1745" y="5010"/>
                  <a:pt x="1745" y="5014"/>
                </a:cubicBezTo>
                <a:cubicBezTo>
                  <a:pt x="1745" y="5030"/>
                  <a:pt x="1745" y="5046"/>
                  <a:pt x="1745" y="5062"/>
                </a:cubicBezTo>
                <a:cubicBezTo>
                  <a:pt x="1722" y="5075"/>
                  <a:pt x="1696" y="5085"/>
                  <a:pt x="1674" y="5094"/>
                </a:cubicBezTo>
                <a:close/>
                <a:moveTo>
                  <a:pt x="1758" y="5056"/>
                </a:moveTo>
                <a:cubicBezTo>
                  <a:pt x="1758" y="5043"/>
                  <a:pt x="1758" y="5030"/>
                  <a:pt x="1758" y="5014"/>
                </a:cubicBezTo>
                <a:cubicBezTo>
                  <a:pt x="1758" y="5014"/>
                  <a:pt x="1758" y="5014"/>
                  <a:pt x="1758" y="5010"/>
                </a:cubicBezTo>
                <a:cubicBezTo>
                  <a:pt x="1758" y="5010"/>
                  <a:pt x="1758" y="5010"/>
                  <a:pt x="1758" y="5010"/>
                </a:cubicBezTo>
                <a:cubicBezTo>
                  <a:pt x="1777" y="5014"/>
                  <a:pt x="1794" y="5017"/>
                  <a:pt x="1810" y="5020"/>
                </a:cubicBezTo>
                <a:cubicBezTo>
                  <a:pt x="1794" y="5033"/>
                  <a:pt x="1774" y="5043"/>
                  <a:pt x="1758" y="5056"/>
                </a:cubicBezTo>
                <a:close/>
                <a:moveTo>
                  <a:pt x="1842" y="5001"/>
                </a:moveTo>
                <a:cubicBezTo>
                  <a:pt x="1842" y="5001"/>
                  <a:pt x="1842" y="5001"/>
                  <a:pt x="1842" y="4997"/>
                </a:cubicBezTo>
                <a:cubicBezTo>
                  <a:pt x="1842" y="4997"/>
                  <a:pt x="1842" y="4997"/>
                  <a:pt x="1842" y="4994"/>
                </a:cubicBezTo>
                <a:cubicBezTo>
                  <a:pt x="1842" y="4959"/>
                  <a:pt x="1839" y="4920"/>
                  <a:pt x="1839" y="4884"/>
                </a:cubicBezTo>
                <a:cubicBezTo>
                  <a:pt x="1839" y="4881"/>
                  <a:pt x="1839" y="4881"/>
                  <a:pt x="1839" y="4881"/>
                </a:cubicBezTo>
                <a:cubicBezTo>
                  <a:pt x="1842" y="4881"/>
                  <a:pt x="1842" y="4881"/>
                  <a:pt x="1842" y="4881"/>
                </a:cubicBezTo>
                <a:cubicBezTo>
                  <a:pt x="1878" y="4887"/>
                  <a:pt x="1910" y="4891"/>
                  <a:pt x="1946" y="4897"/>
                </a:cubicBezTo>
                <a:cubicBezTo>
                  <a:pt x="1946" y="4897"/>
                  <a:pt x="1946" y="4897"/>
                  <a:pt x="1946" y="4897"/>
                </a:cubicBezTo>
                <a:cubicBezTo>
                  <a:pt x="1946" y="4900"/>
                  <a:pt x="1946" y="4900"/>
                  <a:pt x="1946" y="4903"/>
                </a:cubicBezTo>
                <a:cubicBezTo>
                  <a:pt x="1946" y="4907"/>
                  <a:pt x="1946" y="4907"/>
                  <a:pt x="1946" y="4907"/>
                </a:cubicBezTo>
                <a:cubicBezTo>
                  <a:pt x="1913" y="4942"/>
                  <a:pt x="1878" y="4971"/>
                  <a:pt x="1842" y="5001"/>
                </a:cubicBezTo>
                <a:close/>
                <a:moveTo>
                  <a:pt x="1978" y="4874"/>
                </a:moveTo>
                <a:cubicBezTo>
                  <a:pt x="1972" y="4874"/>
                  <a:pt x="1968" y="4874"/>
                  <a:pt x="1962" y="4874"/>
                </a:cubicBezTo>
                <a:cubicBezTo>
                  <a:pt x="1962" y="4871"/>
                  <a:pt x="1962" y="4871"/>
                  <a:pt x="1962" y="4871"/>
                </a:cubicBezTo>
                <a:cubicBezTo>
                  <a:pt x="1962" y="4871"/>
                  <a:pt x="1962" y="4871"/>
                  <a:pt x="1962" y="4868"/>
                </a:cubicBezTo>
                <a:cubicBezTo>
                  <a:pt x="1962" y="4832"/>
                  <a:pt x="1959" y="4793"/>
                  <a:pt x="1959" y="4758"/>
                </a:cubicBezTo>
                <a:cubicBezTo>
                  <a:pt x="1959" y="4755"/>
                  <a:pt x="1959" y="4755"/>
                  <a:pt x="1959" y="4751"/>
                </a:cubicBezTo>
                <a:cubicBezTo>
                  <a:pt x="1962" y="4751"/>
                  <a:pt x="1962" y="4751"/>
                  <a:pt x="1962" y="4751"/>
                </a:cubicBezTo>
                <a:cubicBezTo>
                  <a:pt x="1994" y="4758"/>
                  <a:pt x="2027" y="4761"/>
                  <a:pt x="2059" y="4768"/>
                </a:cubicBezTo>
                <a:cubicBezTo>
                  <a:pt x="2033" y="4806"/>
                  <a:pt x="2007" y="4842"/>
                  <a:pt x="1978" y="4874"/>
                </a:cubicBezTo>
                <a:close/>
                <a:moveTo>
                  <a:pt x="2075" y="4742"/>
                </a:moveTo>
                <a:cubicBezTo>
                  <a:pt x="2036" y="4735"/>
                  <a:pt x="2001" y="4732"/>
                  <a:pt x="1962" y="4725"/>
                </a:cubicBezTo>
                <a:cubicBezTo>
                  <a:pt x="1962" y="4725"/>
                  <a:pt x="1962" y="4725"/>
                  <a:pt x="1959" y="4725"/>
                </a:cubicBezTo>
                <a:cubicBezTo>
                  <a:pt x="1959" y="4722"/>
                  <a:pt x="1959" y="4722"/>
                  <a:pt x="1959" y="4722"/>
                </a:cubicBezTo>
                <a:cubicBezTo>
                  <a:pt x="1959" y="4683"/>
                  <a:pt x="1959" y="4648"/>
                  <a:pt x="1959" y="4609"/>
                </a:cubicBezTo>
                <a:cubicBezTo>
                  <a:pt x="1959" y="4606"/>
                  <a:pt x="1959" y="4606"/>
                  <a:pt x="1959" y="4606"/>
                </a:cubicBezTo>
                <a:cubicBezTo>
                  <a:pt x="1962" y="4606"/>
                  <a:pt x="1962" y="4606"/>
                  <a:pt x="1962" y="4606"/>
                </a:cubicBezTo>
                <a:cubicBezTo>
                  <a:pt x="2017" y="4612"/>
                  <a:pt x="2075" y="4622"/>
                  <a:pt x="2133" y="4628"/>
                </a:cubicBezTo>
                <a:cubicBezTo>
                  <a:pt x="2117" y="4667"/>
                  <a:pt x="2098" y="4706"/>
                  <a:pt x="2075" y="4742"/>
                </a:cubicBezTo>
                <a:close/>
                <a:moveTo>
                  <a:pt x="2143" y="4602"/>
                </a:moveTo>
                <a:cubicBezTo>
                  <a:pt x="2082" y="4593"/>
                  <a:pt x="2023" y="4586"/>
                  <a:pt x="1962" y="4577"/>
                </a:cubicBezTo>
                <a:cubicBezTo>
                  <a:pt x="1959" y="4577"/>
                  <a:pt x="1959" y="4577"/>
                  <a:pt x="1959" y="4577"/>
                </a:cubicBezTo>
                <a:cubicBezTo>
                  <a:pt x="1959" y="4577"/>
                  <a:pt x="1959" y="4577"/>
                  <a:pt x="1959" y="4573"/>
                </a:cubicBezTo>
                <a:cubicBezTo>
                  <a:pt x="1959" y="4538"/>
                  <a:pt x="1959" y="4499"/>
                  <a:pt x="1959" y="4463"/>
                </a:cubicBezTo>
                <a:cubicBezTo>
                  <a:pt x="1959" y="4460"/>
                  <a:pt x="1959" y="4460"/>
                  <a:pt x="1959" y="4457"/>
                </a:cubicBezTo>
                <a:cubicBezTo>
                  <a:pt x="1959" y="4457"/>
                  <a:pt x="1959" y="4457"/>
                  <a:pt x="1962" y="4457"/>
                </a:cubicBezTo>
                <a:cubicBezTo>
                  <a:pt x="2033" y="4467"/>
                  <a:pt x="2108" y="4476"/>
                  <a:pt x="2182" y="4486"/>
                </a:cubicBezTo>
                <a:cubicBezTo>
                  <a:pt x="2172" y="4525"/>
                  <a:pt x="2159" y="4564"/>
                  <a:pt x="2143" y="4602"/>
                </a:cubicBezTo>
                <a:close/>
                <a:moveTo>
                  <a:pt x="2188" y="4457"/>
                </a:moveTo>
                <a:cubicBezTo>
                  <a:pt x="2111" y="4447"/>
                  <a:pt x="2036" y="4441"/>
                  <a:pt x="1962" y="4431"/>
                </a:cubicBezTo>
                <a:cubicBezTo>
                  <a:pt x="1959" y="4431"/>
                  <a:pt x="1959" y="4431"/>
                  <a:pt x="1959" y="4431"/>
                </a:cubicBezTo>
                <a:cubicBezTo>
                  <a:pt x="1959" y="4428"/>
                  <a:pt x="1959" y="4428"/>
                  <a:pt x="1959" y="4424"/>
                </a:cubicBezTo>
                <a:cubicBezTo>
                  <a:pt x="1959" y="4389"/>
                  <a:pt x="1959" y="4350"/>
                  <a:pt x="1959" y="4314"/>
                </a:cubicBezTo>
                <a:cubicBezTo>
                  <a:pt x="1959" y="4311"/>
                  <a:pt x="1959" y="4311"/>
                  <a:pt x="1959" y="4311"/>
                </a:cubicBezTo>
                <a:cubicBezTo>
                  <a:pt x="1959" y="4311"/>
                  <a:pt x="1959" y="4311"/>
                  <a:pt x="1959" y="4311"/>
                </a:cubicBezTo>
                <a:cubicBezTo>
                  <a:pt x="2043" y="4321"/>
                  <a:pt x="2127" y="4327"/>
                  <a:pt x="2208" y="4337"/>
                </a:cubicBezTo>
                <a:cubicBezTo>
                  <a:pt x="2205" y="4373"/>
                  <a:pt x="2198" y="4402"/>
                  <a:pt x="2195" y="4428"/>
                </a:cubicBezTo>
                <a:cubicBezTo>
                  <a:pt x="2192" y="4437"/>
                  <a:pt x="2192" y="4447"/>
                  <a:pt x="2188" y="4457"/>
                </a:cubicBezTo>
                <a:close/>
                <a:moveTo>
                  <a:pt x="2211" y="4308"/>
                </a:moveTo>
                <a:cubicBezTo>
                  <a:pt x="2127" y="4301"/>
                  <a:pt x="2043" y="4292"/>
                  <a:pt x="1959" y="4282"/>
                </a:cubicBezTo>
                <a:cubicBezTo>
                  <a:pt x="1959" y="4282"/>
                  <a:pt x="1959" y="4282"/>
                  <a:pt x="1959" y="4282"/>
                </a:cubicBezTo>
                <a:cubicBezTo>
                  <a:pt x="1959" y="4279"/>
                  <a:pt x="1959" y="4279"/>
                  <a:pt x="1959" y="4279"/>
                </a:cubicBezTo>
                <a:cubicBezTo>
                  <a:pt x="1959" y="4240"/>
                  <a:pt x="1959" y="4204"/>
                  <a:pt x="1955" y="4166"/>
                </a:cubicBezTo>
                <a:cubicBezTo>
                  <a:pt x="1955" y="4166"/>
                  <a:pt x="1955" y="4166"/>
                  <a:pt x="1955" y="4162"/>
                </a:cubicBezTo>
                <a:cubicBezTo>
                  <a:pt x="1959" y="4162"/>
                  <a:pt x="1959" y="4162"/>
                  <a:pt x="1959" y="4162"/>
                </a:cubicBezTo>
                <a:cubicBezTo>
                  <a:pt x="2046" y="4172"/>
                  <a:pt x="2133" y="4178"/>
                  <a:pt x="2221" y="4188"/>
                </a:cubicBezTo>
                <a:cubicBezTo>
                  <a:pt x="2218" y="4230"/>
                  <a:pt x="2214" y="4272"/>
                  <a:pt x="2211" y="4308"/>
                </a:cubicBezTo>
                <a:close/>
                <a:moveTo>
                  <a:pt x="2221" y="4159"/>
                </a:moveTo>
                <a:cubicBezTo>
                  <a:pt x="2133" y="4153"/>
                  <a:pt x="2046" y="4143"/>
                  <a:pt x="1959" y="4136"/>
                </a:cubicBezTo>
                <a:cubicBezTo>
                  <a:pt x="1959" y="4136"/>
                  <a:pt x="1959" y="4136"/>
                  <a:pt x="1955" y="4136"/>
                </a:cubicBezTo>
                <a:cubicBezTo>
                  <a:pt x="1955" y="4133"/>
                  <a:pt x="1955" y="4133"/>
                  <a:pt x="1955" y="4130"/>
                </a:cubicBezTo>
                <a:cubicBezTo>
                  <a:pt x="1955" y="4094"/>
                  <a:pt x="1955" y="4055"/>
                  <a:pt x="1955" y="4020"/>
                </a:cubicBezTo>
                <a:cubicBezTo>
                  <a:pt x="1955" y="4017"/>
                  <a:pt x="1955" y="4017"/>
                  <a:pt x="1955" y="4017"/>
                </a:cubicBezTo>
                <a:cubicBezTo>
                  <a:pt x="1959" y="4017"/>
                  <a:pt x="1959" y="4017"/>
                  <a:pt x="1959" y="4017"/>
                </a:cubicBezTo>
                <a:cubicBezTo>
                  <a:pt x="2046" y="4023"/>
                  <a:pt x="2133" y="4030"/>
                  <a:pt x="2221" y="4036"/>
                </a:cubicBezTo>
                <a:cubicBezTo>
                  <a:pt x="2221" y="4078"/>
                  <a:pt x="2221" y="4120"/>
                  <a:pt x="2221" y="4159"/>
                </a:cubicBezTo>
                <a:close/>
                <a:moveTo>
                  <a:pt x="2221" y="4007"/>
                </a:moveTo>
                <a:cubicBezTo>
                  <a:pt x="2133" y="4000"/>
                  <a:pt x="2046" y="3994"/>
                  <a:pt x="1959" y="3988"/>
                </a:cubicBezTo>
                <a:cubicBezTo>
                  <a:pt x="1955" y="3988"/>
                  <a:pt x="1955" y="3988"/>
                  <a:pt x="1955" y="3988"/>
                </a:cubicBezTo>
                <a:cubicBezTo>
                  <a:pt x="1955" y="3984"/>
                  <a:pt x="1955" y="3984"/>
                  <a:pt x="1955" y="3984"/>
                </a:cubicBezTo>
                <a:cubicBezTo>
                  <a:pt x="1955" y="3945"/>
                  <a:pt x="1955" y="3910"/>
                  <a:pt x="1955" y="3871"/>
                </a:cubicBezTo>
                <a:cubicBezTo>
                  <a:pt x="1955" y="3868"/>
                  <a:pt x="1955" y="3868"/>
                  <a:pt x="1955" y="3868"/>
                </a:cubicBezTo>
                <a:cubicBezTo>
                  <a:pt x="1955" y="3868"/>
                  <a:pt x="1955" y="3868"/>
                  <a:pt x="1959" y="3868"/>
                </a:cubicBezTo>
                <a:cubicBezTo>
                  <a:pt x="2043" y="3874"/>
                  <a:pt x="2127" y="3877"/>
                  <a:pt x="2214" y="3884"/>
                </a:cubicBezTo>
                <a:cubicBezTo>
                  <a:pt x="2218" y="3926"/>
                  <a:pt x="2218" y="3968"/>
                  <a:pt x="2221" y="4007"/>
                </a:cubicBezTo>
                <a:close/>
                <a:moveTo>
                  <a:pt x="2211" y="3855"/>
                </a:moveTo>
                <a:cubicBezTo>
                  <a:pt x="2127" y="3852"/>
                  <a:pt x="2043" y="3845"/>
                  <a:pt x="1959" y="3842"/>
                </a:cubicBezTo>
                <a:cubicBezTo>
                  <a:pt x="1955" y="3842"/>
                  <a:pt x="1955" y="3842"/>
                  <a:pt x="1955" y="3842"/>
                </a:cubicBezTo>
                <a:cubicBezTo>
                  <a:pt x="1955" y="3839"/>
                  <a:pt x="1955" y="3839"/>
                  <a:pt x="1955" y="3835"/>
                </a:cubicBezTo>
                <a:cubicBezTo>
                  <a:pt x="1955" y="3800"/>
                  <a:pt x="1955" y="3761"/>
                  <a:pt x="1955" y="3725"/>
                </a:cubicBezTo>
                <a:cubicBezTo>
                  <a:pt x="1955" y="3722"/>
                  <a:pt x="1955" y="3722"/>
                  <a:pt x="1955" y="3722"/>
                </a:cubicBezTo>
                <a:cubicBezTo>
                  <a:pt x="1955" y="3722"/>
                  <a:pt x="1955" y="3722"/>
                  <a:pt x="1959" y="3722"/>
                </a:cubicBezTo>
                <a:cubicBezTo>
                  <a:pt x="2036" y="3725"/>
                  <a:pt x="2117" y="3729"/>
                  <a:pt x="2195" y="3732"/>
                </a:cubicBezTo>
                <a:cubicBezTo>
                  <a:pt x="2201" y="3774"/>
                  <a:pt x="2208" y="3816"/>
                  <a:pt x="2211" y="3855"/>
                </a:cubicBezTo>
                <a:close/>
                <a:moveTo>
                  <a:pt x="2192" y="3703"/>
                </a:moveTo>
                <a:cubicBezTo>
                  <a:pt x="2114" y="3699"/>
                  <a:pt x="2036" y="3696"/>
                  <a:pt x="1955" y="3693"/>
                </a:cubicBezTo>
                <a:cubicBezTo>
                  <a:pt x="1955" y="3693"/>
                  <a:pt x="1955" y="3693"/>
                  <a:pt x="1955" y="3693"/>
                </a:cubicBezTo>
                <a:cubicBezTo>
                  <a:pt x="1955" y="3690"/>
                  <a:pt x="1955" y="3690"/>
                  <a:pt x="1955" y="3690"/>
                </a:cubicBezTo>
                <a:cubicBezTo>
                  <a:pt x="1955" y="3651"/>
                  <a:pt x="1955" y="3615"/>
                  <a:pt x="1952" y="3576"/>
                </a:cubicBezTo>
                <a:cubicBezTo>
                  <a:pt x="1952" y="3573"/>
                  <a:pt x="1952" y="3573"/>
                  <a:pt x="1952" y="3573"/>
                </a:cubicBezTo>
                <a:cubicBezTo>
                  <a:pt x="1955" y="3573"/>
                  <a:pt x="1955" y="3573"/>
                  <a:pt x="1955" y="3573"/>
                </a:cubicBezTo>
                <a:cubicBezTo>
                  <a:pt x="2027" y="3576"/>
                  <a:pt x="2098" y="3576"/>
                  <a:pt x="2166" y="3580"/>
                </a:cubicBezTo>
                <a:cubicBezTo>
                  <a:pt x="2176" y="3622"/>
                  <a:pt x="2185" y="3664"/>
                  <a:pt x="2192" y="3703"/>
                </a:cubicBezTo>
                <a:close/>
                <a:moveTo>
                  <a:pt x="2159" y="3551"/>
                </a:moveTo>
                <a:cubicBezTo>
                  <a:pt x="2091" y="3551"/>
                  <a:pt x="2023" y="3547"/>
                  <a:pt x="1955" y="3544"/>
                </a:cubicBezTo>
                <a:cubicBezTo>
                  <a:pt x="1955" y="3544"/>
                  <a:pt x="1955" y="3544"/>
                  <a:pt x="1952" y="3544"/>
                </a:cubicBezTo>
                <a:cubicBezTo>
                  <a:pt x="1952" y="3541"/>
                  <a:pt x="1952" y="3541"/>
                  <a:pt x="1952" y="3541"/>
                </a:cubicBezTo>
                <a:cubicBezTo>
                  <a:pt x="1952" y="3505"/>
                  <a:pt x="1952" y="3466"/>
                  <a:pt x="1952" y="3431"/>
                </a:cubicBezTo>
                <a:cubicBezTo>
                  <a:pt x="1952" y="3428"/>
                  <a:pt x="1952" y="3428"/>
                  <a:pt x="1952" y="3424"/>
                </a:cubicBezTo>
                <a:cubicBezTo>
                  <a:pt x="1955" y="3424"/>
                  <a:pt x="1955" y="3424"/>
                  <a:pt x="1955" y="3424"/>
                </a:cubicBezTo>
                <a:cubicBezTo>
                  <a:pt x="2010" y="3428"/>
                  <a:pt x="2069" y="3428"/>
                  <a:pt x="2124" y="3428"/>
                </a:cubicBezTo>
                <a:cubicBezTo>
                  <a:pt x="2140" y="3470"/>
                  <a:pt x="2150" y="3512"/>
                  <a:pt x="2159" y="3551"/>
                </a:cubicBezTo>
                <a:close/>
                <a:moveTo>
                  <a:pt x="2114" y="3402"/>
                </a:moveTo>
                <a:cubicBezTo>
                  <a:pt x="2062" y="3398"/>
                  <a:pt x="2010" y="3398"/>
                  <a:pt x="1955" y="3398"/>
                </a:cubicBezTo>
                <a:cubicBezTo>
                  <a:pt x="1952" y="3398"/>
                  <a:pt x="1952" y="3398"/>
                  <a:pt x="1952" y="3398"/>
                </a:cubicBezTo>
                <a:cubicBezTo>
                  <a:pt x="1952" y="3395"/>
                  <a:pt x="1952" y="3395"/>
                  <a:pt x="1952" y="3392"/>
                </a:cubicBezTo>
                <a:cubicBezTo>
                  <a:pt x="1952" y="3356"/>
                  <a:pt x="1952" y="3317"/>
                  <a:pt x="1952" y="3282"/>
                </a:cubicBezTo>
                <a:cubicBezTo>
                  <a:pt x="1952" y="3279"/>
                  <a:pt x="1952" y="3279"/>
                  <a:pt x="1952" y="3279"/>
                </a:cubicBezTo>
                <a:cubicBezTo>
                  <a:pt x="1955" y="3279"/>
                  <a:pt x="1955" y="3279"/>
                  <a:pt x="1955" y="3279"/>
                </a:cubicBezTo>
                <a:cubicBezTo>
                  <a:pt x="1991" y="3279"/>
                  <a:pt x="2030" y="3279"/>
                  <a:pt x="2066" y="3279"/>
                </a:cubicBezTo>
                <a:cubicBezTo>
                  <a:pt x="2078" y="3301"/>
                  <a:pt x="2088" y="3327"/>
                  <a:pt x="2098" y="3350"/>
                </a:cubicBezTo>
                <a:cubicBezTo>
                  <a:pt x="2104" y="3366"/>
                  <a:pt x="2111" y="3385"/>
                  <a:pt x="2114" y="3402"/>
                </a:cubicBezTo>
                <a:close/>
                <a:moveTo>
                  <a:pt x="2053" y="3250"/>
                </a:moveTo>
                <a:cubicBezTo>
                  <a:pt x="2020" y="3250"/>
                  <a:pt x="1988" y="3250"/>
                  <a:pt x="1955" y="3250"/>
                </a:cubicBezTo>
                <a:cubicBezTo>
                  <a:pt x="1952" y="3250"/>
                  <a:pt x="1952" y="3250"/>
                  <a:pt x="1952" y="3250"/>
                </a:cubicBezTo>
                <a:cubicBezTo>
                  <a:pt x="1952" y="3246"/>
                  <a:pt x="1952" y="3246"/>
                  <a:pt x="1952" y="3246"/>
                </a:cubicBezTo>
                <a:cubicBezTo>
                  <a:pt x="1952" y="3207"/>
                  <a:pt x="1952" y="3172"/>
                  <a:pt x="1952" y="3133"/>
                </a:cubicBezTo>
                <a:cubicBezTo>
                  <a:pt x="1952" y="3130"/>
                  <a:pt x="1952" y="3130"/>
                  <a:pt x="1952" y="3130"/>
                </a:cubicBezTo>
                <a:cubicBezTo>
                  <a:pt x="1952" y="3130"/>
                  <a:pt x="1952" y="3130"/>
                  <a:pt x="1955" y="3130"/>
                </a:cubicBezTo>
                <a:cubicBezTo>
                  <a:pt x="1962" y="3130"/>
                  <a:pt x="1972" y="3130"/>
                  <a:pt x="1978" y="3130"/>
                </a:cubicBezTo>
                <a:cubicBezTo>
                  <a:pt x="2004" y="3169"/>
                  <a:pt x="2030" y="3207"/>
                  <a:pt x="2053" y="3250"/>
                </a:cubicBezTo>
                <a:close/>
                <a:moveTo>
                  <a:pt x="1959" y="3104"/>
                </a:moveTo>
                <a:cubicBezTo>
                  <a:pt x="1955" y="3104"/>
                  <a:pt x="1955" y="3104"/>
                  <a:pt x="1955" y="3104"/>
                </a:cubicBezTo>
                <a:cubicBezTo>
                  <a:pt x="1952" y="3104"/>
                  <a:pt x="1952" y="3104"/>
                  <a:pt x="1952" y="3101"/>
                </a:cubicBezTo>
                <a:cubicBezTo>
                  <a:pt x="1952" y="3101"/>
                  <a:pt x="1952" y="3101"/>
                  <a:pt x="1952" y="3097"/>
                </a:cubicBezTo>
                <a:cubicBezTo>
                  <a:pt x="1952" y="3094"/>
                  <a:pt x="1952" y="3094"/>
                  <a:pt x="1952" y="3094"/>
                </a:cubicBezTo>
                <a:cubicBezTo>
                  <a:pt x="1955" y="3097"/>
                  <a:pt x="1955" y="3101"/>
                  <a:pt x="1959" y="3104"/>
                </a:cubicBezTo>
                <a:close/>
                <a:moveTo>
                  <a:pt x="1939" y="3075"/>
                </a:moveTo>
                <a:cubicBezTo>
                  <a:pt x="1939" y="3084"/>
                  <a:pt x="1939" y="3091"/>
                  <a:pt x="1939" y="3097"/>
                </a:cubicBezTo>
                <a:cubicBezTo>
                  <a:pt x="1939" y="3101"/>
                  <a:pt x="1939" y="3101"/>
                  <a:pt x="1939" y="3104"/>
                </a:cubicBezTo>
                <a:cubicBezTo>
                  <a:pt x="1936" y="3104"/>
                  <a:pt x="1936" y="3104"/>
                  <a:pt x="1936" y="3104"/>
                </a:cubicBezTo>
                <a:cubicBezTo>
                  <a:pt x="1900" y="3104"/>
                  <a:pt x="1868" y="3104"/>
                  <a:pt x="1832" y="3104"/>
                </a:cubicBezTo>
                <a:cubicBezTo>
                  <a:pt x="1832" y="3104"/>
                  <a:pt x="1832" y="3104"/>
                  <a:pt x="1832" y="3104"/>
                </a:cubicBezTo>
                <a:cubicBezTo>
                  <a:pt x="1832" y="3101"/>
                  <a:pt x="1832" y="3101"/>
                  <a:pt x="1832" y="3101"/>
                </a:cubicBezTo>
                <a:cubicBezTo>
                  <a:pt x="1832" y="3052"/>
                  <a:pt x="1829" y="3007"/>
                  <a:pt x="1829" y="2958"/>
                </a:cubicBezTo>
                <a:cubicBezTo>
                  <a:pt x="1868" y="2994"/>
                  <a:pt x="1904" y="3033"/>
                  <a:pt x="1939" y="3075"/>
                </a:cubicBezTo>
                <a:close/>
                <a:moveTo>
                  <a:pt x="1768" y="2903"/>
                </a:moveTo>
                <a:cubicBezTo>
                  <a:pt x="1761" y="2903"/>
                  <a:pt x="1755" y="2903"/>
                  <a:pt x="1748" y="2903"/>
                </a:cubicBezTo>
                <a:cubicBezTo>
                  <a:pt x="1745" y="2903"/>
                  <a:pt x="1745" y="2903"/>
                  <a:pt x="1745" y="2903"/>
                </a:cubicBezTo>
                <a:cubicBezTo>
                  <a:pt x="1745" y="2900"/>
                  <a:pt x="1745" y="2900"/>
                  <a:pt x="1745" y="2900"/>
                </a:cubicBezTo>
                <a:cubicBezTo>
                  <a:pt x="1745" y="2894"/>
                  <a:pt x="1745" y="2890"/>
                  <a:pt x="1745" y="2884"/>
                </a:cubicBezTo>
                <a:cubicBezTo>
                  <a:pt x="1752" y="2890"/>
                  <a:pt x="1761" y="2897"/>
                  <a:pt x="1768" y="2903"/>
                </a:cubicBezTo>
                <a:close/>
                <a:moveTo>
                  <a:pt x="1732" y="2874"/>
                </a:moveTo>
                <a:cubicBezTo>
                  <a:pt x="1732" y="2884"/>
                  <a:pt x="1732" y="2890"/>
                  <a:pt x="1732" y="2900"/>
                </a:cubicBezTo>
                <a:cubicBezTo>
                  <a:pt x="1732" y="2903"/>
                  <a:pt x="1732" y="2903"/>
                  <a:pt x="1732" y="2903"/>
                </a:cubicBezTo>
                <a:cubicBezTo>
                  <a:pt x="1732" y="2903"/>
                  <a:pt x="1732" y="2903"/>
                  <a:pt x="1732" y="2903"/>
                </a:cubicBezTo>
                <a:cubicBezTo>
                  <a:pt x="1709" y="2903"/>
                  <a:pt x="1687" y="2906"/>
                  <a:pt x="1664" y="2906"/>
                </a:cubicBezTo>
                <a:cubicBezTo>
                  <a:pt x="1664" y="2906"/>
                  <a:pt x="1664" y="2906"/>
                  <a:pt x="1664" y="2906"/>
                </a:cubicBezTo>
                <a:cubicBezTo>
                  <a:pt x="1664" y="2903"/>
                  <a:pt x="1664" y="2903"/>
                  <a:pt x="1664" y="2900"/>
                </a:cubicBezTo>
                <a:cubicBezTo>
                  <a:pt x="1664" y="2877"/>
                  <a:pt x="1661" y="2851"/>
                  <a:pt x="1661" y="2826"/>
                </a:cubicBezTo>
                <a:cubicBezTo>
                  <a:pt x="1687" y="2842"/>
                  <a:pt x="1709" y="2858"/>
                  <a:pt x="1732" y="2874"/>
                </a:cubicBezTo>
                <a:close/>
                <a:moveTo>
                  <a:pt x="1648" y="2816"/>
                </a:moveTo>
                <a:cubicBezTo>
                  <a:pt x="1651" y="2845"/>
                  <a:pt x="1651" y="2874"/>
                  <a:pt x="1651" y="2903"/>
                </a:cubicBezTo>
                <a:cubicBezTo>
                  <a:pt x="1651" y="2903"/>
                  <a:pt x="1651" y="2903"/>
                  <a:pt x="1651" y="2906"/>
                </a:cubicBezTo>
                <a:cubicBezTo>
                  <a:pt x="1648" y="2906"/>
                  <a:pt x="1648" y="2906"/>
                  <a:pt x="1648" y="2906"/>
                </a:cubicBezTo>
                <a:cubicBezTo>
                  <a:pt x="1625" y="2906"/>
                  <a:pt x="1606" y="2906"/>
                  <a:pt x="1583" y="2906"/>
                </a:cubicBezTo>
                <a:cubicBezTo>
                  <a:pt x="1583" y="2906"/>
                  <a:pt x="1583" y="2906"/>
                  <a:pt x="1580" y="2906"/>
                </a:cubicBezTo>
                <a:cubicBezTo>
                  <a:pt x="1580" y="2906"/>
                  <a:pt x="1580" y="2906"/>
                  <a:pt x="1580" y="2903"/>
                </a:cubicBezTo>
                <a:cubicBezTo>
                  <a:pt x="1580" y="2861"/>
                  <a:pt x="1580" y="2819"/>
                  <a:pt x="1580" y="2777"/>
                </a:cubicBezTo>
                <a:cubicBezTo>
                  <a:pt x="1603" y="2790"/>
                  <a:pt x="1625" y="2803"/>
                  <a:pt x="1648" y="2816"/>
                </a:cubicBezTo>
                <a:close/>
                <a:moveTo>
                  <a:pt x="1567" y="2771"/>
                </a:moveTo>
                <a:cubicBezTo>
                  <a:pt x="1567" y="2813"/>
                  <a:pt x="1567" y="2858"/>
                  <a:pt x="1570" y="2903"/>
                </a:cubicBezTo>
                <a:cubicBezTo>
                  <a:pt x="1570" y="2906"/>
                  <a:pt x="1570" y="2906"/>
                  <a:pt x="1570" y="2910"/>
                </a:cubicBezTo>
                <a:cubicBezTo>
                  <a:pt x="1567" y="2910"/>
                  <a:pt x="1567" y="2910"/>
                  <a:pt x="1567" y="2910"/>
                </a:cubicBezTo>
                <a:cubicBezTo>
                  <a:pt x="1544" y="2910"/>
                  <a:pt x="1525" y="2910"/>
                  <a:pt x="1502" y="2910"/>
                </a:cubicBezTo>
                <a:cubicBezTo>
                  <a:pt x="1502" y="2910"/>
                  <a:pt x="1502" y="2910"/>
                  <a:pt x="1502" y="2910"/>
                </a:cubicBezTo>
                <a:cubicBezTo>
                  <a:pt x="1502" y="2906"/>
                  <a:pt x="1502" y="2906"/>
                  <a:pt x="1502" y="2906"/>
                </a:cubicBezTo>
                <a:cubicBezTo>
                  <a:pt x="1499" y="2848"/>
                  <a:pt x="1499" y="2793"/>
                  <a:pt x="1499" y="2735"/>
                </a:cubicBezTo>
                <a:cubicBezTo>
                  <a:pt x="1522" y="2748"/>
                  <a:pt x="1544" y="2758"/>
                  <a:pt x="1567" y="2771"/>
                </a:cubicBezTo>
                <a:close/>
                <a:moveTo>
                  <a:pt x="1486" y="2732"/>
                </a:moveTo>
                <a:cubicBezTo>
                  <a:pt x="1486" y="2790"/>
                  <a:pt x="1489" y="2848"/>
                  <a:pt x="1489" y="2906"/>
                </a:cubicBezTo>
                <a:cubicBezTo>
                  <a:pt x="1489" y="2910"/>
                  <a:pt x="1489" y="2910"/>
                  <a:pt x="1489" y="2910"/>
                </a:cubicBezTo>
                <a:cubicBezTo>
                  <a:pt x="1486" y="2910"/>
                  <a:pt x="1486" y="2910"/>
                  <a:pt x="1486" y="2910"/>
                </a:cubicBezTo>
                <a:cubicBezTo>
                  <a:pt x="1467" y="2910"/>
                  <a:pt x="1444" y="2913"/>
                  <a:pt x="1425" y="2913"/>
                </a:cubicBezTo>
                <a:cubicBezTo>
                  <a:pt x="1421" y="2913"/>
                  <a:pt x="1421" y="2913"/>
                  <a:pt x="1421" y="2913"/>
                </a:cubicBezTo>
                <a:cubicBezTo>
                  <a:pt x="1421" y="2910"/>
                  <a:pt x="1421" y="2910"/>
                  <a:pt x="1421" y="2910"/>
                </a:cubicBezTo>
                <a:cubicBezTo>
                  <a:pt x="1421" y="2842"/>
                  <a:pt x="1421" y="2774"/>
                  <a:pt x="1421" y="2706"/>
                </a:cubicBezTo>
                <a:cubicBezTo>
                  <a:pt x="1444" y="2712"/>
                  <a:pt x="1463" y="2722"/>
                  <a:pt x="1486" y="2732"/>
                </a:cubicBezTo>
                <a:close/>
                <a:moveTo>
                  <a:pt x="1408" y="2703"/>
                </a:moveTo>
                <a:cubicBezTo>
                  <a:pt x="1408" y="2771"/>
                  <a:pt x="1408" y="2838"/>
                  <a:pt x="1408" y="2910"/>
                </a:cubicBezTo>
                <a:cubicBezTo>
                  <a:pt x="1408" y="2913"/>
                  <a:pt x="1408" y="2913"/>
                  <a:pt x="1408" y="2913"/>
                </a:cubicBezTo>
                <a:cubicBezTo>
                  <a:pt x="1408" y="2913"/>
                  <a:pt x="1408" y="2913"/>
                  <a:pt x="1408" y="2913"/>
                </a:cubicBezTo>
                <a:cubicBezTo>
                  <a:pt x="1386" y="2913"/>
                  <a:pt x="1366" y="2913"/>
                  <a:pt x="1347" y="2916"/>
                </a:cubicBezTo>
                <a:cubicBezTo>
                  <a:pt x="1344" y="2916"/>
                  <a:pt x="1344" y="2916"/>
                  <a:pt x="1344" y="2916"/>
                </a:cubicBezTo>
                <a:cubicBezTo>
                  <a:pt x="1344" y="2913"/>
                  <a:pt x="1344" y="2913"/>
                  <a:pt x="1344" y="2910"/>
                </a:cubicBezTo>
                <a:cubicBezTo>
                  <a:pt x="1344" y="2835"/>
                  <a:pt x="1344" y="2758"/>
                  <a:pt x="1344" y="2683"/>
                </a:cubicBezTo>
                <a:cubicBezTo>
                  <a:pt x="1363" y="2690"/>
                  <a:pt x="1386" y="2693"/>
                  <a:pt x="1408" y="2703"/>
                </a:cubicBezTo>
                <a:close/>
                <a:moveTo>
                  <a:pt x="1331" y="2680"/>
                </a:moveTo>
                <a:cubicBezTo>
                  <a:pt x="1331" y="2758"/>
                  <a:pt x="1331" y="2835"/>
                  <a:pt x="1331" y="2910"/>
                </a:cubicBezTo>
                <a:cubicBezTo>
                  <a:pt x="1331" y="2913"/>
                  <a:pt x="1331" y="2913"/>
                  <a:pt x="1331" y="2916"/>
                </a:cubicBezTo>
                <a:cubicBezTo>
                  <a:pt x="1331" y="2916"/>
                  <a:pt x="1331" y="2916"/>
                  <a:pt x="1331" y="2916"/>
                </a:cubicBezTo>
                <a:cubicBezTo>
                  <a:pt x="1311" y="2916"/>
                  <a:pt x="1289" y="2916"/>
                  <a:pt x="1269" y="2916"/>
                </a:cubicBezTo>
                <a:cubicBezTo>
                  <a:pt x="1269" y="2916"/>
                  <a:pt x="1269" y="2916"/>
                  <a:pt x="1266" y="2916"/>
                </a:cubicBezTo>
                <a:cubicBezTo>
                  <a:pt x="1266" y="2913"/>
                  <a:pt x="1266" y="2913"/>
                  <a:pt x="1266" y="2913"/>
                </a:cubicBezTo>
                <a:cubicBezTo>
                  <a:pt x="1266" y="2832"/>
                  <a:pt x="1266" y="2751"/>
                  <a:pt x="1266" y="2667"/>
                </a:cubicBezTo>
                <a:cubicBezTo>
                  <a:pt x="1289" y="2670"/>
                  <a:pt x="1308" y="2677"/>
                  <a:pt x="1331" y="2680"/>
                </a:cubicBezTo>
                <a:close/>
                <a:moveTo>
                  <a:pt x="1253" y="2667"/>
                </a:moveTo>
                <a:cubicBezTo>
                  <a:pt x="1256" y="2748"/>
                  <a:pt x="1256" y="2832"/>
                  <a:pt x="1256" y="2913"/>
                </a:cubicBezTo>
                <a:cubicBezTo>
                  <a:pt x="1256" y="2916"/>
                  <a:pt x="1256" y="2916"/>
                  <a:pt x="1256" y="2916"/>
                </a:cubicBezTo>
                <a:cubicBezTo>
                  <a:pt x="1253" y="2916"/>
                  <a:pt x="1253" y="2916"/>
                  <a:pt x="1253" y="2916"/>
                </a:cubicBezTo>
                <a:cubicBezTo>
                  <a:pt x="1234" y="2919"/>
                  <a:pt x="1214" y="2919"/>
                  <a:pt x="1195" y="2919"/>
                </a:cubicBezTo>
                <a:cubicBezTo>
                  <a:pt x="1192" y="2919"/>
                  <a:pt x="1192" y="2919"/>
                  <a:pt x="1192" y="2919"/>
                </a:cubicBezTo>
                <a:cubicBezTo>
                  <a:pt x="1192" y="2916"/>
                  <a:pt x="1192" y="2916"/>
                  <a:pt x="1192" y="2916"/>
                </a:cubicBezTo>
                <a:cubicBezTo>
                  <a:pt x="1192" y="2832"/>
                  <a:pt x="1192" y="2748"/>
                  <a:pt x="1192" y="2660"/>
                </a:cubicBezTo>
                <a:cubicBezTo>
                  <a:pt x="1211" y="2664"/>
                  <a:pt x="1234" y="2664"/>
                  <a:pt x="1253" y="2667"/>
                </a:cubicBezTo>
                <a:close/>
                <a:moveTo>
                  <a:pt x="1179" y="2660"/>
                </a:moveTo>
                <a:cubicBezTo>
                  <a:pt x="1179" y="2748"/>
                  <a:pt x="1179" y="2832"/>
                  <a:pt x="1182" y="2916"/>
                </a:cubicBezTo>
                <a:cubicBezTo>
                  <a:pt x="1182" y="2919"/>
                  <a:pt x="1182" y="2919"/>
                  <a:pt x="1182" y="2919"/>
                </a:cubicBezTo>
                <a:cubicBezTo>
                  <a:pt x="1179" y="2919"/>
                  <a:pt x="1179" y="2919"/>
                  <a:pt x="1179" y="2919"/>
                </a:cubicBezTo>
                <a:cubicBezTo>
                  <a:pt x="1159" y="2919"/>
                  <a:pt x="1140" y="2919"/>
                  <a:pt x="1120" y="2923"/>
                </a:cubicBezTo>
                <a:cubicBezTo>
                  <a:pt x="1117" y="2923"/>
                  <a:pt x="1117" y="2923"/>
                  <a:pt x="1117" y="2923"/>
                </a:cubicBezTo>
                <a:cubicBezTo>
                  <a:pt x="1117" y="2919"/>
                  <a:pt x="1117" y="2919"/>
                  <a:pt x="1117" y="2916"/>
                </a:cubicBezTo>
                <a:cubicBezTo>
                  <a:pt x="1117" y="2832"/>
                  <a:pt x="1117" y="2748"/>
                  <a:pt x="1117" y="2664"/>
                </a:cubicBezTo>
                <a:cubicBezTo>
                  <a:pt x="1127" y="2664"/>
                  <a:pt x="1137" y="2664"/>
                  <a:pt x="1146" y="2664"/>
                </a:cubicBezTo>
                <a:cubicBezTo>
                  <a:pt x="1159" y="2660"/>
                  <a:pt x="1169" y="2660"/>
                  <a:pt x="1179" y="2660"/>
                </a:cubicBezTo>
                <a:close/>
                <a:moveTo>
                  <a:pt x="1104" y="2667"/>
                </a:moveTo>
                <a:cubicBezTo>
                  <a:pt x="1104" y="2748"/>
                  <a:pt x="1104" y="2832"/>
                  <a:pt x="1107" y="2916"/>
                </a:cubicBezTo>
                <a:cubicBezTo>
                  <a:pt x="1107" y="2919"/>
                  <a:pt x="1107" y="2919"/>
                  <a:pt x="1107" y="2923"/>
                </a:cubicBezTo>
                <a:cubicBezTo>
                  <a:pt x="1104" y="2923"/>
                  <a:pt x="1104" y="2923"/>
                  <a:pt x="1104" y="2923"/>
                </a:cubicBezTo>
                <a:cubicBezTo>
                  <a:pt x="1085" y="2923"/>
                  <a:pt x="1065" y="2923"/>
                  <a:pt x="1046" y="2923"/>
                </a:cubicBezTo>
                <a:cubicBezTo>
                  <a:pt x="1046" y="2923"/>
                  <a:pt x="1046" y="2923"/>
                  <a:pt x="1046" y="2923"/>
                </a:cubicBezTo>
                <a:cubicBezTo>
                  <a:pt x="1046" y="2919"/>
                  <a:pt x="1046" y="2919"/>
                  <a:pt x="1046" y="2919"/>
                </a:cubicBezTo>
                <a:cubicBezTo>
                  <a:pt x="1043" y="2838"/>
                  <a:pt x="1043" y="2754"/>
                  <a:pt x="1043" y="2673"/>
                </a:cubicBezTo>
                <a:cubicBezTo>
                  <a:pt x="1062" y="2670"/>
                  <a:pt x="1085" y="2667"/>
                  <a:pt x="1104" y="2667"/>
                </a:cubicBezTo>
                <a:close/>
                <a:moveTo>
                  <a:pt x="1033" y="2677"/>
                </a:moveTo>
                <a:cubicBezTo>
                  <a:pt x="1033" y="2758"/>
                  <a:pt x="1033" y="2838"/>
                  <a:pt x="1033" y="2919"/>
                </a:cubicBezTo>
                <a:cubicBezTo>
                  <a:pt x="1033" y="2923"/>
                  <a:pt x="1033" y="2923"/>
                  <a:pt x="1033" y="2923"/>
                </a:cubicBezTo>
                <a:cubicBezTo>
                  <a:pt x="1033" y="2923"/>
                  <a:pt x="1033" y="2923"/>
                  <a:pt x="1030" y="2923"/>
                </a:cubicBezTo>
                <a:cubicBezTo>
                  <a:pt x="1014" y="2923"/>
                  <a:pt x="994" y="2926"/>
                  <a:pt x="975" y="2926"/>
                </a:cubicBezTo>
                <a:cubicBezTo>
                  <a:pt x="975" y="2926"/>
                  <a:pt x="975" y="2926"/>
                  <a:pt x="972" y="2926"/>
                </a:cubicBezTo>
                <a:cubicBezTo>
                  <a:pt x="972" y="2923"/>
                  <a:pt x="972" y="2923"/>
                  <a:pt x="972" y="2923"/>
                </a:cubicBezTo>
                <a:cubicBezTo>
                  <a:pt x="972" y="2845"/>
                  <a:pt x="972" y="2767"/>
                  <a:pt x="972" y="2690"/>
                </a:cubicBezTo>
                <a:cubicBezTo>
                  <a:pt x="991" y="2683"/>
                  <a:pt x="1010" y="2680"/>
                  <a:pt x="1033" y="2677"/>
                </a:cubicBezTo>
                <a:close/>
                <a:moveTo>
                  <a:pt x="959" y="2693"/>
                </a:moveTo>
                <a:cubicBezTo>
                  <a:pt x="962" y="2767"/>
                  <a:pt x="962" y="2845"/>
                  <a:pt x="962" y="2923"/>
                </a:cubicBezTo>
                <a:cubicBezTo>
                  <a:pt x="962" y="2926"/>
                  <a:pt x="962" y="2926"/>
                  <a:pt x="962" y="2926"/>
                </a:cubicBezTo>
                <a:cubicBezTo>
                  <a:pt x="959" y="2926"/>
                  <a:pt x="959" y="2926"/>
                  <a:pt x="959" y="2926"/>
                </a:cubicBezTo>
                <a:cubicBezTo>
                  <a:pt x="939" y="2926"/>
                  <a:pt x="923" y="2926"/>
                  <a:pt x="904" y="2926"/>
                </a:cubicBezTo>
                <a:cubicBezTo>
                  <a:pt x="904" y="2926"/>
                  <a:pt x="904" y="2926"/>
                  <a:pt x="900" y="2926"/>
                </a:cubicBezTo>
                <a:cubicBezTo>
                  <a:pt x="900" y="2926"/>
                  <a:pt x="900" y="2926"/>
                  <a:pt x="900" y="2923"/>
                </a:cubicBezTo>
                <a:cubicBezTo>
                  <a:pt x="900" y="2851"/>
                  <a:pt x="900" y="2783"/>
                  <a:pt x="900" y="2712"/>
                </a:cubicBezTo>
                <a:cubicBezTo>
                  <a:pt x="920" y="2706"/>
                  <a:pt x="939" y="2699"/>
                  <a:pt x="959" y="2693"/>
                </a:cubicBezTo>
                <a:close/>
                <a:moveTo>
                  <a:pt x="891" y="2715"/>
                </a:moveTo>
                <a:cubicBezTo>
                  <a:pt x="891" y="2787"/>
                  <a:pt x="891" y="2855"/>
                  <a:pt x="891" y="2923"/>
                </a:cubicBezTo>
                <a:cubicBezTo>
                  <a:pt x="891" y="2926"/>
                  <a:pt x="891" y="2926"/>
                  <a:pt x="891" y="2929"/>
                </a:cubicBezTo>
                <a:cubicBezTo>
                  <a:pt x="891" y="2929"/>
                  <a:pt x="891" y="2929"/>
                  <a:pt x="887" y="2926"/>
                </a:cubicBezTo>
                <a:cubicBezTo>
                  <a:pt x="871" y="2929"/>
                  <a:pt x="852" y="2929"/>
                  <a:pt x="832" y="2929"/>
                </a:cubicBezTo>
                <a:cubicBezTo>
                  <a:pt x="832" y="2929"/>
                  <a:pt x="832" y="2929"/>
                  <a:pt x="832" y="2929"/>
                </a:cubicBezTo>
                <a:cubicBezTo>
                  <a:pt x="832" y="2926"/>
                  <a:pt x="832" y="2926"/>
                  <a:pt x="832" y="2926"/>
                </a:cubicBezTo>
                <a:cubicBezTo>
                  <a:pt x="832" y="2864"/>
                  <a:pt x="832" y="2803"/>
                  <a:pt x="829" y="2741"/>
                </a:cubicBezTo>
                <a:cubicBezTo>
                  <a:pt x="848" y="2732"/>
                  <a:pt x="868" y="2725"/>
                  <a:pt x="891" y="2715"/>
                </a:cubicBezTo>
                <a:close/>
                <a:moveTo>
                  <a:pt x="819" y="2748"/>
                </a:moveTo>
                <a:cubicBezTo>
                  <a:pt x="819" y="2806"/>
                  <a:pt x="819" y="2868"/>
                  <a:pt x="819" y="2926"/>
                </a:cubicBezTo>
                <a:cubicBezTo>
                  <a:pt x="819" y="2929"/>
                  <a:pt x="819" y="2929"/>
                  <a:pt x="819" y="2929"/>
                </a:cubicBezTo>
                <a:cubicBezTo>
                  <a:pt x="819" y="2929"/>
                  <a:pt x="819" y="2929"/>
                  <a:pt x="819" y="2929"/>
                </a:cubicBezTo>
                <a:cubicBezTo>
                  <a:pt x="800" y="2929"/>
                  <a:pt x="784" y="2929"/>
                  <a:pt x="764" y="2932"/>
                </a:cubicBezTo>
                <a:cubicBezTo>
                  <a:pt x="764" y="2932"/>
                  <a:pt x="764" y="2932"/>
                  <a:pt x="764" y="2932"/>
                </a:cubicBezTo>
                <a:cubicBezTo>
                  <a:pt x="764" y="2929"/>
                  <a:pt x="764" y="2929"/>
                  <a:pt x="764" y="2926"/>
                </a:cubicBezTo>
                <a:cubicBezTo>
                  <a:pt x="761" y="2881"/>
                  <a:pt x="761" y="2832"/>
                  <a:pt x="761" y="2783"/>
                </a:cubicBezTo>
                <a:cubicBezTo>
                  <a:pt x="781" y="2771"/>
                  <a:pt x="800" y="2758"/>
                  <a:pt x="819" y="2748"/>
                </a:cubicBezTo>
                <a:close/>
                <a:moveTo>
                  <a:pt x="751" y="2790"/>
                </a:moveTo>
                <a:cubicBezTo>
                  <a:pt x="751" y="2835"/>
                  <a:pt x="751" y="2881"/>
                  <a:pt x="751" y="2929"/>
                </a:cubicBezTo>
                <a:cubicBezTo>
                  <a:pt x="751" y="2929"/>
                  <a:pt x="751" y="2929"/>
                  <a:pt x="751" y="2932"/>
                </a:cubicBezTo>
                <a:cubicBezTo>
                  <a:pt x="751" y="2932"/>
                  <a:pt x="751" y="2932"/>
                  <a:pt x="751" y="2932"/>
                </a:cubicBezTo>
                <a:cubicBezTo>
                  <a:pt x="732" y="2932"/>
                  <a:pt x="716" y="2932"/>
                  <a:pt x="696" y="2932"/>
                </a:cubicBezTo>
                <a:cubicBezTo>
                  <a:pt x="696" y="2932"/>
                  <a:pt x="696" y="2932"/>
                  <a:pt x="693" y="2932"/>
                </a:cubicBezTo>
                <a:cubicBezTo>
                  <a:pt x="696" y="2929"/>
                  <a:pt x="696" y="2929"/>
                  <a:pt x="696" y="2929"/>
                </a:cubicBezTo>
                <a:cubicBezTo>
                  <a:pt x="693" y="2897"/>
                  <a:pt x="693" y="2864"/>
                  <a:pt x="693" y="2832"/>
                </a:cubicBezTo>
                <a:cubicBezTo>
                  <a:pt x="713" y="2819"/>
                  <a:pt x="732" y="2803"/>
                  <a:pt x="751" y="2790"/>
                </a:cubicBezTo>
                <a:close/>
                <a:moveTo>
                  <a:pt x="683" y="2842"/>
                </a:moveTo>
                <a:cubicBezTo>
                  <a:pt x="683" y="2871"/>
                  <a:pt x="683" y="2900"/>
                  <a:pt x="683" y="2929"/>
                </a:cubicBezTo>
                <a:cubicBezTo>
                  <a:pt x="683" y="2932"/>
                  <a:pt x="683" y="2932"/>
                  <a:pt x="683" y="2932"/>
                </a:cubicBezTo>
                <a:cubicBezTo>
                  <a:pt x="683" y="2932"/>
                  <a:pt x="683" y="2932"/>
                  <a:pt x="683" y="2932"/>
                </a:cubicBezTo>
                <a:cubicBezTo>
                  <a:pt x="664" y="2936"/>
                  <a:pt x="648" y="2936"/>
                  <a:pt x="628" y="2936"/>
                </a:cubicBezTo>
                <a:cubicBezTo>
                  <a:pt x="628" y="2936"/>
                  <a:pt x="628" y="2936"/>
                  <a:pt x="628" y="2936"/>
                </a:cubicBezTo>
                <a:cubicBezTo>
                  <a:pt x="628" y="2932"/>
                  <a:pt x="628" y="2932"/>
                  <a:pt x="628" y="2932"/>
                </a:cubicBezTo>
                <a:cubicBezTo>
                  <a:pt x="628" y="2919"/>
                  <a:pt x="628" y="2910"/>
                  <a:pt x="628" y="2897"/>
                </a:cubicBezTo>
                <a:cubicBezTo>
                  <a:pt x="645" y="2877"/>
                  <a:pt x="664" y="2861"/>
                  <a:pt x="683" y="2842"/>
                </a:cubicBezTo>
                <a:close/>
                <a:moveTo>
                  <a:pt x="619" y="2910"/>
                </a:moveTo>
                <a:cubicBezTo>
                  <a:pt x="619" y="2916"/>
                  <a:pt x="619" y="2923"/>
                  <a:pt x="619" y="2932"/>
                </a:cubicBezTo>
                <a:cubicBezTo>
                  <a:pt x="619" y="2936"/>
                  <a:pt x="619" y="2936"/>
                  <a:pt x="619" y="2936"/>
                </a:cubicBezTo>
                <a:cubicBezTo>
                  <a:pt x="615" y="2936"/>
                  <a:pt x="615" y="2936"/>
                  <a:pt x="615" y="2936"/>
                </a:cubicBezTo>
                <a:cubicBezTo>
                  <a:pt x="609" y="2936"/>
                  <a:pt x="602" y="2936"/>
                  <a:pt x="593" y="2936"/>
                </a:cubicBezTo>
                <a:cubicBezTo>
                  <a:pt x="602" y="2926"/>
                  <a:pt x="609" y="2916"/>
                  <a:pt x="619" y="2910"/>
                </a:cubicBezTo>
                <a:close/>
                <a:moveTo>
                  <a:pt x="467" y="3140"/>
                </a:moveTo>
                <a:cubicBezTo>
                  <a:pt x="470" y="3140"/>
                  <a:pt x="470" y="3140"/>
                  <a:pt x="473" y="3140"/>
                </a:cubicBezTo>
                <a:cubicBezTo>
                  <a:pt x="473" y="3140"/>
                  <a:pt x="473" y="3140"/>
                  <a:pt x="476" y="3140"/>
                </a:cubicBezTo>
                <a:cubicBezTo>
                  <a:pt x="476" y="3143"/>
                  <a:pt x="476" y="3143"/>
                  <a:pt x="476" y="3143"/>
                </a:cubicBezTo>
                <a:cubicBezTo>
                  <a:pt x="476" y="3175"/>
                  <a:pt x="476" y="3207"/>
                  <a:pt x="476" y="3240"/>
                </a:cubicBezTo>
                <a:cubicBezTo>
                  <a:pt x="476" y="3240"/>
                  <a:pt x="476" y="3240"/>
                  <a:pt x="476" y="3243"/>
                </a:cubicBezTo>
                <a:cubicBezTo>
                  <a:pt x="473" y="3243"/>
                  <a:pt x="473" y="3243"/>
                  <a:pt x="473" y="3243"/>
                </a:cubicBezTo>
                <a:cubicBezTo>
                  <a:pt x="457" y="3243"/>
                  <a:pt x="441" y="3243"/>
                  <a:pt x="421" y="3243"/>
                </a:cubicBezTo>
                <a:cubicBezTo>
                  <a:pt x="437" y="3207"/>
                  <a:pt x="450" y="3172"/>
                  <a:pt x="467" y="3140"/>
                </a:cubicBezTo>
                <a:close/>
                <a:moveTo>
                  <a:pt x="415" y="3266"/>
                </a:moveTo>
                <a:cubicBezTo>
                  <a:pt x="434" y="3266"/>
                  <a:pt x="454" y="3266"/>
                  <a:pt x="473" y="3266"/>
                </a:cubicBezTo>
                <a:cubicBezTo>
                  <a:pt x="476" y="3266"/>
                  <a:pt x="476" y="3266"/>
                  <a:pt x="476" y="3266"/>
                </a:cubicBezTo>
                <a:cubicBezTo>
                  <a:pt x="476" y="3269"/>
                  <a:pt x="476" y="3269"/>
                  <a:pt x="476" y="3269"/>
                </a:cubicBezTo>
                <a:cubicBezTo>
                  <a:pt x="476" y="3301"/>
                  <a:pt x="476" y="3334"/>
                  <a:pt x="476" y="3366"/>
                </a:cubicBezTo>
                <a:cubicBezTo>
                  <a:pt x="476" y="3369"/>
                  <a:pt x="476" y="3369"/>
                  <a:pt x="476" y="3369"/>
                </a:cubicBezTo>
                <a:cubicBezTo>
                  <a:pt x="476" y="3369"/>
                  <a:pt x="476" y="3369"/>
                  <a:pt x="476" y="3369"/>
                </a:cubicBezTo>
                <a:cubicBezTo>
                  <a:pt x="444" y="3369"/>
                  <a:pt x="412" y="3369"/>
                  <a:pt x="382" y="3366"/>
                </a:cubicBezTo>
                <a:cubicBezTo>
                  <a:pt x="392" y="3334"/>
                  <a:pt x="402" y="3298"/>
                  <a:pt x="415" y="3266"/>
                </a:cubicBezTo>
                <a:close/>
                <a:moveTo>
                  <a:pt x="376" y="3392"/>
                </a:moveTo>
                <a:cubicBezTo>
                  <a:pt x="408" y="3392"/>
                  <a:pt x="441" y="3392"/>
                  <a:pt x="473" y="3392"/>
                </a:cubicBezTo>
                <a:cubicBezTo>
                  <a:pt x="476" y="3392"/>
                  <a:pt x="476" y="3392"/>
                  <a:pt x="476" y="3392"/>
                </a:cubicBezTo>
                <a:cubicBezTo>
                  <a:pt x="476" y="3395"/>
                  <a:pt x="476" y="3395"/>
                  <a:pt x="476" y="3395"/>
                </a:cubicBezTo>
                <a:cubicBezTo>
                  <a:pt x="476" y="3428"/>
                  <a:pt x="476" y="3460"/>
                  <a:pt x="476" y="3492"/>
                </a:cubicBezTo>
                <a:cubicBezTo>
                  <a:pt x="476" y="3496"/>
                  <a:pt x="476" y="3496"/>
                  <a:pt x="476" y="3496"/>
                </a:cubicBezTo>
                <a:cubicBezTo>
                  <a:pt x="476" y="3496"/>
                  <a:pt x="476" y="3496"/>
                  <a:pt x="476" y="3496"/>
                </a:cubicBezTo>
                <a:cubicBezTo>
                  <a:pt x="434" y="3496"/>
                  <a:pt x="395" y="3492"/>
                  <a:pt x="353" y="3492"/>
                </a:cubicBezTo>
                <a:cubicBezTo>
                  <a:pt x="360" y="3457"/>
                  <a:pt x="366" y="3424"/>
                  <a:pt x="376" y="3392"/>
                </a:cubicBezTo>
                <a:close/>
                <a:moveTo>
                  <a:pt x="350" y="3515"/>
                </a:moveTo>
                <a:cubicBezTo>
                  <a:pt x="392" y="3515"/>
                  <a:pt x="434" y="3518"/>
                  <a:pt x="476" y="3518"/>
                </a:cubicBezTo>
                <a:cubicBezTo>
                  <a:pt x="476" y="3518"/>
                  <a:pt x="476" y="3518"/>
                  <a:pt x="476" y="3518"/>
                </a:cubicBezTo>
                <a:cubicBezTo>
                  <a:pt x="476" y="3521"/>
                  <a:pt x="476" y="3521"/>
                  <a:pt x="476" y="3525"/>
                </a:cubicBezTo>
                <a:cubicBezTo>
                  <a:pt x="476" y="3554"/>
                  <a:pt x="476" y="3586"/>
                  <a:pt x="476" y="3618"/>
                </a:cubicBezTo>
                <a:cubicBezTo>
                  <a:pt x="476" y="3622"/>
                  <a:pt x="476" y="3622"/>
                  <a:pt x="476" y="3622"/>
                </a:cubicBezTo>
                <a:cubicBezTo>
                  <a:pt x="476" y="3622"/>
                  <a:pt x="476" y="3622"/>
                  <a:pt x="476" y="3622"/>
                </a:cubicBezTo>
                <a:cubicBezTo>
                  <a:pt x="428" y="3622"/>
                  <a:pt x="382" y="3618"/>
                  <a:pt x="334" y="3615"/>
                </a:cubicBezTo>
                <a:cubicBezTo>
                  <a:pt x="337" y="3583"/>
                  <a:pt x="344" y="3547"/>
                  <a:pt x="350" y="3515"/>
                </a:cubicBezTo>
                <a:close/>
                <a:moveTo>
                  <a:pt x="331" y="3638"/>
                </a:moveTo>
                <a:cubicBezTo>
                  <a:pt x="379" y="3641"/>
                  <a:pt x="428" y="3644"/>
                  <a:pt x="476" y="3648"/>
                </a:cubicBezTo>
                <a:cubicBezTo>
                  <a:pt x="476" y="3648"/>
                  <a:pt x="476" y="3648"/>
                  <a:pt x="479" y="3648"/>
                </a:cubicBezTo>
                <a:cubicBezTo>
                  <a:pt x="479" y="3648"/>
                  <a:pt x="476" y="3648"/>
                  <a:pt x="476" y="3651"/>
                </a:cubicBezTo>
                <a:cubicBezTo>
                  <a:pt x="479" y="3683"/>
                  <a:pt x="479" y="3712"/>
                  <a:pt x="479" y="3745"/>
                </a:cubicBezTo>
                <a:cubicBezTo>
                  <a:pt x="479" y="3748"/>
                  <a:pt x="479" y="3748"/>
                  <a:pt x="479" y="3748"/>
                </a:cubicBezTo>
                <a:cubicBezTo>
                  <a:pt x="476" y="3748"/>
                  <a:pt x="476" y="3748"/>
                  <a:pt x="476" y="3748"/>
                </a:cubicBezTo>
                <a:cubicBezTo>
                  <a:pt x="424" y="3745"/>
                  <a:pt x="376" y="3742"/>
                  <a:pt x="324" y="3738"/>
                </a:cubicBezTo>
                <a:cubicBezTo>
                  <a:pt x="324" y="3706"/>
                  <a:pt x="327" y="3674"/>
                  <a:pt x="331" y="3638"/>
                </a:cubicBezTo>
                <a:close/>
                <a:moveTo>
                  <a:pt x="324" y="3764"/>
                </a:moveTo>
                <a:cubicBezTo>
                  <a:pt x="376" y="3767"/>
                  <a:pt x="424" y="3771"/>
                  <a:pt x="476" y="3774"/>
                </a:cubicBezTo>
                <a:cubicBezTo>
                  <a:pt x="479" y="3774"/>
                  <a:pt x="479" y="3774"/>
                  <a:pt x="479" y="3774"/>
                </a:cubicBezTo>
                <a:cubicBezTo>
                  <a:pt x="479" y="3777"/>
                  <a:pt x="479" y="3777"/>
                  <a:pt x="479" y="3777"/>
                </a:cubicBezTo>
                <a:cubicBezTo>
                  <a:pt x="479" y="3810"/>
                  <a:pt x="479" y="3842"/>
                  <a:pt x="479" y="3874"/>
                </a:cubicBezTo>
                <a:cubicBezTo>
                  <a:pt x="479" y="3874"/>
                  <a:pt x="479" y="3874"/>
                  <a:pt x="479" y="3877"/>
                </a:cubicBezTo>
                <a:cubicBezTo>
                  <a:pt x="479" y="3877"/>
                  <a:pt x="479" y="3877"/>
                  <a:pt x="476" y="3877"/>
                </a:cubicBezTo>
                <a:cubicBezTo>
                  <a:pt x="424" y="3871"/>
                  <a:pt x="373" y="3868"/>
                  <a:pt x="324" y="3865"/>
                </a:cubicBezTo>
                <a:cubicBezTo>
                  <a:pt x="321" y="3829"/>
                  <a:pt x="321" y="3797"/>
                  <a:pt x="324" y="3764"/>
                </a:cubicBezTo>
                <a:close/>
                <a:moveTo>
                  <a:pt x="324" y="3887"/>
                </a:moveTo>
                <a:cubicBezTo>
                  <a:pt x="376" y="3890"/>
                  <a:pt x="428" y="3897"/>
                  <a:pt x="476" y="3900"/>
                </a:cubicBezTo>
                <a:cubicBezTo>
                  <a:pt x="479" y="3900"/>
                  <a:pt x="479" y="3900"/>
                  <a:pt x="479" y="3900"/>
                </a:cubicBezTo>
                <a:cubicBezTo>
                  <a:pt x="479" y="3903"/>
                  <a:pt x="479" y="3903"/>
                  <a:pt x="479" y="3903"/>
                </a:cubicBezTo>
                <a:cubicBezTo>
                  <a:pt x="479" y="3936"/>
                  <a:pt x="479" y="3968"/>
                  <a:pt x="479" y="4000"/>
                </a:cubicBezTo>
                <a:cubicBezTo>
                  <a:pt x="479" y="4000"/>
                  <a:pt x="479" y="4000"/>
                  <a:pt x="479" y="4004"/>
                </a:cubicBezTo>
                <a:cubicBezTo>
                  <a:pt x="479" y="4004"/>
                  <a:pt x="479" y="4004"/>
                  <a:pt x="479" y="4004"/>
                </a:cubicBezTo>
                <a:cubicBezTo>
                  <a:pt x="428" y="3997"/>
                  <a:pt x="379" y="3994"/>
                  <a:pt x="331" y="3991"/>
                </a:cubicBezTo>
                <a:cubicBezTo>
                  <a:pt x="327" y="3955"/>
                  <a:pt x="324" y="3923"/>
                  <a:pt x="324" y="3887"/>
                </a:cubicBezTo>
                <a:close/>
                <a:moveTo>
                  <a:pt x="331" y="4013"/>
                </a:moveTo>
                <a:cubicBezTo>
                  <a:pt x="379" y="4017"/>
                  <a:pt x="431" y="4023"/>
                  <a:pt x="479" y="4026"/>
                </a:cubicBezTo>
                <a:cubicBezTo>
                  <a:pt x="479" y="4026"/>
                  <a:pt x="479" y="4026"/>
                  <a:pt x="479" y="4026"/>
                </a:cubicBezTo>
                <a:cubicBezTo>
                  <a:pt x="479" y="4030"/>
                  <a:pt x="479" y="4030"/>
                  <a:pt x="479" y="4030"/>
                </a:cubicBezTo>
                <a:cubicBezTo>
                  <a:pt x="479" y="4062"/>
                  <a:pt x="479" y="4094"/>
                  <a:pt x="479" y="4127"/>
                </a:cubicBezTo>
                <a:cubicBezTo>
                  <a:pt x="479" y="4130"/>
                  <a:pt x="479" y="4130"/>
                  <a:pt x="479" y="4130"/>
                </a:cubicBezTo>
                <a:cubicBezTo>
                  <a:pt x="479" y="4130"/>
                  <a:pt x="479" y="4130"/>
                  <a:pt x="479" y="4130"/>
                </a:cubicBezTo>
                <a:cubicBezTo>
                  <a:pt x="434" y="4123"/>
                  <a:pt x="389" y="4120"/>
                  <a:pt x="344" y="4117"/>
                </a:cubicBezTo>
                <a:cubicBezTo>
                  <a:pt x="340" y="4081"/>
                  <a:pt x="334" y="4046"/>
                  <a:pt x="331" y="4013"/>
                </a:cubicBezTo>
                <a:close/>
                <a:moveTo>
                  <a:pt x="347" y="4140"/>
                </a:moveTo>
                <a:cubicBezTo>
                  <a:pt x="392" y="4143"/>
                  <a:pt x="434" y="4149"/>
                  <a:pt x="479" y="4153"/>
                </a:cubicBezTo>
                <a:cubicBezTo>
                  <a:pt x="479" y="4153"/>
                  <a:pt x="479" y="4153"/>
                  <a:pt x="479" y="4153"/>
                </a:cubicBezTo>
                <a:cubicBezTo>
                  <a:pt x="479" y="4156"/>
                  <a:pt x="479" y="4156"/>
                  <a:pt x="479" y="4156"/>
                </a:cubicBezTo>
                <a:cubicBezTo>
                  <a:pt x="483" y="4188"/>
                  <a:pt x="483" y="4221"/>
                  <a:pt x="483" y="4253"/>
                </a:cubicBezTo>
                <a:cubicBezTo>
                  <a:pt x="483" y="4256"/>
                  <a:pt x="483" y="4256"/>
                  <a:pt x="483" y="4256"/>
                </a:cubicBezTo>
                <a:cubicBezTo>
                  <a:pt x="479" y="4256"/>
                  <a:pt x="479" y="4256"/>
                  <a:pt x="479" y="4256"/>
                </a:cubicBezTo>
                <a:cubicBezTo>
                  <a:pt x="444" y="4253"/>
                  <a:pt x="405" y="4246"/>
                  <a:pt x="369" y="4243"/>
                </a:cubicBezTo>
                <a:cubicBezTo>
                  <a:pt x="360" y="4208"/>
                  <a:pt x="353" y="4175"/>
                  <a:pt x="347" y="4140"/>
                </a:cubicBezTo>
                <a:close/>
                <a:moveTo>
                  <a:pt x="376" y="4266"/>
                </a:moveTo>
                <a:cubicBezTo>
                  <a:pt x="408" y="4272"/>
                  <a:pt x="444" y="4276"/>
                  <a:pt x="479" y="4279"/>
                </a:cubicBezTo>
                <a:cubicBezTo>
                  <a:pt x="483" y="4279"/>
                  <a:pt x="483" y="4279"/>
                  <a:pt x="483" y="4279"/>
                </a:cubicBezTo>
                <a:cubicBezTo>
                  <a:pt x="483" y="4282"/>
                  <a:pt x="483" y="4282"/>
                  <a:pt x="483" y="4285"/>
                </a:cubicBezTo>
                <a:cubicBezTo>
                  <a:pt x="483" y="4314"/>
                  <a:pt x="483" y="4347"/>
                  <a:pt x="483" y="4379"/>
                </a:cubicBezTo>
                <a:cubicBezTo>
                  <a:pt x="483" y="4382"/>
                  <a:pt x="483" y="4382"/>
                  <a:pt x="483" y="4382"/>
                </a:cubicBezTo>
                <a:cubicBezTo>
                  <a:pt x="483" y="4382"/>
                  <a:pt x="483" y="4382"/>
                  <a:pt x="479" y="4382"/>
                </a:cubicBezTo>
                <a:cubicBezTo>
                  <a:pt x="454" y="4379"/>
                  <a:pt x="431" y="4376"/>
                  <a:pt x="405" y="4373"/>
                </a:cubicBezTo>
                <a:cubicBezTo>
                  <a:pt x="392" y="4337"/>
                  <a:pt x="382" y="4301"/>
                  <a:pt x="376" y="4266"/>
                </a:cubicBezTo>
                <a:close/>
                <a:moveTo>
                  <a:pt x="412" y="4399"/>
                </a:moveTo>
                <a:cubicBezTo>
                  <a:pt x="434" y="4399"/>
                  <a:pt x="457" y="4402"/>
                  <a:pt x="479" y="4405"/>
                </a:cubicBezTo>
                <a:cubicBezTo>
                  <a:pt x="483" y="4405"/>
                  <a:pt x="483" y="4405"/>
                  <a:pt x="483" y="4405"/>
                </a:cubicBezTo>
                <a:cubicBezTo>
                  <a:pt x="483" y="4408"/>
                  <a:pt x="483" y="4408"/>
                  <a:pt x="483" y="4412"/>
                </a:cubicBezTo>
                <a:cubicBezTo>
                  <a:pt x="483" y="4441"/>
                  <a:pt x="483" y="4473"/>
                  <a:pt x="483" y="4505"/>
                </a:cubicBezTo>
                <a:cubicBezTo>
                  <a:pt x="483" y="4509"/>
                  <a:pt x="483" y="4509"/>
                  <a:pt x="483" y="4509"/>
                </a:cubicBezTo>
                <a:cubicBezTo>
                  <a:pt x="483" y="4509"/>
                  <a:pt x="483" y="4509"/>
                  <a:pt x="483" y="4509"/>
                </a:cubicBezTo>
                <a:cubicBezTo>
                  <a:pt x="470" y="4509"/>
                  <a:pt x="460" y="4505"/>
                  <a:pt x="450" y="4505"/>
                </a:cubicBezTo>
                <a:cubicBezTo>
                  <a:pt x="437" y="4470"/>
                  <a:pt x="424" y="4434"/>
                  <a:pt x="412" y="4399"/>
                </a:cubicBezTo>
                <a:close/>
                <a:moveTo>
                  <a:pt x="463" y="4531"/>
                </a:moveTo>
                <a:cubicBezTo>
                  <a:pt x="470" y="4531"/>
                  <a:pt x="476" y="4531"/>
                  <a:pt x="483" y="4531"/>
                </a:cubicBezTo>
                <a:cubicBezTo>
                  <a:pt x="483" y="4535"/>
                  <a:pt x="483" y="4535"/>
                  <a:pt x="483" y="4535"/>
                </a:cubicBezTo>
                <a:cubicBezTo>
                  <a:pt x="483" y="4535"/>
                  <a:pt x="483" y="4535"/>
                  <a:pt x="483" y="4538"/>
                </a:cubicBezTo>
                <a:cubicBezTo>
                  <a:pt x="483" y="4551"/>
                  <a:pt x="483" y="4564"/>
                  <a:pt x="483" y="4577"/>
                </a:cubicBezTo>
                <a:cubicBezTo>
                  <a:pt x="476" y="4560"/>
                  <a:pt x="470" y="4544"/>
                  <a:pt x="463" y="4531"/>
                </a:cubicBezTo>
                <a:close/>
                <a:moveTo>
                  <a:pt x="486" y="3110"/>
                </a:moveTo>
                <a:cubicBezTo>
                  <a:pt x="486" y="3107"/>
                  <a:pt x="486" y="3107"/>
                  <a:pt x="486" y="3104"/>
                </a:cubicBezTo>
                <a:cubicBezTo>
                  <a:pt x="502" y="3068"/>
                  <a:pt x="522" y="3036"/>
                  <a:pt x="541" y="3007"/>
                </a:cubicBezTo>
                <a:cubicBezTo>
                  <a:pt x="544" y="3000"/>
                  <a:pt x="547" y="2997"/>
                  <a:pt x="551" y="2991"/>
                </a:cubicBezTo>
                <a:cubicBezTo>
                  <a:pt x="551" y="3033"/>
                  <a:pt x="554" y="3071"/>
                  <a:pt x="554" y="3110"/>
                </a:cubicBezTo>
                <a:cubicBezTo>
                  <a:pt x="554" y="3114"/>
                  <a:pt x="554" y="3114"/>
                  <a:pt x="554" y="3114"/>
                </a:cubicBezTo>
                <a:cubicBezTo>
                  <a:pt x="551" y="3114"/>
                  <a:pt x="551" y="3114"/>
                  <a:pt x="551" y="3114"/>
                </a:cubicBezTo>
                <a:cubicBezTo>
                  <a:pt x="528" y="3114"/>
                  <a:pt x="509" y="3114"/>
                  <a:pt x="486" y="3117"/>
                </a:cubicBezTo>
                <a:cubicBezTo>
                  <a:pt x="486" y="3117"/>
                  <a:pt x="486" y="3117"/>
                  <a:pt x="486" y="3117"/>
                </a:cubicBezTo>
                <a:cubicBezTo>
                  <a:pt x="486" y="3114"/>
                  <a:pt x="486" y="3114"/>
                  <a:pt x="486" y="3110"/>
                </a:cubicBezTo>
                <a:close/>
                <a:moveTo>
                  <a:pt x="486" y="3240"/>
                </a:moveTo>
                <a:cubicBezTo>
                  <a:pt x="486" y="3207"/>
                  <a:pt x="486" y="3175"/>
                  <a:pt x="486" y="3143"/>
                </a:cubicBezTo>
                <a:cubicBezTo>
                  <a:pt x="486" y="3140"/>
                  <a:pt x="486" y="3140"/>
                  <a:pt x="486" y="3140"/>
                </a:cubicBezTo>
                <a:cubicBezTo>
                  <a:pt x="486" y="3140"/>
                  <a:pt x="486" y="3140"/>
                  <a:pt x="486" y="3140"/>
                </a:cubicBezTo>
                <a:cubicBezTo>
                  <a:pt x="509" y="3140"/>
                  <a:pt x="531" y="3140"/>
                  <a:pt x="551" y="3140"/>
                </a:cubicBezTo>
                <a:cubicBezTo>
                  <a:pt x="551" y="3140"/>
                  <a:pt x="551" y="3140"/>
                  <a:pt x="554" y="3140"/>
                </a:cubicBezTo>
                <a:cubicBezTo>
                  <a:pt x="554" y="3143"/>
                  <a:pt x="554" y="3143"/>
                  <a:pt x="554" y="3143"/>
                </a:cubicBezTo>
                <a:cubicBezTo>
                  <a:pt x="554" y="3175"/>
                  <a:pt x="554" y="3207"/>
                  <a:pt x="554" y="3240"/>
                </a:cubicBezTo>
                <a:cubicBezTo>
                  <a:pt x="554" y="3240"/>
                  <a:pt x="554" y="3240"/>
                  <a:pt x="554" y="3243"/>
                </a:cubicBezTo>
                <a:cubicBezTo>
                  <a:pt x="554" y="3243"/>
                  <a:pt x="554" y="3243"/>
                  <a:pt x="551" y="3243"/>
                </a:cubicBezTo>
                <a:cubicBezTo>
                  <a:pt x="531" y="3243"/>
                  <a:pt x="509" y="3243"/>
                  <a:pt x="486" y="3243"/>
                </a:cubicBezTo>
                <a:cubicBezTo>
                  <a:pt x="486" y="3243"/>
                  <a:pt x="486" y="3243"/>
                  <a:pt x="486" y="3243"/>
                </a:cubicBezTo>
                <a:cubicBezTo>
                  <a:pt x="486" y="3240"/>
                  <a:pt x="486" y="3240"/>
                  <a:pt x="486" y="3240"/>
                </a:cubicBezTo>
                <a:close/>
                <a:moveTo>
                  <a:pt x="486" y="3366"/>
                </a:moveTo>
                <a:cubicBezTo>
                  <a:pt x="486" y="3334"/>
                  <a:pt x="486" y="3301"/>
                  <a:pt x="486" y="3269"/>
                </a:cubicBezTo>
                <a:cubicBezTo>
                  <a:pt x="486" y="3266"/>
                  <a:pt x="486" y="3266"/>
                  <a:pt x="486" y="3266"/>
                </a:cubicBezTo>
                <a:cubicBezTo>
                  <a:pt x="486" y="3266"/>
                  <a:pt x="486" y="3266"/>
                  <a:pt x="486" y="3266"/>
                </a:cubicBezTo>
                <a:cubicBezTo>
                  <a:pt x="509" y="3266"/>
                  <a:pt x="531" y="3266"/>
                  <a:pt x="551" y="3266"/>
                </a:cubicBezTo>
                <a:cubicBezTo>
                  <a:pt x="554" y="3266"/>
                  <a:pt x="554" y="3266"/>
                  <a:pt x="554" y="3266"/>
                </a:cubicBezTo>
                <a:cubicBezTo>
                  <a:pt x="554" y="3269"/>
                  <a:pt x="554" y="3269"/>
                  <a:pt x="554" y="3269"/>
                </a:cubicBezTo>
                <a:cubicBezTo>
                  <a:pt x="554" y="3301"/>
                  <a:pt x="554" y="3334"/>
                  <a:pt x="554" y="3366"/>
                </a:cubicBezTo>
                <a:cubicBezTo>
                  <a:pt x="554" y="3369"/>
                  <a:pt x="554" y="3369"/>
                  <a:pt x="554" y="3369"/>
                </a:cubicBezTo>
                <a:cubicBezTo>
                  <a:pt x="554" y="3369"/>
                  <a:pt x="554" y="3369"/>
                  <a:pt x="554" y="3369"/>
                </a:cubicBezTo>
                <a:cubicBezTo>
                  <a:pt x="531" y="3369"/>
                  <a:pt x="509" y="3369"/>
                  <a:pt x="489" y="3369"/>
                </a:cubicBezTo>
                <a:cubicBezTo>
                  <a:pt x="486" y="3369"/>
                  <a:pt x="486" y="3369"/>
                  <a:pt x="486" y="3369"/>
                </a:cubicBezTo>
                <a:cubicBezTo>
                  <a:pt x="486" y="3366"/>
                  <a:pt x="486" y="3366"/>
                  <a:pt x="486" y="3366"/>
                </a:cubicBezTo>
                <a:close/>
                <a:moveTo>
                  <a:pt x="486" y="3492"/>
                </a:moveTo>
                <a:cubicBezTo>
                  <a:pt x="486" y="3460"/>
                  <a:pt x="486" y="3428"/>
                  <a:pt x="486" y="3395"/>
                </a:cubicBezTo>
                <a:cubicBezTo>
                  <a:pt x="486" y="3395"/>
                  <a:pt x="486" y="3395"/>
                  <a:pt x="486" y="3392"/>
                </a:cubicBezTo>
                <a:cubicBezTo>
                  <a:pt x="489" y="3392"/>
                  <a:pt x="489" y="3392"/>
                  <a:pt x="489" y="3392"/>
                </a:cubicBezTo>
                <a:cubicBezTo>
                  <a:pt x="509" y="3395"/>
                  <a:pt x="531" y="3395"/>
                  <a:pt x="554" y="3395"/>
                </a:cubicBezTo>
                <a:cubicBezTo>
                  <a:pt x="554" y="3395"/>
                  <a:pt x="554" y="3395"/>
                  <a:pt x="554" y="3395"/>
                </a:cubicBezTo>
                <a:cubicBezTo>
                  <a:pt x="554" y="3398"/>
                  <a:pt x="554" y="3398"/>
                  <a:pt x="554" y="3398"/>
                </a:cubicBezTo>
                <a:cubicBezTo>
                  <a:pt x="554" y="3431"/>
                  <a:pt x="554" y="3463"/>
                  <a:pt x="554" y="3496"/>
                </a:cubicBezTo>
                <a:cubicBezTo>
                  <a:pt x="554" y="3499"/>
                  <a:pt x="554" y="3499"/>
                  <a:pt x="554" y="3499"/>
                </a:cubicBezTo>
                <a:cubicBezTo>
                  <a:pt x="554" y="3499"/>
                  <a:pt x="554" y="3499"/>
                  <a:pt x="554" y="3499"/>
                </a:cubicBezTo>
                <a:cubicBezTo>
                  <a:pt x="531" y="3499"/>
                  <a:pt x="512" y="3496"/>
                  <a:pt x="489" y="3496"/>
                </a:cubicBezTo>
                <a:cubicBezTo>
                  <a:pt x="489" y="3496"/>
                  <a:pt x="489" y="3496"/>
                  <a:pt x="486" y="3496"/>
                </a:cubicBezTo>
                <a:cubicBezTo>
                  <a:pt x="486" y="3492"/>
                  <a:pt x="486" y="3492"/>
                  <a:pt x="486" y="3492"/>
                </a:cubicBezTo>
                <a:close/>
                <a:moveTo>
                  <a:pt x="489" y="3618"/>
                </a:moveTo>
                <a:cubicBezTo>
                  <a:pt x="489" y="3586"/>
                  <a:pt x="486" y="3557"/>
                  <a:pt x="486" y="3525"/>
                </a:cubicBezTo>
                <a:cubicBezTo>
                  <a:pt x="486" y="3521"/>
                  <a:pt x="486" y="3521"/>
                  <a:pt x="486" y="3521"/>
                </a:cubicBezTo>
                <a:cubicBezTo>
                  <a:pt x="489" y="3521"/>
                  <a:pt x="489" y="3521"/>
                  <a:pt x="489" y="3521"/>
                </a:cubicBezTo>
                <a:cubicBezTo>
                  <a:pt x="512" y="3521"/>
                  <a:pt x="531" y="3521"/>
                  <a:pt x="554" y="3521"/>
                </a:cubicBezTo>
                <a:cubicBezTo>
                  <a:pt x="554" y="3521"/>
                  <a:pt x="554" y="3521"/>
                  <a:pt x="554" y="3521"/>
                </a:cubicBezTo>
                <a:cubicBezTo>
                  <a:pt x="554" y="3525"/>
                  <a:pt x="554" y="3525"/>
                  <a:pt x="554" y="3525"/>
                </a:cubicBezTo>
                <a:cubicBezTo>
                  <a:pt x="554" y="3557"/>
                  <a:pt x="554" y="3589"/>
                  <a:pt x="557" y="3622"/>
                </a:cubicBezTo>
                <a:cubicBezTo>
                  <a:pt x="557" y="3625"/>
                  <a:pt x="557" y="3625"/>
                  <a:pt x="554" y="3625"/>
                </a:cubicBezTo>
                <a:cubicBezTo>
                  <a:pt x="554" y="3625"/>
                  <a:pt x="554" y="3625"/>
                  <a:pt x="554" y="3625"/>
                </a:cubicBezTo>
                <a:cubicBezTo>
                  <a:pt x="531" y="3625"/>
                  <a:pt x="512" y="3625"/>
                  <a:pt x="489" y="3622"/>
                </a:cubicBezTo>
                <a:cubicBezTo>
                  <a:pt x="489" y="3622"/>
                  <a:pt x="489" y="3622"/>
                  <a:pt x="489" y="3622"/>
                </a:cubicBezTo>
                <a:cubicBezTo>
                  <a:pt x="489" y="3622"/>
                  <a:pt x="489" y="3622"/>
                  <a:pt x="489" y="3618"/>
                </a:cubicBezTo>
                <a:close/>
                <a:moveTo>
                  <a:pt x="489" y="3745"/>
                </a:moveTo>
                <a:cubicBezTo>
                  <a:pt x="489" y="3716"/>
                  <a:pt x="489" y="3683"/>
                  <a:pt x="489" y="3651"/>
                </a:cubicBezTo>
                <a:cubicBezTo>
                  <a:pt x="489" y="3648"/>
                  <a:pt x="489" y="3648"/>
                  <a:pt x="489" y="3648"/>
                </a:cubicBezTo>
                <a:cubicBezTo>
                  <a:pt x="489" y="3648"/>
                  <a:pt x="489" y="3648"/>
                  <a:pt x="489" y="3648"/>
                </a:cubicBezTo>
                <a:cubicBezTo>
                  <a:pt x="512" y="3648"/>
                  <a:pt x="531" y="3648"/>
                  <a:pt x="554" y="3651"/>
                </a:cubicBezTo>
                <a:cubicBezTo>
                  <a:pt x="554" y="3651"/>
                  <a:pt x="554" y="3651"/>
                  <a:pt x="557" y="3651"/>
                </a:cubicBezTo>
                <a:cubicBezTo>
                  <a:pt x="557" y="3654"/>
                  <a:pt x="557" y="3654"/>
                  <a:pt x="557" y="3654"/>
                </a:cubicBezTo>
                <a:cubicBezTo>
                  <a:pt x="557" y="3686"/>
                  <a:pt x="557" y="3719"/>
                  <a:pt x="557" y="3751"/>
                </a:cubicBezTo>
                <a:cubicBezTo>
                  <a:pt x="557" y="3754"/>
                  <a:pt x="557" y="3754"/>
                  <a:pt x="557" y="3754"/>
                </a:cubicBezTo>
                <a:cubicBezTo>
                  <a:pt x="554" y="3754"/>
                  <a:pt x="554" y="3754"/>
                  <a:pt x="554" y="3754"/>
                </a:cubicBezTo>
                <a:cubicBezTo>
                  <a:pt x="535" y="3751"/>
                  <a:pt x="512" y="3751"/>
                  <a:pt x="489" y="3751"/>
                </a:cubicBezTo>
                <a:cubicBezTo>
                  <a:pt x="489" y="3751"/>
                  <a:pt x="489" y="3751"/>
                  <a:pt x="489" y="3751"/>
                </a:cubicBezTo>
                <a:cubicBezTo>
                  <a:pt x="489" y="3748"/>
                  <a:pt x="489" y="3748"/>
                  <a:pt x="489" y="3745"/>
                </a:cubicBezTo>
                <a:close/>
                <a:moveTo>
                  <a:pt x="489" y="3874"/>
                </a:moveTo>
                <a:cubicBezTo>
                  <a:pt x="489" y="3842"/>
                  <a:pt x="489" y="3810"/>
                  <a:pt x="489" y="3777"/>
                </a:cubicBezTo>
                <a:cubicBezTo>
                  <a:pt x="489" y="3774"/>
                  <a:pt x="489" y="3774"/>
                  <a:pt x="489" y="3774"/>
                </a:cubicBezTo>
                <a:cubicBezTo>
                  <a:pt x="489" y="3774"/>
                  <a:pt x="489" y="3774"/>
                  <a:pt x="489" y="3774"/>
                </a:cubicBezTo>
                <a:cubicBezTo>
                  <a:pt x="512" y="3774"/>
                  <a:pt x="535" y="3777"/>
                  <a:pt x="554" y="3777"/>
                </a:cubicBezTo>
                <a:cubicBezTo>
                  <a:pt x="557" y="3777"/>
                  <a:pt x="557" y="3777"/>
                  <a:pt x="557" y="3777"/>
                </a:cubicBezTo>
                <a:cubicBezTo>
                  <a:pt x="557" y="3780"/>
                  <a:pt x="557" y="3780"/>
                  <a:pt x="557" y="3780"/>
                </a:cubicBezTo>
                <a:cubicBezTo>
                  <a:pt x="557" y="3813"/>
                  <a:pt x="557" y="3845"/>
                  <a:pt x="557" y="3877"/>
                </a:cubicBezTo>
                <a:cubicBezTo>
                  <a:pt x="557" y="3881"/>
                  <a:pt x="557" y="3881"/>
                  <a:pt x="557" y="3881"/>
                </a:cubicBezTo>
                <a:cubicBezTo>
                  <a:pt x="557" y="3881"/>
                  <a:pt x="557" y="3881"/>
                  <a:pt x="554" y="3881"/>
                </a:cubicBezTo>
                <a:cubicBezTo>
                  <a:pt x="535" y="3881"/>
                  <a:pt x="512" y="3877"/>
                  <a:pt x="492" y="3877"/>
                </a:cubicBezTo>
                <a:cubicBezTo>
                  <a:pt x="489" y="3877"/>
                  <a:pt x="489" y="3877"/>
                  <a:pt x="489" y="3877"/>
                </a:cubicBezTo>
                <a:cubicBezTo>
                  <a:pt x="489" y="3874"/>
                  <a:pt x="489" y="3874"/>
                  <a:pt x="489" y="3874"/>
                </a:cubicBezTo>
                <a:close/>
                <a:moveTo>
                  <a:pt x="489" y="4000"/>
                </a:moveTo>
                <a:cubicBezTo>
                  <a:pt x="489" y="3968"/>
                  <a:pt x="489" y="3936"/>
                  <a:pt x="489" y="3903"/>
                </a:cubicBezTo>
                <a:cubicBezTo>
                  <a:pt x="489" y="3903"/>
                  <a:pt x="489" y="3903"/>
                  <a:pt x="489" y="3900"/>
                </a:cubicBezTo>
                <a:cubicBezTo>
                  <a:pt x="489" y="3900"/>
                  <a:pt x="489" y="3900"/>
                  <a:pt x="492" y="3900"/>
                </a:cubicBezTo>
                <a:cubicBezTo>
                  <a:pt x="512" y="3903"/>
                  <a:pt x="535" y="3903"/>
                  <a:pt x="554" y="3907"/>
                </a:cubicBezTo>
                <a:cubicBezTo>
                  <a:pt x="557" y="3907"/>
                  <a:pt x="557" y="3907"/>
                  <a:pt x="557" y="3907"/>
                </a:cubicBezTo>
                <a:cubicBezTo>
                  <a:pt x="557" y="3910"/>
                  <a:pt x="557" y="3910"/>
                  <a:pt x="557" y="3910"/>
                </a:cubicBezTo>
                <a:cubicBezTo>
                  <a:pt x="557" y="3942"/>
                  <a:pt x="557" y="3975"/>
                  <a:pt x="557" y="4007"/>
                </a:cubicBezTo>
                <a:cubicBezTo>
                  <a:pt x="557" y="4010"/>
                  <a:pt x="557" y="4010"/>
                  <a:pt x="557" y="4010"/>
                </a:cubicBezTo>
                <a:cubicBezTo>
                  <a:pt x="557" y="4010"/>
                  <a:pt x="557" y="4010"/>
                  <a:pt x="557" y="4010"/>
                </a:cubicBezTo>
                <a:cubicBezTo>
                  <a:pt x="535" y="4007"/>
                  <a:pt x="512" y="4007"/>
                  <a:pt x="492" y="4004"/>
                </a:cubicBezTo>
                <a:cubicBezTo>
                  <a:pt x="492" y="4004"/>
                  <a:pt x="492" y="4004"/>
                  <a:pt x="489" y="4004"/>
                </a:cubicBezTo>
                <a:cubicBezTo>
                  <a:pt x="489" y="4000"/>
                  <a:pt x="489" y="4000"/>
                  <a:pt x="489" y="4000"/>
                </a:cubicBezTo>
                <a:close/>
                <a:moveTo>
                  <a:pt x="492" y="4127"/>
                </a:moveTo>
                <a:cubicBezTo>
                  <a:pt x="489" y="4094"/>
                  <a:pt x="489" y="4062"/>
                  <a:pt x="489" y="4030"/>
                </a:cubicBezTo>
                <a:cubicBezTo>
                  <a:pt x="489" y="4030"/>
                  <a:pt x="489" y="4030"/>
                  <a:pt x="489" y="4026"/>
                </a:cubicBezTo>
                <a:cubicBezTo>
                  <a:pt x="492" y="4026"/>
                  <a:pt x="492" y="4026"/>
                  <a:pt x="492" y="4026"/>
                </a:cubicBezTo>
                <a:cubicBezTo>
                  <a:pt x="512" y="4030"/>
                  <a:pt x="535" y="4033"/>
                  <a:pt x="557" y="4033"/>
                </a:cubicBezTo>
                <a:cubicBezTo>
                  <a:pt x="557" y="4033"/>
                  <a:pt x="557" y="4033"/>
                  <a:pt x="557" y="4033"/>
                </a:cubicBezTo>
                <a:cubicBezTo>
                  <a:pt x="557" y="4036"/>
                  <a:pt x="557" y="4036"/>
                  <a:pt x="557" y="4036"/>
                </a:cubicBezTo>
                <a:cubicBezTo>
                  <a:pt x="557" y="4068"/>
                  <a:pt x="557" y="4101"/>
                  <a:pt x="557" y="4133"/>
                </a:cubicBezTo>
                <a:cubicBezTo>
                  <a:pt x="557" y="4136"/>
                  <a:pt x="557" y="4136"/>
                  <a:pt x="557" y="4136"/>
                </a:cubicBezTo>
                <a:cubicBezTo>
                  <a:pt x="557" y="4136"/>
                  <a:pt x="557" y="4136"/>
                  <a:pt x="557" y="4136"/>
                </a:cubicBezTo>
                <a:cubicBezTo>
                  <a:pt x="535" y="4136"/>
                  <a:pt x="515" y="4133"/>
                  <a:pt x="492" y="4130"/>
                </a:cubicBezTo>
                <a:cubicBezTo>
                  <a:pt x="492" y="4130"/>
                  <a:pt x="492" y="4130"/>
                  <a:pt x="492" y="4130"/>
                </a:cubicBezTo>
                <a:cubicBezTo>
                  <a:pt x="492" y="4127"/>
                  <a:pt x="492" y="4127"/>
                  <a:pt x="492" y="4127"/>
                </a:cubicBezTo>
                <a:close/>
                <a:moveTo>
                  <a:pt x="492" y="4253"/>
                </a:moveTo>
                <a:cubicBezTo>
                  <a:pt x="492" y="4221"/>
                  <a:pt x="492" y="4191"/>
                  <a:pt x="492" y="4159"/>
                </a:cubicBezTo>
                <a:cubicBezTo>
                  <a:pt x="492" y="4156"/>
                  <a:pt x="492" y="4156"/>
                  <a:pt x="492" y="4156"/>
                </a:cubicBezTo>
                <a:cubicBezTo>
                  <a:pt x="492" y="4156"/>
                  <a:pt x="492" y="4156"/>
                  <a:pt x="492" y="4156"/>
                </a:cubicBezTo>
                <a:cubicBezTo>
                  <a:pt x="515" y="4156"/>
                  <a:pt x="535" y="4159"/>
                  <a:pt x="557" y="4162"/>
                </a:cubicBezTo>
                <a:cubicBezTo>
                  <a:pt x="557" y="4162"/>
                  <a:pt x="557" y="4162"/>
                  <a:pt x="557" y="4162"/>
                </a:cubicBezTo>
                <a:cubicBezTo>
                  <a:pt x="557" y="4166"/>
                  <a:pt x="557" y="4166"/>
                  <a:pt x="557" y="4166"/>
                </a:cubicBezTo>
                <a:cubicBezTo>
                  <a:pt x="560" y="4198"/>
                  <a:pt x="560" y="4230"/>
                  <a:pt x="560" y="4263"/>
                </a:cubicBezTo>
                <a:cubicBezTo>
                  <a:pt x="560" y="4266"/>
                  <a:pt x="560" y="4266"/>
                  <a:pt x="560" y="4266"/>
                </a:cubicBezTo>
                <a:cubicBezTo>
                  <a:pt x="557" y="4266"/>
                  <a:pt x="557" y="4266"/>
                  <a:pt x="557" y="4266"/>
                </a:cubicBezTo>
                <a:cubicBezTo>
                  <a:pt x="538" y="4263"/>
                  <a:pt x="515" y="4259"/>
                  <a:pt x="492" y="4256"/>
                </a:cubicBezTo>
                <a:cubicBezTo>
                  <a:pt x="492" y="4256"/>
                  <a:pt x="492" y="4256"/>
                  <a:pt x="492" y="4256"/>
                </a:cubicBezTo>
                <a:cubicBezTo>
                  <a:pt x="492" y="4256"/>
                  <a:pt x="492" y="4256"/>
                  <a:pt x="492" y="4253"/>
                </a:cubicBezTo>
                <a:close/>
                <a:moveTo>
                  <a:pt x="492" y="4379"/>
                </a:moveTo>
                <a:cubicBezTo>
                  <a:pt x="492" y="4350"/>
                  <a:pt x="492" y="4318"/>
                  <a:pt x="492" y="4285"/>
                </a:cubicBezTo>
                <a:cubicBezTo>
                  <a:pt x="492" y="4282"/>
                  <a:pt x="492" y="4282"/>
                  <a:pt x="492" y="4282"/>
                </a:cubicBezTo>
                <a:cubicBezTo>
                  <a:pt x="492" y="4282"/>
                  <a:pt x="492" y="4282"/>
                  <a:pt x="492" y="4282"/>
                </a:cubicBezTo>
                <a:cubicBezTo>
                  <a:pt x="515" y="4285"/>
                  <a:pt x="535" y="4285"/>
                  <a:pt x="557" y="4289"/>
                </a:cubicBezTo>
                <a:cubicBezTo>
                  <a:pt x="557" y="4289"/>
                  <a:pt x="557" y="4289"/>
                  <a:pt x="560" y="4289"/>
                </a:cubicBezTo>
                <a:cubicBezTo>
                  <a:pt x="560" y="4292"/>
                  <a:pt x="560" y="4292"/>
                  <a:pt x="560" y="4292"/>
                </a:cubicBezTo>
                <a:cubicBezTo>
                  <a:pt x="560" y="4324"/>
                  <a:pt x="560" y="4356"/>
                  <a:pt x="560" y="4389"/>
                </a:cubicBezTo>
                <a:cubicBezTo>
                  <a:pt x="560" y="4392"/>
                  <a:pt x="560" y="4392"/>
                  <a:pt x="560" y="4392"/>
                </a:cubicBezTo>
                <a:cubicBezTo>
                  <a:pt x="560" y="4392"/>
                  <a:pt x="560" y="4392"/>
                  <a:pt x="557" y="4392"/>
                </a:cubicBezTo>
                <a:cubicBezTo>
                  <a:pt x="538" y="4389"/>
                  <a:pt x="515" y="4389"/>
                  <a:pt x="496" y="4386"/>
                </a:cubicBezTo>
                <a:cubicBezTo>
                  <a:pt x="492" y="4386"/>
                  <a:pt x="492" y="4386"/>
                  <a:pt x="492" y="4386"/>
                </a:cubicBezTo>
                <a:cubicBezTo>
                  <a:pt x="492" y="4382"/>
                  <a:pt x="492" y="4382"/>
                  <a:pt x="492" y="4379"/>
                </a:cubicBezTo>
                <a:close/>
                <a:moveTo>
                  <a:pt x="492" y="4509"/>
                </a:moveTo>
                <a:cubicBezTo>
                  <a:pt x="492" y="4476"/>
                  <a:pt x="492" y="4444"/>
                  <a:pt x="492" y="4412"/>
                </a:cubicBezTo>
                <a:cubicBezTo>
                  <a:pt x="492" y="4408"/>
                  <a:pt x="492" y="4408"/>
                  <a:pt x="492" y="4408"/>
                </a:cubicBezTo>
                <a:cubicBezTo>
                  <a:pt x="492" y="4408"/>
                  <a:pt x="492" y="4408"/>
                  <a:pt x="496" y="4408"/>
                </a:cubicBezTo>
                <a:cubicBezTo>
                  <a:pt x="515" y="4412"/>
                  <a:pt x="538" y="4415"/>
                  <a:pt x="557" y="4418"/>
                </a:cubicBezTo>
                <a:cubicBezTo>
                  <a:pt x="560" y="4418"/>
                  <a:pt x="560" y="4418"/>
                  <a:pt x="560" y="4418"/>
                </a:cubicBezTo>
                <a:cubicBezTo>
                  <a:pt x="560" y="4418"/>
                  <a:pt x="560" y="4418"/>
                  <a:pt x="560" y="4421"/>
                </a:cubicBezTo>
                <a:cubicBezTo>
                  <a:pt x="560" y="4454"/>
                  <a:pt x="560" y="4486"/>
                  <a:pt x="560" y="4518"/>
                </a:cubicBezTo>
                <a:cubicBezTo>
                  <a:pt x="560" y="4518"/>
                  <a:pt x="560" y="4518"/>
                  <a:pt x="560" y="4522"/>
                </a:cubicBezTo>
                <a:cubicBezTo>
                  <a:pt x="560" y="4522"/>
                  <a:pt x="560" y="4522"/>
                  <a:pt x="560" y="4522"/>
                </a:cubicBezTo>
                <a:cubicBezTo>
                  <a:pt x="538" y="4518"/>
                  <a:pt x="515" y="4515"/>
                  <a:pt x="496" y="4512"/>
                </a:cubicBezTo>
                <a:cubicBezTo>
                  <a:pt x="492" y="4512"/>
                  <a:pt x="492" y="4512"/>
                  <a:pt x="492" y="4512"/>
                </a:cubicBezTo>
                <a:cubicBezTo>
                  <a:pt x="492" y="4509"/>
                  <a:pt x="492" y="4509"/>
                  <a:pt x="492" y="4509"/>
                </a:cubicBezTo>
                <a:close/>
                <a:moveTo>
                  <a:pt x="492" y="4599"/>
                </a:moveTo>
                <a:cubicBezTo>
                  <a:pt x="492" y="4577"/>
                  <a:pt x="492" y="4557"/>
                  <a:pt x="492" y="4538"/>
                </a:cubicBezTo>
                <a:cubicBezTo>
                  <a:pt x="492" y="4535"/>
                  <a:pt x="492" y="4535"/>
                  <a:pt x="492" y="4535"/>
                </a:cubicBezTo>
                <a:cubicBezTo>
                  <a:pt x="496" y="4535"/>
                  <a:pt x="496" y="4535"/>
                  <a:pt x="496" y="4535"/>
                </a:cubicBezTo>
                <a:cubicBezTo>
                  <a:pt x="515" y="4538"/>
                  <a:pt x="538" y="4541"/>
                  <a:pt x="560" y="4544"/>
                </a:cubicBezTo>
                <a:cubicBezTo>
                  <a:pt x="560" y="4544"/>
                  <a:pt x="560" y="4544"/>
                  <a:pt x="560" y="4544"/>
                </a:cubicBezTo>
                <a:cubicBezTo>
                  <a:pt x="560" y="4547"/>
                  <a:pt x="560" y="4547"/>
                  <a:pt x="560" y="4547"/>
                </a:cubicBezTo>
                <a:cubicBezTo>
                  <a:pt x="560" y="4580"/>
                  <a:pt x="560" y="4612"/>
                  <a:pt x="560" y="4645"/>
                </a:cubicBezTo>
                <a:cubicBezTo>
                  <a:pt x="560" y="4648"/>
                  <a:pt x="560" y="4648"/>
                  <a:pt x="560" y="4648"/>
                </a:cubicBezTo>
                <a:cubicBezTo>
                  <a:pt x="560" y="4648"/>
                  <a:pt x="560" y="4648"/>
                  <a:pt x="560" y="4648"/>
                </a:cubicBezTo>
                <a:cubicBezTo>
                  <a:pt x="544" y="4645"/>
                  <a:pt x="531" y="4645"/>
                  <a:pt x="515" y="4641"/>
                </a:cubicBezTo>
                <a:cubicBezTo>
                  <a:pt x="509" y="4628"/>
                  <a:pt x="502" y="4612"/>
                  <a:pt x="492" y="4599"/>
                </a:cubicBezTo>
                <a:close/>
                <a:moveTo>
                  <a:pt x="1748" y="2929"/>
                </a:moveTo>
                <a:cubicBezTo>
                  <a:pt x="1764" y="2929"/>
                  <a:pt x="1781" y="2929"/>
                  <a:pt x="1800" y="2929"/>
                </a:cubicBezTo>
                <a:cubicBezTo>
                  <a:pt x="1803" y="2936"/>
                  <a:pt x="1810" y="2939"/>
                  <a:pt x="1816" y="2945"/>
                </a:cubicBezTo>
                <a:cubicBezTo>
                  <a:pt x="1816" y="2997"/>
                  <a:pt x="1816" y="3049"/>
                  <a:pt x="1816" y="3101"/>
                </a:cubicBezTo>
                <a:cubicBezTo>
                  <a:pt x="1816" y="3101"/>
                  <a:pt x="1816" y="3101"/>
                  <a:pt x="1816" y="3104"/>
                </a:cubicBezTo>
                <a:cubicBezTo>
                  <a:pt x="1816" y="3104"/>
                  <a:pt x="1816" y="3104"/>
                  <a:pt x="1816" y="3104"/>
                </a:cubicBezTo>
                <a:cubicBezTo>
                  <a:pt x="1794" y="3104"/>
                  <a:pt x="1771" y="3104"/>
                  <a:pt x="1748" y="3104"/>
                </a:cubicBezTo>
                <a:cubicBezTo>
                  <a:pt x="1748" y="3104"/>
                  <a:pt x="1748" y="3104"/>
                  <a:pt x="1748" y="3104"/>
                </a:cubicBezTo>
                <a:cubicBezTo>
                  <a:pt x="1748" y="3101"/>
                  <a:pt x="1748" y="3101"/>
                  <a:pt x="1748" y="3101"/>
                </a:cubicBezTo>
                <a:cubicBezTo>
                  <a:pt x="1745" y="3046"/>
                  <a:pt x="1745" y="2991"/>
                  <a:pt x="1745" y="2936"/>
                </a:cubicBezTo>
                <a:cubicBezTo>
                  <a:pt x="1745" y="2932"/>
                  <a:pt x="1745" y="2932"/>
                  <a:pt x="1745" y="2929"/>
                </a:cubicBezTo>
                <a:cubicBezTo>
                  <a:pt x="1748" y="2929"/>
                  <a:pt x="1748" y="2929"/>
                  <a:pt x="1748" y="2929"/>
                </a:cubicBezTo>
                <a:close/>
                <a:moveTo>
                  <a:pt x="1664" y="2932"/>
                </a:moveTo>
                <a:cubicBezTo>
                  <a:pt x="1687" y="2932"/>
                  <a:pt x="1709" y="2932"/>
                  <a:pt x="1729" y="2929"/>
                </a:cubicBezTo>
                <a:cubicBezTo>
                  <a:pt x="1732" y="2929"/>
                  <a:pt x="1732" y="2929"/>
                  <a:pt x="1732" y="2929"/>
                </a:cubicBezTo>
                <a:cubicBezTo>
                  <a:pt x="1732" y="2932"/>
                  <a:pt x="1732" y="2932"/>
                  <a:pt x="1732" y="2936"/>
                </a:cubicBezTo>
                <a:cubicBezTo>
                  <a:pt x="1732" y="2991"/>
                  <a:pt x="1732" y="3046"/>
                  <a:pt x="1732" y="3101"/>
                </a:cubicBezTo>
                <a:cubicBezTo>
                  <a:pt x="1732" y="3104"/>
                  <a:pt x="1732" y="3104"/>
                  <a:pt x="1732" y="3104"/>
                </a:cubicBezTo>
                <a:cubicBezTo>
                  <a:pt x="1732" y="3104"/>
                  <a:pt x="1732" y="3104"/>
                  <a:pt x="1732" y="3104"/>
                </a:cubicBezTo>
                <a:cubicBezTo>
                  <a:pt x="1709" y="3104"/>
                  <a:pt x="1687" y="3104"/>
                  <a:pt x="1667" y="3104"/>
                </a:cubicBezTo>
                <a:cubicBezTo>
                  <a:pt x="1664" y="3104"/>
                  <a:pt x="1664" y="3104"/>
                  <a:pt x="1664" y="3104"/>
                </a:cubicBezTo>
                <a:cubicBezTo>
                  <a:pt x="1664" y="3101"/>
                  <a:pt x="1664" y="3101"/>
                  <a:pt x="1664" y="3101"/>
                </a:cubicBezTo>
                <a:cubicBezTo>
                  <a:pt x="1664" y="3046"/>
                  <a:pt x="1664" y="2991"/>
                  <a:pt x="1664" y="2936"/>
                </a:cubicBezTo>
                <a:cubicBezTo>
                  <a:pt x="1664" y="2932"/>
                  <a:pt x="1664" y="2932"/>
                  <a:pt x="1664" y="2932"/>
                </a:cubicBezTo>
                <a:cubicBezTo>
                  <a:pt x="1664" y="2932"/>
                  <a:pt x="1664" y="2932"/>
                  <a:pt x="1664" y="2932"/>
                </a:cubicBezTo>
                <a:close/>
                <a:moveTo>
                  <a:pt x="1583" y="2936"/>
                </a:moveTo>
                <a:cubicBezTo>
                  <a:pt x="1606" y="2932"/>
                  <a:pt x="1625" y="2932"/>
                  <a:pt x="1648" y="2932"/>
                </a:cubicBezTo>
                <a:cubicBezTo>
                  <a:pt x="1648" y="2932"/>
                  <a:pt x="1648" y="2932"/>
                  <a:pt x="1651" y="2932"/>
                </a:cubicBezTo>
                <a:cubicBezTo>
                  <a:pt x="1651" y="2936"/>
                  <a:pt x="1651" y="2936"/>
                  <a:pt x="1651" y="2936"/>
                </a:cubicBezTo>
                <a:cubicBezTo>
                  <a:pt x="1651" y="2991"/>
                  <a:pt x="1651" y="3046"/>
                  <a:pt x="1651" y="3101"/>
                </a:cubicBezTo>
                <a:cubicBezTo>
                  <a:pt x="1651" y="3104"/>
                  <a:pt x="1651" y="3104"/>
                  <a:pt x="1651" y="3104"/>
                </a:cubicBezTo>
                <a:cubicBezTo>
                  <a:pt x="1648" y="3104"/>
                  <a:pt x="1648" y="3104"/>
                  <a:pt x="1648" y="3104"/>
                </a:cubicBezTo>
                <a:cubicBezTo>
                  <a:pt x="1629" y="3104"/>
                  <a:pt x="1606" y="3104"/>
                  <a:pt x="1583" y="3107"/>
                </a:cubicBezTo>
                <a:cubicBezTo>
                  <a:pt x="1583" y="3107"/>
                  <a:pt x="1583" y="3107"/>
                  <a:pt x="1583" y="3107"/>
                </a:cubicBezTo>
                <a:cubicBezTo>
                  <a:pt x="1583" y="3104"/>
                  <a:pt x="1583" y="3104"/>
                  <a:pt x="1583" y="3101"/>
                </a:cubicBezTo>
                <a:cubicBezTo>
                  <a:pt x="1583" y="3046"/>
                  <a:pt x="1583" y="2994"/>
                  <a:pt x="1580" y="2939"/>
                </a:cubicBezTo>
                <a:cubicBezTo>
                  <a:pt x="1580" y="2936"/>
                  <a:pt x="1580" y="2936"/>
                  <a:pt x="1580" y="2936"/>
                </a:cubicBezTo>
                <a:cubicBezTo>
                  <a:pt x="1583" y="2936"/>
                  <a:pt x="1583" y="2936"/>
                  <a:pt x="1583" y="2936"/>
                </a:cubicBezTo>
                <a:close/>
                <a:moveTo>
                  <a:pt x="1502" y="2936"/>
                </a:moveTo>
                <a:cubicBezTo>
                  <a:pt x="1525" y="2936"/>
                  <a:pt x="1544" y="2936"/>
                  <a:pt x="1567" y="2936"/>
                </a:cubicBezTo>
                <a:cubicBezTo>
                  <a:pt x="1567" y="2936"/>
                  <a:pt x="1567" y="2936"/>
                  <a:pt x="1570" y="2936"/>
                </a:cubicBezTo>
                <a:cubicBezTo>
                  <a:pt x="1570" y="2939"/>
                  <a:pt x="1570" y="2939"/>
                  <a:pt x="1570" y="2939"/>
                </a:cubicBezTo>
                <a:cubicBezTo>
                  <a:pt x="1570" y="2994"/>
                  <a:pt x="1570" y="3049"/>
                  <a:pt x="1570" y="3101"/>
                </a:cubicBezTo>
                <a:cubicBezTo>
                  <a:pt x="1570" y="3104"/>
                  <a:pt x="1570" y="3104"/>
                  <a:pt x="1570" y="3107"/>
                </a:cubicBezTo>
                <a:cubicBezTo>
                  <a:pt x="1567" y="3107"/>
                  <a:pt x="1567" y="3107"/>
                  <a:pt x="1567" y="3107"/>
                </a:cubicBezTo>
                <a:cubicBezTo>
                  <a:pt x="1548" y="3107"/>
                  <a:pt x="1525" y="3107"/>
                  <a:pt x="1506" y="3107"/>
                </a:cubicBezTo>
                <a:cubicBezTo>
                  <a:pt x="1502" y="3107"/>
                  <a:pt x="1502" y="3107"/>
                  <a:pt x="1502" y="3107"/>
                </a:cubicBezTo>
                <a:cubicBezTo>
                  <a:pt x="1502" y="3104"/>
                  <a:pt x="1502" y="3104"/>
                  <a:pt x="1502" y="3101"/>
                </a:cubicBezTo>
                <a:cubicBezTo>
                  <a:pt x="1502" y="3049"/>
                  <a:pt x="1502" y="2994"/>
                  <a:pt x="1502" y="2942"/>
                </a:cubicBezTo>
                <a:cubicBezTo>
                  <a:pt x="1502" y="2939"/>
                  <a:pt x="1502" y="2939"/>
                  <a:pt x="1502" y="2936"/>
                </a:cubicBezTo>
                <a:cubicBezTo>
                  <a:pt x="1502" y="2936"/>
                  <a:pt x="1502" y="2936"/>
                  <a:pt x="1502" y="2936"/>
                </a:cubicBezTo>
                <a:close/>
                <a:moveTo>
                  <a:pt x="1425" y="2939"/>
                </a:moveTo>
                <a:cubicBezTo>
                  <a:pt x="1444" y="2939"/>
                  <a:pt x="1467" y="2939"/>
                  <a:pt x="1486" y="2936"/>
                </a:cubicBezTo>
                <a:cubicBezTo>
                  <a:pt x="1486" y="2936"/>
                  <a:pt x="1486" y="2936"/>
                  <a:pt x="1489" y="2936"/>
                </a:cubicBezTo>
                <a:cubicBezTo>
                  <a:pt x="1489" y="2939"/>
                  <a:pt x="1489" y="2939"/>
                  <a:pt x="1489" y="2942"/>
                </a:cubicBezTo>
                <a:cubicBezTo>
                  <a:pt x="1489" y="2994"/>
                  <a:pt x="1489" y="3049"/>
                  <a:pt x="1489" y="3104"/>
                </a:cubicBezTo>
                <a:cubicBezTo>
                  <a:pt x="1489" y="3104"/>
                  <a:pt x="1489" y="3104"/>
                  <a:pt x="1489" y="3107"/>
                </a:cubicBezTo>
                <a:cubicBezTo>
                  <a:pt x="1489" y="3107"/>
                  <a:pt x="1489" y="3107"/>
                  <a:pt x="1486" y="3107"/>
                </a:cubicBezTo>
                <a:cubicBezTo>
                  <a:pt x="1467" y="3107"/>
                  <a:pt x="1447" y="3107"/>
                  <a:pt x="1425" y="3107"/>
                </a:cubicBezTo>
                <a:cubicBezTo>
                  <a:pt x="1425" y="3107"/>
                  <a:pt x="1425" y="3107"/>
                  <a:pt x="1421" y="3107"/>
                </a:cubicBezTo>
                <a:cubicBezTo>
                  <a:pt x="1421" y="3104"/>
                  <a:pt x="1421" y="3104"/>
                  <a:pt x="1421" y="3104"/>
                </a:cubicBezTo>
                <a:cubicBezTo>
                  <a:pt x="1421" y="3049"/>
                  <a:pt x="1421" y="2997"/>
                  <a:pt x="1421" y="2942"/>
                </a:cubicBezTo>
                <a:cubicBezTo>
                  <a:pt x="1421" y="2939"/>
                  <a:pt x="1421" y="2939"/>
                  <a:pt x="1421" y="2939"/>
                </a:cubicBezTo>
                <a:cubicBezTo>
                  <a:pt x="1425" y="2939"/>
                  <a:pt x="1425" y="2939"/>
                  <a:pt x="1425" y="2939"/>
                </a:cubicBezTo>
                <a:close/>
                <a:moveTo>
                  <a:pt x="1347" y="2942"/>
                </a:moveTo>
                <a:cubicBezTo>
                  <a:pt x="1366" y="2939"/>
                  <a:pt x="1386" y="2939"/>
                  <a:pt x="1408" y="2939"/>
                </a:cubicBezTo>
                <a:cubicBezTo>
                  <a:pt x="1408" y="2939"/>
                  <a:pt x="1408" y="2939"/>
                  <a:pt x="1408" y="2939"/>
                </a:cubicBezTo>
                <a:cubicBezTo>
                  <a:pt x="1408" y="2942"/>
                  <a:pt x="1408" y="2942"/>
                  <a:pt x="1408" y="2942"/>
                </a:cubicBezTo>
                <a:cubicBezTo>
                  <a:pt x="1408" y="2997"/>
                  <a:pt x="1412" y="3049"/>
                  <a:pt x="1412" y="3104"/>
                </a:cubicBezTo>
                <a:cubicBezTo>
                  <a:pt x="1412" y="3107"/>
                  <a:pt x="1412" y="3107"/>
                  <a:pt x="1412" y="3107"/>
                </a:cubicBezTo>
                <a:cubicBezTo>
                  <a:pt x="1408" y="3107"/>
                  <a:pt x="1408" y="3107"/>
                  <a:pt x="1408" y="3107"/>
                </a:cubicBezTo>
                <a:cubicBezTo>
                  <a:pt x="1389" y="3107"/>
                  <a:pt x="1366" y="3107"/>
                  <a:pt x="1347" y="3107"/>
                </a:cubicBezTo>
                <a:cubicBezTo>
                  <a:pt x="1347" y="3107"/>
                  <a:pt x="1347" y="3107"/>
                  <a:pt x="1344" y="3107"/>
                </a:cubicBezTo>
                <a:cubicBezTo>
                  <a:pt x="1344" y="3104"/>
                  <a:pt x="1344" y="3104"/>
                  <a:pt x="1344" y="3104"/>
                </a:cubicBezTo>
                <a:cubicBezTo>
                  <a:pt x="1344" y="3049"/>
                  <a:pt x="1344" y="2997"/>
                  <a:pt x="1344" y="2945"/>
                </a:cubicBezTo>
                <a:cubicBezTo>
                  <a:pt x="1344" y="2942"/>
                  <a:pt x="1344" y="2942"/>
                  <a:pt x="1344" y="2939"/>
                </a:cubicBezTo>
                <a:cubicBezTo>
                  <a:pt x="1344" y="2942"/>
                  <a:pt x="1347" y="2942"/>
                  <a:pt x="1347" y="2942"/>
                </a:cubicBezTo>
                <a:close/>
                <a:moveTo>
                  <a:pt x="1269" y="2942"/>
                </a:moveTo>
                <a:cubicBezTo>
                  <a:pt x="1289" y="2942"/>
                  <a:pt x="1311" y="2942"/>
                  <a:pt x="1331" y="2942"/>
                </a:cubicBezTo>
                <a:cubicBezTo>
                  <a:pt x="1331" y="2942"/>
                  <a:pt x="1331" y="2942"/>
                  <a:pt x="1331" y="2942"/>
                </a:cubicBezTo>
                <a:cubicBezTo>
                  <a:pt x="1331" y="2942"/>
                  <a:pt x="1331" y="2942"/>
                  <a:pt x="1331" y="2945"/>
                </a:cubicBezTo>
                <a:cubicBezTo>
                  <a:pt x="1331" y="2997"/>
                  <a:pt x="1334" y="3052"/>
                  <a:pt x="1334" y="3104"/>
                </a:cubicBezTo>
                <a:cubicBezTo>
                  <a:pt x="1334" y="3107"/>
                  <a:pt x="1334" y="3107"/>
                  <a:pt x="1334" y="3107"/>
                </a:cubicBezTo>
                <a:cubicBezTo>
                  <a:pt x="1331" y="3107"/>
                  <a:pt x="1331" y="3107"/>
                  <a:pt x="1331" y="3107"/>
                </a:cubicBezTo>
                <a:cubicBezTo>
                  <a:pt x="1311" y="3107"/>
                  <a:pt x="1292" y="3107"/>
                  <a:pt x="1269" y="3107"/>
                </a:cubicBezTo>
                <a:cubicBezTo>
                  <a:pt x="1269" y="3107"/>
                  <a:pt x="1269" y="3107"/>
                  <a:pt x="1269" y="3107"/>
                </a:cubicBezTo>
                <a:cubicBezTo>
                  <a:pt x="1269" y="3107"/>
                  <a:pt x="1269" y="3107"/>
                  <a:pt x="1269" y="3104"/>
                </a:cubicBezTo>
                <a:cubicBezTo>
                  <a:pt x="1269" y="3052"/>
                  <a:pt x="1269" y="3000"/>
                  <a:pt x="1266" y="2945"/>
                </a:cubicBezTo>
                <a:cubicBezTo>
                  <a:pt x="1266" y="2945"/>
                  <a:pt x="1266" y="2945"/>
                  <a:pt x="1266" y="2942"/>
                </a:cubicBezTo>
                <a:cubicBezTo>
                  <a:pt x="1269" y="2942"/>
                  <a:pt x="1269" y="2942"/>
                  <a:pt x="1269" y="2942"/>
                </a:cubicBezTo>
                <a:close/>
                <a:moveTo>
                  <a:pt x="1195" y="2945"/>
                </a:moveTo>
                <a:cubicBezTo>
                  <a:pt x="1214" y="2945"/>
                  <a:pt x="1234" y="2942"/>
                  <a:pt x="1253" y="2942"/>
                </a:cubicBezTo>
                <a:cubicBezTo>
                  <a:pt x="1256" y="2942"/>
                  <a:pt x="1256" y="2942"/>
                  <a:pt x="1256" y="2942"/>
                </a:cubicBezTo>
                <a:cubicBezTo>
                  <a:pt x="1256" y="2945"/>
                  <a:pt x="1256" y="2945"/>
                  <a:pt x="1256" y="2948"/>
                </a:cubicBezTo>
                <a:cubicBezTo>
                  <a:pt x="1256" y="3000"/>
                  <a:pt x="1256" y="3052"/>
                  <a:pt x="1256" y="3104"/>
                </a:cubicBezTo>
                <a:cubicBezTo>
                  <a:pt x="1256" y="3107"/>
                  <a:pt x="1256" y="3107"/>
                  <a:pt x="1256" y="3107"/>
                </a:cubicBezTo>
                <a:cubicBezTo>
                  <a:pt x="1256" y="3107"/>
                  <a:pt x="1256" y="3107"/>
                  <a:pt x="1253" y="3107"/>
                </a:cubicBezTo>
                <a:cubicBezTo>
                  <a:pt x="1234" y="3107"/>
                  <a:pt x="1214" y="3110"/>
                  <a:pt x="1195" y="3110"/>
                </a:cubicBezTo>
                <a:cubicBezTo>
                  <a:pt x="1195" y="3110"/>
                  <a:pt x="1195" y="3110"/>
                  <a:pt x="1192" y="3110"/>
                </a:cubicBezTo>
                <a:cubicBezTo>
                  <a:pt x="1192" y="3107"/>
                  <a:pt x="1192" y="3107"/>
                  <a:pt x="1192" y="3104"/>
                </a:cubicBezTo>
                <a:cubicBezTo>
                  <a:pt x="1192" y="3052"/>
                  <a:pt x="1192" y="3000"/>
                  <a:pt x="1192" y="2948"/>
                </a:cubicBezTo>
                <a:cubicBezTo>
                  <a:pt x="1192" y="2945"/>
                  <a:pt x="1192" y="2945"/>
                  <a:pt x="1192" y="2945"/>
                </a:cubicBezTo>
                <a:cubicBezTo>
                  <a:pt x="1195" y="2945"/>
                  <a:pt x="1195" y="2945"/>
                  <a:pt x="1195" y="2945"/>
                </a:cubicBezTo>
                <a:close/>
                <a:moveTo>
                  <a:pt x="1120" y="2945"/>
                </a:moveTo>
                <a:cubicBezTo>
                  <a:pt x="1140" y="2945"/>
                  <a:pt x="1159" y="2945"/>
                  <a:pt x="1179" y="2945"/>
                </a:cubicBezTo>
                <a:cubicBezTo>
                  <a:pt x="1179" y="2945"/>
                  <a:pt x="1179" y="2945"/>
                  <a:pt x="1182" y="2945"/>
                </a:cubicBezTo>
                <a:cubicBezTo>
                  <a:pt x="1182" y="2948"/>
                  <a:pt x="1182" y="2948"/>
                  <a:pt x="1182" y="2948"/>
                </a:cubicBezTo>
                <a:cubicBezTo>
                  <a:pt x="1182" y="3000"/>
                  <a:pt x="1182" y="3052"/>
                  <a:pt x="1182" y="3104"/>
                </a:cubicBezTo>
                <a:cubicBezTo>
                  <a:pt x="1182" y="3107"/>
                  <a:pt x="1182" y="3107"/>
                  <a:pt x="1182" y="3110"/>
                </a:cubicBezTo>
                <a:cubicBezTo>
                  <a:pt x="1179" y="3110"/>
                  <a:pt x="1179" y="3110"/>
                  <a:pt x="1179" y="3110"/>
                </a:cubicBezTo>
                <a:cubicBezTo>
                  <a:pt x="1159" y="3110"/>
                  <a:pt x="1140" y="3110"/>
                  <a:pt x="1120" y="3110"/>
                </a:cubicBezTo>
                <a:cubicBezTo>
                  <a:pt x="1120" y="3110"/>
                  <a:pt x="1120" y="3110"/>
                  <a:pt x="1120" y="3110"/>
                </a:cubicBezTo>
                <a:cubicBezTo>
                  <a:pt x="1120" y="3107"/>
                  <a:pt x="1120" y="3107"/>
                  <a:pt x="1120" y="3107"/>
                </a:cubicBezTo>
                <a:cubicBezTo>
                  <a:pt x="1117" y="3055"/>
                  <a:pt x="1117" y="3004"/>
                  <a:pt x="1117" y="2952"/>
                </a:cubicBezTo>
                <a:cubicBezTo>
                  <a:pt x="1117" y="2948"/>
                  <a:pt x="1117" y="2948"/>
                  <a:pt x="1117" y="2945"/>
                </a:cubicBezTo>
                <a:cubicBezTo>
                  <a:pt x="1120" y="2945"/>
                  <a:pt x="1120" y="2945"/>
                  <a:pt x="1120" y="2945"/>
                </a:cubicBezTo>
                <a:close/>
                <a:moveTo>
                  <a:pt x="1046" y="2948"/>
                </a:moveTo>
                <a:cubicBezTo>
                  <a:pt x="1065" y="2948"/>
                  <a:pt x="1085" y="2948"/>
                  <a:pt x="1104" y="2948"/>
                </a:cubicBezTo>
                <a:cubicBezTo>
                  <a:pt x="1104" y="2945"/>
                  <a:pt x="1104" y="2945"/>
                  <a:pt x="1107" y="2945"/>
                </a:cubicBezTo>
                <a:cubicBezTo>
                  <a:pt x="1107" y="2948"/>
                  <a:pt x="1107" y="2948"/>
                  <a:pt x="1107" y="2952"/>
                </a:cubicBezTo>
                <a:cubicBezTo>
                  <a:pt x="1107" y="3004"/>
                  <a:pt x="1107" y="3055"/>
                  <a:pt x="1107" y="3107"/>
                </a:cubicBezTo>
                <a:cubicBezTo>
                  <a:pt x="1107" y="3107"/>
                  <a:pt x="1107" y="3107"/>
                  <a:pt x="1107" y="3110"/>
                </a:cubicBezTo>
                <a:cubicBezTo>
                  <a:pt x="1107" y="3110"/>
                  <a:pt x="1107" y="3110"/>
                  <a:pt x="1104" y="3110"/>
                </a:cubicBezTo>
                <a:cubicBezTo>
                  <a:pt x="1085" y="3110"/>
                  <a:pt x="1065" y="3110"/>
                  <a:pt x="1049" y="3110"/>
                </a:cubicBezTo>
                <a:cubicBezTo>
                  <a:pt x="1046" y="3110"/>
                  <a:pt x="1046" y="3110"/>
                  <a:pt x="1046" y="3110"/>
                </a:cubicBezTo>
                <a:cubicBezTo>
                  <a:pt x="1046" y="3107"/>
                  <a:pt x="1046" y="3107"/>
                  <a:pt x="1046" y="3107"/>
                </a:cubicBezTo>
                <a:cubicBezTo>
                  <a:pt x="1046" y="3055"/>
                  <a:pt x="1046" y="3004"/>
                  <a:pt x="1046" y="2952"/>
                </a:cubicBezTo>
                <a:cubicBezTo>
                  <a:pt x="1046" y="2948"/>
                  <a:pt x="1046" y="2948"/>
                  <a:pt x="1046" y="2948"/>
                </a:cubicBezTo>
                <a:cubicBezTo>
                  <a:pt x="1046" y="2948"/>
                  <a:pt x="1046" y="2948"/>
                  <a:pt x="1046" y="2948"/>
                </a:cubicBezTo>
                <a:close/>
                <a:moveTo>
                  <a:pt x="975" y="2952"/>
                </a:moveTo>
                <a:cubicBezTo>
                  <a:pt x="994" y="2948"/>
                  <a:pt x="1014" y="2948"/>
                  <a:pt x="1030" y="2948"/>
                </a:cubicBezTo>
                <a:cubicBezTo>
                  <a:pt x="1033" y="2948"/>
                  <a:pt x="1033" y="2948"/>
                  <a:pt x="1033" y="2948"/>
                </a:cubicBezTo>
                <a:cubicBezTo>
                  <a:pt x="1033" y="2952"/>
                  <a:pt x="1033" y="2952"/>
                  <a:pt x="1033" y="2952"/>
                </a:cubicBezTo>
                <a:cubicBezTo>
                  <a:pt x="1033" y="3004"/>
                  <a:pt x="1033" y="3055"/>
                  <a:pt x="1033" y="3107"/>
                </a:cubicBezTo>
                <a:cubicBezTo>
                  <a:pt x="1033" y="3110"/>
                  <a:pt x="1033" y="3110"/>
                  <a:pt x="1033" y="3110"/>
                </a:cubicBezTo>
                <a:cubicBezTo>
                  <a:pt x="1033" y="3110"/>
                  <a:pt x="1033" y="3110"/>
                  <a:pt x="1033" y="3110"/>
                </a:cubicBezTo>
                <a:cubicBezTo>
                  <a:pt x="1014" y="3110"/>
                  <a:pt x="994" y="3110"/>
                  <a:pt x="975" y="3110"/>
                </a:cubicBezTo>
                <a:cubicBezTo>
                  <a:pt x="975" y="3110"/>
                  <a:pt x="975" y="3110"/>
                  <a:pt x="975" y="3110"/>
                </a:cubicBezTo>
                <a:cubicBezTo>
                  <a:pt x="975" y="3107"/>
                  <a:pt x="975" y="3107"/>
                  <a:pt x="975" y="3107"/>
                </a:cubicBezTo>
                <a:cubicBezTo>
                  <a:pt x="975" y="3055"/>
                  <a:pt x="972" y="3004"/>
                  <a:pt x="972" y="2955"/>
                </a:cubicBezTo>
                <a:cubicBezTo>
                  <a:pt x="972" y="2952"/>
                  <a:pt x="972" y="2952"/>
                  <a:pt x="972" y="2948"/>
                </a:cubicBezTo>
                <a:cubicBezTo>
                  <a:pt x="975" y="2948"/>
                  <a:pt x="975" y="2948"/>
                  <a:pt x="975" y="2952"/>
                </a:cubicBezTo>
                <a:close/>
                <a:moveTo>
                  <a:pt x="904" y="2952"/>
                </a:moveTo>
                <a:cubicBezTo>
                  <a:pt x="923" y="2952"/>
                  <a:pt x="939" y="2952"/>
                  <a:pt x="959" y="2952"/>
                </a:cubicBezTo>
                <a:cubicBezTo>
                  <a:pt x="962" y="2952"/>
                  <a:pt x="962" y="2952"/>
                  <a:pt x="962" y="2952"/>
                </a:cubicBezTo>
                <a:cubicBezTo>
                  <a:pt x="962" y="2952"/>
                  <a:pt x="962" y="2952"/>
                  <a:pt x="962" y="2955"/>
                </a:cubicBezTo>
                <a:cubicBezTo>
                  <a:pt x="962" y="3007"/>
                  <a:pt x="962" y="3055"/>
                  <a:pt x="962" y="3107"/>
                </a:cubicBezTo>
                <a:cubicBezTo>
                  <a:pt x="962" y="3110"/>
                  <a:pt x="962" y="3110"/>
                  <a:pt x="962" y="3110"/>
                </a:cubicBezTo>
                <a:cubicBezTo>
                  <a:pt x="962" y="3110"/>
                  <a:pt x="962" y="3110"/>
                  <a:pt x="962" y="3110"/>
                </a:cubicBezTo>
                <a:cubicBezTo>
                  <a:pt x="942" y="3110"/>
                  <a:pt x="923" y="3110"/>
                  <a:pt x="904" y="3110"/>
                </a:cubicBezTo>
                <a:cubicBezTo>
                  <a:pt x="904" y="3110"/>
                  <a:pt x="904" y="3110"/>
                  <a:pt x="904" y="3110"/>
                </a:cubicBezTo>
                <a:cubicBezTo>
                  <a:pt x="904" y="3110"/>
                  <a:pt x="904" y="3110"/>
                  <a:pt x="904" y="3107"/>
                </a:cubicBezTo>
                <a:cubicBezTo>
                  <a:pt x="904" y="3059"/>
                  <a:pt x="904" y="3007"/>
                  <a:pt x="900" y="2955"/>
                </a:cubicBezTo>
                <a:cubicBezTo>
                  <a:pt x="900" y="2952"/>
                  <a:pt x="900" y="2952"/>
                  <a:pt x="900" y="2952"/>
                </a:cubicBezTo>
                <a:cubicBezTo>
                  <a:pt x="904" y="2952"/>
                  <a:pt x="904" y="2952"/>
                  <a:pt x="904" y="2952"/>
                </a:cubicBezTo>
                <a:close/>
                <a:moveTo>
                  <a:pt x="832" y="2955"/>
                </a:moveTo>
                <a:cubicBezTo>
                  <a:pt x="852" y="2952"/>
                  <a:pt x="871" y="2952"/>
                  <a:pt x="887" y="2952"/>
                </a:cubicBezTo>
                <a:cubicBezTo>
                  <a:pt x="891" y="2952"/>
                  <a:pt x="891" y="2952"/>
                  <a:pt x="891" y="2952"/>
                </a:cubicBezTo>
                <a:cubicBezTo>
                  <a:pt x="891" y="2955"/>
                  <a:pt x="891" y="2955"/>
                  <a:pt x="891" y="2955"/>
                </a:cubicBezTo>
                <a:cubicBezTo>
                  <a:pt x="891" y="3007"/>
                  <a:pt x="891" y="3059"/>
                  <a:pt x="891" y="3107"/>
                </a:cubicBezTo>
                <a:cubicBezTo>
                  <a:pt x="891" y="3110"/>
                  <a:pt x="891" y="3110"/>
                  <a:pt x="891" y="3110"/>
                </a:cubicBezTo>
                <a:cubicBezTo>
                  <a:pt x="891" y="3110"/>
                  <a:pt x="891" y="3110"/>
                  <a:pt x="891" y="3110"/>
                </a:cubicBezTo>
                <a:cubicBezTo>
                  <a:pt x="871" y="3110"/>
                  <a:pt x="852" y="3110"/>
                  <a:pt x="836" y="3114"/>
                </a:cubicBezTo>
                <a:cubicBezTo>
                  <a:pt x="832" y="3114"/>
                  <a:pt x="832" y="3114"/>
                  <a:pt x="832" y="3114"/>
                </a:cubicBezTo>
                <a:cubicBezTo>
                  <a:pt x="832" y="3110"/>
                  <a:pt x="832" y="3110"/>
                  <a:pt x="832" y="3107"/>
                </a:cubicBezTo>
                <a:cubicBezTo>
                  <a:pt x="832" y="3059"/>
                  <a:pt x="832" y="3007"/>
                  <a:pt x="832" y="2958"/>
                </a:cubicBezTo>
                <a:cubicBezTo>
                  <a:pt x="832" y="2955"/>
                  <a:pt x="832" y="2955"/>
                  <a:pt x="832" y="2955"/>
                </a:cubicBezTo>
                <a:cubicBezTo>
                  <a:pt x="832" y="2955"/>
                  <a:pt x="832" y="2955"/>
                  <a:pt x="832" y="2955"/>
                </a:cubicBezTo>
                <a:close/>
                <a:moveTo>
                  <a:pt x="764" y="2955"/>
                </a:moveTo>
                <a:cubicBezTo>
                  <a:pt x="784" y="2955"/>
                  <a:pt x="800" y="2955"/>
                  <a:pt x="819" y="2955"/>
                </a:cubicBezTo>
                <a:cubicBezTo>
                  <a:pt x="819" y="2955"/>
                  <a:pt x="819" y="2955"/>
                  <a:pt x="819" y="2955"/>
                </a:cubicBezTo>
                <a:cubicBezTo>
                  <a:pt x="819" y="2958"/>
                  <a:pt x="819" y="2958"/>
                  <a:pt x="819" y="2958"/>
                </a:cubicBezTo>
                <a:cubicBezTo>
                  <a:pt x="823" y="3007"/>
                  <a:pt x="823" y="3059"/>
                  <a:pt x="823" y="3107"/>
                </a:cubicBezTo>
                <a:cubicBezTo>
                  <a:pt x="823" y="3110"/>
                  <a:pt x="823" y="3110"/>
                  <a:pt x="823" y="3114"/>
                </a:cubicBezTo>
                <a:cubicBezTo>
                  <a:pt x="819" y="3114"/>
                  <a:pt x="819" y="3114"/>
                  <a:pt x="819" y="3114"/>
                </a:cubicBezTo>
                <a:cubicBezTo>
                  <a:pt x="803" y="3114"/>
                  <a:pt x="784" y="3114"/>
                  <a:pt x="764" y="3114"/>
                </a:cubicBezTo>
                <a:cubicBezTo>
                  <a:pt x="764" y="3114"/>
                  <a:pt x="764" y="3114"/>
                  <a:pt x="764" y="3114"/>
                </a:cubicBezTo>
                <a:cubicBezTo>
                  <a:pt x="764" y="3110"/>
                  <a:pt x="764" y="3110"/>
                  <a:pt x="764" y="3110"/>
                </a:cubicBezTo>
                <a:cubicBezTo>
                  <a:pt x="764" y="3059"/>
                  <a:pt x="764" y="3010"/>
                  <a:pt x="764" y="2958"/>
                </a:cubicBezTo>
                <a:cubicBezTo>
                  <a:pt x="764" y="2958"/>
                  <a:pt x="764" y="2958"/>
                  <a:pt x="764" y="2955"/>
                </a:cubicBezTo>
                <a:cubicBezTo>
                  <a:pt x="764" y="2955"/>
                  <a:pt x="764" y="2955"/>
                  <a:pt x="764" y="2955"/>
                </a:cubicBezTo>
                <a:close/>
                <a:moveTo>
                  <a:pt x="696" y="2958"/>
                </a:moveTo>
                <a:cubicBezTo>
                  <a:pt x="716" y="2958"/>
                  <a:pt x="732" y="2955"/>
                  <a:pt x="751" y="2955"/>
                </a:cubicBezTo>
                <a:cubicBezTo>
                  <a:pt x="751" y="2955"/>
                  <a:pt x="751" y="2955"/>
                  <a:pt x="751" y="2955"/>
                </a:cubicBezTo>
                <a:cubicBezTo>
                  <a:pt x="751" y="2958"/>
                  <a:pt x="751" y="2958"/>
                  <a:pt x="751" y="2958"/>
                </a:cubicBezTo>
                <a:cubicBezTo>
                  <a:pt x="751" y="3010"/>
                  <a:pt x="751" y="3059"/>
                  <a:pt x="751" y="3110"/>
                </a:cubicBezTo>
                <a:cubicBezTo>
                  <a:pt x="751" y="3110"/>
                  <a:pt x="751" y="3110"/>
                  <a:pt x="751" y="3114"/>
                </a:cubicBezTo>
                <a:cubicBezTo>
                  <a:pt x="751" y="3114"/>
                  <a:pt x="751" y="3114"/>
                  <a:pt x="751" y="3114"/>
                </a:cubicBezTo>
                <a:cubicBezTo>
                  <a:pt x="732" y="3114"/>
                  <a:pt x="716" y="3114"/>
                  <a:pt x="696" y="3114"/>
                </a:cubicBezTo>
                <a:cubicBezTo>
                  <a:pt x="696" y="3114"/>
                  <a:pt x="696" y="3114"/>
                  <a:pt x="696" y="3114"/>
                </a:cubicBezTo>
                <a:cubicBezTo>
                  <a:pt x="696" y="3110"/>
                  <a:pt x="696" y="3110"/>
                  <a:pt x="696" y="3110"/>
                </a:cubicBezTo>
                <a:cubicBezTo>
                  <a:pt x="696" y="3059"/>
                  <a:pt x="696" y="3010"/>
                  <a:pt x="696" y="2961"/>
                </a:cubicBezTo>
                <a:cubicBezTo>
                  <a:pt x="696" y="2958"/>
                  <a:pt x="696" y="2958"/>
                  <a:pt x="696" y="2958"/>
                </a:cubicBezTo>
                <a:cubicBezTo>
                  <a:pt x="696" y="2958"/>
                  <a:pt x="696" y="2958"/>
                  <a:pt x="696" y="2958"/>
                </a:cubicBezTo>
                <a:close/>
                <a:moveTo>
                  <a:pt x="628" y="2958"/>
                </a:moveTo>
                <a:cubicBezTo>
                  <a:pt x="648" y="2958"/>
                  <a:pt x="664" y="2958"/>
                  <a:pt x="683" y="2958"/>
                </a:cubicBezTo>
                <a:cubicBezTo>
                  <a:pt x="683" y="2958"/>
                  <a:pt x="683" y="2958"/>
                  <a:pt x="683" y="2958"/>
                </a:cubicBezTo>
                <a:cubicBezTo>
                  <a:pt x="683" y="2961"/>
                  <a:pt x="683" y="2961"/>
                  <a:pt x="683" y="2961"/>
                </a:cubicBezTo>
                <a:cubicBezTo>
                  <a:pt x="683" y="3010"/>
                  <a:pt x="683" y="3062"/>
                  <a:pt x="687" y="3110"/>
                </a:cubicBezTo>
                <a:cubicBezTo>
                  <a:pt x="687" y="3114"/>
                  <a:pt x="687" y="3114"/>
                  <a:pt x="687" y="3114"/>
                </a:cubicBezTo>
                <a:cubicBezTo>
                  <a:pt x="683" y="3114"/>
                  <a:pt x="683" y="3114"/>
                  <a:pt x="683" y="3114"/>
                </a:cubicBezTo>
                <a:cubicBezTo>
                  <a:pt x="667" y="3114"/>
                  <a:pt x="648" y="3114"/>
                  <a:pt x="632" y="3114"/>
                </a:cubicBezTo>
                <a:cubicBezTo>
                  <a:pt x="628" y="3114"/>
                  <a:pt x="628" y="3114"/>
                  <a:pt x="628" y="3114"/>
                </a:cubicBezTo>
                <a:cubicBezTo>
                  <a:pt x="628" y="3110"/>
                  <a:pt x="628" y="3110"/>
                  <a:pt x="628" y="3110"/>
                </a:cubicBezTo>
                <a:cubicBezTo>
                  <a:pt x="628" y="3062"/>
                  <a:pt x="628" y="3013"/>
                  <a:pt x="628" y="2961"/>
                </a:cubicBezTo>
                <a:cubicBezTo>
                  <a:pt x="628" y="2961"/>
                  <a:pt x="628" y="2961"/>
                  <a:pt x="628" y="2958"/>
                </a:cubicBezTo>
                <a:cubicBezTo>
                  <a:pt x="628" y="2958"/>
                  <a:pt x="628" y="2958"/>
                  <a:pt x="628" y="2958"/>
                </a:cubicBezTo>
                <a:close/>
                <a:moveTo>
                  <a:pt x="573" y="2961"/>
                </a:moveTo>
                <a:cubicBezTo>
                  <a:pt x="590" y="2961"/>
                  <a:pt x="602" y="2958"/>
                  <a:pt x="615" y="2958"/>
                </a:cubicBezTo>
                <a:cubicBezTo>
                  <a:pt x="615" y="2958"/>
                  <a:pt x="615" y="2958"/>
                  <a:pt x="619" y="2958"/>
                </a:cubicBezTo>
                <a:cubicBezTo>
                  <a:pt x="619" y="2961"/>
                  <a:pt x="619" y="2961"/>
                  <a:pt x="619" y="2965"/>
                </a:cubicBezTo>
                <a:cubicBezTo>
                  <a:pt x="619" y="3013"/>
                  <a:pt x="619" y="3062"/>
                  <a:pt x="619" y="3110"/>
                </a:cubicBezTo>
                <a:cubicBezTo>
                  <a:pt x="619" y="3114"/>
                  <a:pt x="619" y="3114"/>
                  <a:pt x="619" y="3114"/>
                </a:cubicBezTo>
                <a:cubicBezTo>
                  <a:pt x="619" y="3114"/>
                  <a:pt x="619" y="3114"/>
                  <a:pt x="615" y="3114"/>
                </a:cubicBezTo>
                <a:cubicBezTo>
                  <a:pt x="599" y="3114"/>
                  <a:pt x="583" y="3114"/>
                  <a:pt x="564" y="3114"/>
                </a:cubicBezTo>
                <a:cubicBezTo>
                  <a:pt x="564" y="3114"/>
                  <a:pt x="564" y="3114"/>
                  <a:pt x="564" y="3114"/>
                </a:cubicBezTo>
                <a:cubicBezTo>
                  <a:pt x="564" y="3114"/>
                  <a:pt x="564" y="3114"/>
                  <a:pt x="564" y="3110"/>
                </a:cubicBezTo>
                <a:cubicBezTo>
                  <a:pt x="564" y="3065"/>
                  <a:pt x="564" y="3023"/>
                  <a:pt x="564" y="2978"/>
                </a:cubicBezTo>
                <a:cubicBezTo>
                  <a:pt x="567" y="2971"/>
                  <a:pt x="570" y="2965"/>
                  <a:pt x="573" y="2961"/>
                </a:cubicBezTo>
                <a:close/>
                <a:moveTo>
                  <a:pt x="1758" y="4868"/>
                </a:moveTo>
                <a:cubicBezTo>
                  <a:pt x="1781" y="4871"/>
                  <a:pt x="1803" y="4874"/>
                  <a:pt x="1826" y="4878"/>
                </a:cubicBezTo>
                <a:cubicBezTo>
                  <a:pt x="1826" y="4878"/>
                  <a:pt x="1826" y="4878"/>
                  <a:pt x="1826" y="4878"/>
                </a:cubicBezTo>
                <a:cubicBezTo>
                  <a:pt x="1826" y="4881"/>
                  <a:pt x="1826" y="4881"/>
                  <a:pt x="1826" y="4881"/>
                </a:cubicBezTo>
                <a:cubicBezTo>
                  <a:pt x="1826" y="4920"/>
                  <a:pt x="1826" y="4955"/>
                  <a:pt x="1826" y="4994"/>
                </a:cubicBezTo>
                <a:cubicBezTo>
                  <a:pt x="1826" y="4994"/>
                  <a:pt x="1826" y="4994"/>
                  <a:pt x="1826" y="4997"/>
                </a:cubicBezTo>
                <a:cubicBezTo>
                  <a:pt x="1826" y="4997"/>
                  <a:pt x="1826" y="4997"/>
                  <a:pt x="1826" y="4997"/>
                </a:cubicBezTo>
                <a:cubicBezTo>
                  <a:pt x="1803" y="4991"/>
                  <a:pt x="1781" y="4988"/>
                  <a:pt x="1758" y="4984"/>
                </a:cubicBezTo>
                <a:cubicBezTo>
                  <a:pt x="1758" y="4984"/>
                  <a:pt x="1758" y="4984"/>
                  <a:pt x="1758" y="4984"/>
                </a:cubicBezTo>
                <a:cubicBezTo>
                  <a:pt x="1758" y="4981"/>
                  <a:pt x="1758" y="4981"/>
                  <a:pt x="1758" y="4981"/>
                </a:cubicBezTo>
                <a:cubicBezTo>
                  <a:pt x="1755" y="4942"/>
                  <a:pt x="1755" y="4907"/>
                  <a:pt x="1755" y="4871"/>
                </a:cubicBezTo>
                <a:cubicBezTo>
                  <a:pt x="1755" y="4868"/>
                  <a:pt x="1755" y="4868"/>
                  <a:pt x="1755" y="4868"/>
                </a:cubicBezTo>
                <a:cubicBezTo>
                  <a:pt x="1758" y="4868"/>
                  <a:pt x="1758" y="4868"/>
                  <a:pt x="1758" y="4868"/>
                </a:cubicBezTo>
                <a:close/>
                <a:moveTo>
                  <a:pt x="1674" y="4855"/>
                </a:moveTo>
                <a:cubicBezTo>
                  <a:pt x="1696" y="4858"/>
                  <a:pt x="1719" y="4861"/>
                  <a:pt x="1739" y="4865"/>
                </a:cubicBezTo>
                <a:cubicBezTo>
                  <a:pt x="1742" y="4865"/>
                  <a:pt x="1742" y="4865"/>
                  <a:pt x="1742" y="4865"/>
                </a:cubicBezTo>
                <a:cubicBezTo>
                  <a:pt x="1742" y="4868"/>
                  <a:pt x="1742" y="4868"/>
                  <a:pt x="1742" y="4868"/>
                </a:cubicBezTo>
                <a:cubicBezTo>
                  <a:pt x="1742" y="4907"/>
                  <a:pt x="1742" y="4942"/>
                  <a:pt x="1742" y="4978"/>
                </a:cubicBezTo>
                <a:cubicBezTo>
                  <a:pt x="1742" y="4981"/>
                  <a:pt x="1742" y="4981"/>
                  <a:pt x="1742" y="4981"/>
                </a:cubicBezTo>
                <a:cubicBezTo>
                  <a:pt x="1742" y="4981"/>
                  <a:pt x="1742" y="4981"/>
                  <a:pt x="1742" y="4981"/>
                </a:cubicBezTo>
                <a:cubicBezTo>
                  <a:pt x="1719" y="4978"/>
                  <a:pt x="1696" y="4975"/>
                  <a:pt x="1677" y="4971"/>
                </a:cubicBezTo>
                <a:cubicBezTo>
                  <a:pt x="1674" y="4971"/>
                  <a:pt x="1674" y="4971"/>
                  <a:pt x="1674" y="4971"/>
                </a:cubicBezTo>
                <a:cubicBezTo>
                  <a:pt x="1674" y="4968"/>
                  <a:pt x="1674" y="4968"/>
                  <a:pt x="1674" y="4965"/>
                </a:cubicBezTo>
                <a:cubicBezTo>
                  <a:pt x="1674" y="4929"/>
                  <a:pt x="1674" y="4894"/>
                  <a:pt x="1674" y="4858"/>
                </a:cubicBezTo>
                <a:cubicBezTo>
                  <a:pt x="1674" y="4855"/>
                  <a:pt x="1674" y="4855"/>
                  <a:pt x="1674" y="4852"/>
                </a:cubicBezTo>
                <a:cubicBezTo>
                  <a:pt x="1674" y="4855"/>
                  <a:pt x="1674" y="4855"/>
                  <a:pt x="1674" y="4855"/>
                </a:cubicBezTo>
                <a:close/>
                <a:moveTo>
                  <a:pt x="1593" y="4839"/>
                </a:moveTo>
                <a:cubicBezTo>
                  <a:pt x="1616" y="4845"/>
                  <a:pt x="1635" y="4848"/>
                  <a:pt x="1658" y="4852"/>
                </a:cubicBezTo>
                <a:cubicBezTo>
                  <a:pt x="1661" y="4852"/>
                  <a:pt x="1661" y="4852"/>
                  <a:pt x="1661" y="4852"/>
                </a:cubicBezTo>
                <a:cubicBezTo>
                  <a:pt x="1661" y="4855"/>
                  <a:pt x="1661" y="4855"/>
                  <a:pt x="1661" y="4855"/>
                </a:cubicBezTo>
                <a:cubicBezTo>
                  <a:pt x="1661" y="4891"/>
                  <a:pt x="1661" y="4926"/>
                  <a:pt x="1661" y="4965"/>
                </a:cubicBezTo>
                <a:cubicBezTo>
                  <a:pt x="1661" y="4965"/>
                  <a:pt x="1661" y="4965"/>
                  <a:pt x="1661" y="4968"/>
                </a:cubicBezTo>
                <a:cubicBezTo>
                  <a:pt x="1658" y="4968"/>
                  <a:pt x="1658" y="4968"/>
                  <a:pt x="1658" y="4968"/>
                </a:cubicBezTo>
                <a:cubicBezTo>
                  <a:pt x="1638" y="4965"/>
                  <a:pt x="1616" y="4959"/>
                  <a:pt x="1593" y="4955"/>
                </a:cubicBezTo>
                <a:cubicBezTo>
                  <a:pt x="1593" y="4955"/>
                  <a:pt x="1593" y="4955"/>
                  <a:pt x="1593" y="4955"/>
                </a:cubicBezTo>
                <a:cubicBezTo>
                  <a:pt x="1593" y="4952"/>
                  <a:pt x="1593" y="4952"/>
                  <a:pt x="1593" y="4952"/>
                </a:cubicBezTo>
                <a:cubicBezTo>
                  <a:pt x="1593" y="4916"/>
                  <a:pt x="1593" y="4881"/>
                  <a:pt x="1593" y="4845"/>
                </a:cubicBezTo>
                <a:cubicBezTo>
                  <a:pt x="1593" y="4842"/>
                  <a:pt x="1593" y="4842"/>
                  <a:pt x="1593" y="4839"/>
                </a:cubicBezTo>
                <a:cubicBezTo>
                  <a:pt x="1593" y="4839"/>
                  <a:pt x="1593" y="4839"/>
                  <a:pt x="1593" y="4839"/>
                </a:cubicBezTo>
                <a:close/>
                <a:moveTo>
                  <a:pt x="1512" y="4826"/>
                </a:moveTo>
                <a:cubicBezTo>
                  <a:pt x="1535" y="4832"/>
                  <a:pt x="1554" y="4835"/>
                  <a:pt x="1577" y="4839"/>
                </a:cubicBezTo>
                <a:cubicBezTo>
                  <a:pt x="1577" y="4839"/>
                  <a:pt x="1577" y="4839"/>
                  <a:pt x="1580" y="4839"/>
                </a:cubicBezTo>
                <a:cubicBezTo>
                  <a:pt x="1580" y="4842"/>
                  <a:pt x="1580" y="4842"/>
                  <a:pt x="1580" y="4842"/>
                </a:cubicBezTo>
                <a:cubicBezTo>
                  <a:pt x="1580" y="4878"/>
                  <a:pt x="1580" y="4913"/>
                  <a:pt x="1580" y="4949"/>
                </a:cubicBezTo>
                <a:cubicBezTo>
                  <a:pt x="1580" y="4952"/>
                  <a:pt x="1580" y="4952"/>
                  <a:pt x="1580" y="4952"/>
                </a:cubicBezTo>
                <a:cubicBezTo>
                  <a:pt x="1577" y="4952"/>
                  <a:pt x="1577" y="4952"/>
                  <a:pt x="1577" y="4952"/>
                </a:cubicBezTo>
                <a:cubicBezTo>
                  <a:pt x="1557" y="4949"/>
                  <a:pt x="1535" y="4946"/>
                  <a:pt x="1515" y="4942"/>
                </a:cubicBezTo>
                <a:cubicBezTo>
                  <a:pt x="1512" y="4942"/>
                  <a:pt x="1512" y="4942"/>
                  <a:pt x="1512" y="4942"/>
                </a:cubicBezTo>
                <a:cubicBezTo>
                  <a:pt x="1512" y="4939"/>
                  <a:pt x="1512" y="4939"/>
                  <a:pt x="1512" y="4939"/>
                </a:cubicBezTo>
                <a:cubicBezTo>
                  <a:pt x="1512" y="4903"/>
                  <a:pt x="1512" y="4868"/>
                  <a:pt x="1512" y="4832"/>
                </a:cubicBezTo>
                <a:cubicBezTo>
                  <a:pt x="1512" y="4829"/>
                  <a:pt x="1512" y="4829"/>
                  <a:pt x="1512" y="4826"/>
                </a:cubicBezTo>
                <a:cubicBezTo>
                  <a:pt x="1512" y="4826"/>
                  <a:pt x="1512" y="4826"/>
                  <a:pt x="1512" y="4826"/>
                </a:cubicBezTo>
                <a:close/>
                <a:moveTo>
                  <a:pt x="1434" y="4813"/>
                </a:moveTo>
                <a:cubicBezTo>
                  <a:pt x="1454" y="4816"/>
                  <a:pt x="1476" y="4823"/>
                  <a:pt x="1496" y="4826"/>
                </a:cubicBezTo>
                <a:cubicBezTo>
                  <a:pt x="1499" y="4826"/>
                  <a:pt x="1499" y="4826"/>
                  <a:pt x="1499" y="4826"/>
                </a:cubicBezTo>
                <a:cubicBezTo>
                  <a:pt x="1499" y="4829"/>
                  <a:pt x="1499" y="4829"/>
                  <a:pt x="1499" y="4829"/>
                </a:cubicBezTo>
                <a:cubicBezTo>
                  <a:pt x="1499" y="4865"/>
                  <a:pt x="1499" y="4900"/>
                  <a:pt x="1499" y="4936"/>
                </a:cubicBezTo>
                <a:cubicBezTo>
                  <a:pt x="1499" y="4939"/>
                  <a:pt x="1499" y="4939"/>
                  <a:pt x="1499" y="4939"/>
                </a:cubicBezTo>
                <a:cubicBezTo>
                  <a:pt x="1499" y="4939"/>
                  <a:pt x="1499" y="4939"/>
                  <a:pt x="1496" y="4939"/>
                </a:cubicBezTo>
                <a:cubicBezTo>
                  <a:pt x="1476" y="4936"/>
                  <a:pt x="1457" y="4933"/>
                  <a:pt x="1434" y="4929"/>
                </a:cubicBezTo>
                <a:cubicBezTo>
                  <a:pt x="1434" y="4929"/>
                  <a:pt x="1434" y="4929"/>
                  <a:pt x="1431" y="4926"/>
                </a:cubicBezTo>
                <a:cubicBezTo>
                  <a:pt x="1431" y="4926"/>
                  <a:pt x="1431" y="4926"/>
                  <a:pt x="1431" y="4923"/>
                </a:cubicBezTo>
                <a:cubicBezTo>
                  <a:pt x="1431" y="4887"/>
                  <a:pt x="1431" y="4852"/>
                  <a:pt x="1431" y="4819"/>
                </a:cubicBezTo>
                <a:cubicBezTo>
                  <a:pt x="1431" y="4816"/>
                  <a:pt x="1431" y="4816"/>
                  <a:pt x="1431" y="4813"/>
                </a:cubicBezTo>
                <a:cubicBezTo>
                  <a:pt x="1434" y="4813"/>
                  <a:pt x="1434" y="4813"/>
                  <a:pt x="1434" y="4813"/>
                </a:cubicBezTo>
                <a:close/>
                <a:moveTo>
                  <a:pt x="1357" y="4803"/>
                </a:moveTo>
                <a:cubicBezTo>
                  <a:pt x="1376" y="4806"/>
                  <a:pt x="1395" y="4810"/>
                  <a:pt x="1418" y="4813"/>
                </a:cubicBezTo>
                <a:cubicBezTo>
                  <a:pt x="1418" y="4813"/>
                  <a:pt x="1418" y="4813"/>
                  <a:pt x="1418" y="4813"/>
                </a:cubicBezTo>
                <a:cubicBezTo>
                  <a:pt x="1418" y="4816"/>
                  <a:pt x="1418" y="4816"/>
                  <a:pt x="1418" y="4816"/>
                </a:cubicBezTo>
                <a:cubicBezTo>
                  <a:pt x="1418" y="4852"/>
                  <a:pt x="1421" y="4887"/>
                  <a:pt x="1421" y="4923"/>
                </a:cubicBezTo>
                <a:cubicBezTo>
                  <a:pt x="1421" y="4923"/>
                  <a:pt x="1421" y="4923"/>
                  <a:pt x="1421" y="4926"/>
                </a:cubicBezTo>
                <a:cubicBezTo>
                  <a:pt x="1418" y="4926"/>
                  <a:pt x="1418" y="4926"/>
                  <a:pt x="1418" y="4926"/>
                </a:cubicBezTo>
                <a:cubicBezTo>
                  <a:pt x="1399" y="4923"/>
                  <a:pt x="1376" y="4920"/>
                  <a:pt x="1357" y="4913"/>
                </a:cubicBezTo>
                <a:cubicBezTo>
                  <a:pt x="1357" y="4913"/>
                  <a:pt x="1357" y="4913"/>
                  <a:pt x="1353" y="4913"/>
                </a:cubicBezTo>
                <a:cubicBezTo>
                  <a:pt x="1353" y="4910"/>
                  <a:pt x="1353" y="4910"/>
                  <a:pt x="1353" y="4910"/>
                </a:cubicBezTo>
                <a:cubicBezTo>
                  <a:pt x="1353" y="4874"/>
                  <a:pt x="1353" y="4839"/>
                  <a:pt x="1353" y="4806"/>
                </a:cubicBezTo>
                <a:cubicBezTo>
                  <a:pt x="1353" y="4803"/>
                  <a:pt x="1353" y="4803"/>
                  <a:pt x="1353" y="4800"/>
                </a:cubicBezTo>
                <a:cubicBezTo>
                  <a:pt x="1357" y="4803"/>
                  <a:pt x="1357" y="4803"/>
                  <a:pt x="1357" y="4803"/>
                </a:cubicBezTo>
                <a:close/>
                <a:moveTo>
                  <a:pt x="1279" y="4790"/>
                </a:moveTo>
                <a:cubicBezTo>
                  <a:pt x="1298" y="4793"/>
                  <a:pt x="1321" y="4797"/>
                  <a:pt x="1340" y="4800"/>
                </a:cubicBezTo>
                <a:cubicBezTo>
                  <a:pt x="1340" y="4800"/>
                  <a:pt x="1340" y="4800"/>
                  <a:pt x="1340" y="4800"/>
                </a:cubicBezTo>
                <a:cubicBezTo>
                  <a:pt x="1340" y="4803"/>
                  <a:pt x="1340" y="4803"/>
                  <a:pt x="1340" y="4803"/>
                </a:cubicBezTo>
                <a:cubicBezTo>
                  <a:pt x="1344" y="4839"/>
                  <a:pt x="1344" y="4874"/>
                  <a:pt x="1344" y="4907"/>
                </a:cubicBezTo>
                <a:cubicBezTo>
                  <a:pt x="1344" y="4910"/>
                  <a:pt x="1344" y="4910"/>
                  <a:pt x="1344" y="4913"/>
                </a:cubicBezTo>
                <a:cubicBezTo>
                  <a:pt x="1340" y="4913"/>
                  <a:pt x="1340" y="4913"/>
                  <a:pt x="1340" y="4913"/>
                </a:cubicBezTo>
                <a:cubicBezTo>
                  <a:pt x="1321" y="4907"/>
                  <a:pt x="1302" y="4903"/>
                  <a:pt x="1279" y="4900"/>
                </a:cubicBezTo>
                <a:cubicBezTo>
                  <a:pt x="1279" y="4900"/>
                  <a:pt x="1279" y="4900"/>
                  <a:pt x="1279" y="4900"/>
                </a:cubicBezTo>
                <a:cubicBezTo>
                  <a:pt x="1279" y="4897"/>
                  <a:pt x="1279" y="4897"/>
                  <a:pt x="1279" y="4897"/>
                </a:cubicBezTo>
                <a:cubicBezTo>
                  <a:pt x="1279" y="4861"/>
                  <a:pt x="1279" y="4826"/>
                  <a:pt x="1279" y="4793"/>
                </a:cubicBezTo>
                <a:cubicBezTo>
                  <a:pt x="1279" y="4790"/>
                  <a:pt x="1279" y="4790"/>
                  <a:pt x="1279" y="4790"/>
                </a:cubicBezTo>
                <a:cubicBezTo>
                  <a:pt x="1279" y="4790"/>
                  <a:pt x="1279" y="4790"/>
                  <a:pt x="1279" y="4790"/>
                </a:cubicBezTo>
                <a:close/>
                <a:moveTo>
                  <a:pt x="1205" y="4777"/>
                </a:moveTo>
                <a:cubicBezTo>
                  <a:pt x="1224" y="4780"/>
                  <a:pt x="1243" y="4784"/>
                  <a:pt x="1263" y="4787"/>
                </a:cubicBezTo>
                <a:cubicBezTo>
                  <a:pt x="1266" y="4787"/>
                  <a:pt x="1266" y="4787"/>
                  <a:pt x="1266" y="4787"/>
                </a:cubicBezTo>
                <a:cubicBezTo>
                  <a:pt x="1266" y="4790"/>
                  <a:pt x="1266" y="4790"/>
                  <a:pt x="1266" y="4790"/>
                </a:cubicBezTo>
                <a:cubicBezTo>
                  <a:pt x="1266" y="4826"/>
                  <a:pt x="1266" y="4861"/>
                  <a:pt x="1266" y="4894"/>
                </a:cubicBezTo>
                <a:cubicBezTo>
                  <a:pt x="1266" y="4897"/>
                  <a:pt x="1266" y="4897"/>
                  <a:pt x="1266" y="4900"/>
                </a:cubicBezTo>
                <a:cubicBezTo>
                  <a:pt x="1266" y="4900"/>
                  <a:pt x="1266" y="4900"/>
                  <a:pt x="1263" y="4897"/>
                </a:cubicBezTo>
                <a:cubicBezTo>
                  <a:pt x="1243" y="4894"/>
                  <a:pt x="1224" y="4891"/>
                  <a:pt x="1205" y="4887"/>
                </a:cubicBezTo>
                <a:cubicBezTo>
                  <a:pt x="1205" y="4887"/>
                  <a:pt x="1205" y="4887"/>
                  <a:pt x="1201" y="4887"/>
                </a:cubicBezTo>
                <a:cubicBezTo>
                  <a:pt x="1201" y="4884"/>
                  <a:pt x="1201" y="4884"/>
                  <a:pt x="1201" y="4884"/>
                </a:cubicBezTo>
                <a:cubicBezTo>
                  <a:pt x="1201" y="4848"/>
                  <a:pt x="1201" y="4816"/>
                  <a:pt x="1201" y="4780"/>
                </a:cubicBezTo>
                <a:cubicBezTo>
                  <a:pt x="1201" y="4777"/>
                  <a:pt x="1201" y="4777"/>
                  <a:pt x="1201" y="4777"/>
                </a:cubicBezTo>
                <a:cubicBezTo>
                  <a:pt x="1205" y="4777"/>
                  <a:pt x="1205" y="4777"/>
                  <a:pt x="1205" y="4777"/>
                </a:cubicBezTo>
                <a:close/>
                <a:moveTo>
                  <a:pt x="1130" y="4764"/>
                </a:moveTo>
                <a:cubicBezTo>
                  <a:pt x="1149" y="4768"/>
                  <a:pt x="1169" y="4771"/>
                  <a:pt x="1188" y="4774"/>
                </a:cubicBezTo>
                <a:cubicBezTo>
                  <a:pt x="1188" y="4774"/>
                  <a:pt x="1188" y="4774"/>
                  <a:pt x="1192" y="4774"/>
                </a:cubicBezTo>
                <a:cubicBezTo>
                  <a:pt x="1192" y="4777"/>
                  <a:pt x="1192" y="4777"/>
                  <a:pt x="1192" y="4777"/>
                </a:cubicBezTo>
                <a:cubicBezTo>
                  <a:pt x="1192" y="4813"/>
                  <a:pt x="1192" y="4848"/>
                  <a:pt x="1192" y="4881"/>
                </a:cubicBezTo>
                <a:cubicBezTo>
                  <a:pt x="1192" y="4884"/>
                  <a:pt x="1192" y="4884"/>
                  <a:pt x="1192" y="4884"/>
                </a:cubicBezTo>
                <a:cubicBezTo>
                  <a:pt x="1188" y="4884"/>
                  <a:pt x="1188" y="4884"/>
                  <a:pt x="1188" y="4884"/>
                </a:cubicBezTo>
                <a:cubicBezTo>
                  <a:pt x="1169" y="4881"/>
                  <a:pt x="1149" y="4878"/>
                  <a:pt x="1130" y="4874"/>
                </a:cubicBezTo>
                <a:cubicBezTo>
                  <a:pt x="1130" y="4874"/>
                  <a:pt x="1130" y="4874"/>
                  <a:pt x="1127" y="4874"/>
                </a:cubicBezTo>
                <a:cubicBezTo>
                  <a:pt x="1127" y="4871"/>
                  <a:pt x="1127" y="4871"/>
                  <a:pt x="1127" y="4871"/>
                </a:cubicBezTo>
                <a:cubicBezTo>
                  <a:pt x="1127" y="4835"/>
                  <a:pt x="1127" y="4803"/>
                  <a:pt x="1127" y="4768"/>
                </a:cubicBezTo>
                <a:cubicBezTo>
                  <a:pt x="1127" y="4764"/>
                  <a:pt x="1127" y="4764"/>
                  <a:pt x="1127" y="4764"/>
                </a:cubicBezTo>
                <a:cubicBezTo>
                  <a:pt x="1130" y="4764"/>
                  <a:pt x="1130" y="4764"/>
                  <a:pt x="1130" y="4764"/>
                </a:cubicBezTo>
                <a:close/>
                <a:moveTo>
                  <a:pt x="1056" y="4751"/>
                </a:moveTo>
                <a:cubicBezTo>
                  <a:pt x="1075" y="4755"/>
                  <a:pt x="1094" y="4758"/>
                  <a:pt x="1114" y="4761"/>
                </a:cubicBezTo>
                <a:cubicBezTo>
                  <a:pt x="1117" y="4761"/>
                  <a:pt x="1117" y="4761"/>
                  <a:pt x="1117" y="4761"/>
                </a:cubicBezTo>
                <a:cubicBezTo>
                  <a:pt x="1117" y="4764"/>
                  <a:pt x="1117" y="4764"/>
                  <a:pt x="1117" y="4768"/>
                </a:cubicBezTo>
                <a:cubicBezTo>
                  <a:pt x="1117" y="4800"/>
                  <a:pt x="1117" y="4835"/>
                  <a:pt x="1117" y="4868"/>
                </a:cubicBezTo>
                <a:cubicBezTo>
                  <a:pt x="1117" y="4871"/>
                  <a:pt x="1117" y="4871"/>
                  <a:pt x="1117" y="4874"/>
                </a:cubicBezTo>
                <a:cubicBezTo>
                  <a:pt x="1117" y="4871"/>
                  <a:pt x="1117" y="4871"/>
                  <a:pt x="1114" y="4871"/>
                </a:cubicBezTo>
                <a:cubicBezTo>
                  <a:pt x="1094" y="4868"/>
                  <a:pt x="1075" y="4865"/>
                  <a:pt x="1056" y="4861"/>
                </a:cubicBezTo>
                <a:cubicBezTo>
                  <a:pt x="1056" y="4861"/>
                  <a:pt x="1056" y="4861"/>
                  <a:pt x="1056" y="4861"/>
                </a:cubicBezTo>
                <a:cubicBezTo>
                  <a:pt x="1056" y="4858"/>
                  <a:pt x="1056" y="4858"/>
                  <a:pt x="1056" y="4858"/>
                </a:cubicBezTo>
                <a:cubicBezTo>
                  <a:pt x="1056" y="4823"/>
                  <a:pt x="1056" y="4790"/>
                  <a:pt x="1056" y="4758"/>
                </a:cubicBezTo>
                <a:cubicBezTo>
                  <a:pt x="1056" y="4755"/>
                  <a:pt x="1056" y="4755"/>
                  <a:pt x="1056" y="4751"/>
                </a:cubicBezTo>
                <a:cubicBezTo>
                  <a:pt x="1056" y="4751"/>
                  <a:pt x="1056" y="4751"/>
                  <a:pt x="1056" y="4751"/>
                </a:cubicBezTo>
                <a:close/>
                <a:moveTo>
                  <a:pt x="984" y="4742"/>
                </a:moveTo>
                <a:cubicBezTo>
                  <a:pt x="1004" y="4745"/>
                  <a:pt x="1023" y="4748"/>
                  <a:pt x="1039" y="4751"/>
                </a:cubicBezTo>
                <a:cubicBezTo>
                  <a:pt x="1043" y="4751"/>
                  <a:pt x="1043" y="4751"/>
                  <a:pt x="1043" y="4751"/>
                </a:cubicBezTo>
                <a:cubicBezTo>
                  <a:pt x="1043" y="4755"/>
                  <a:pt x="1043" y="4755"/>
                  <a:pt x="1043" y="4755"/>
                </a:cubicBezTo>
                <a:cubicBezTo>
                  <a:pt x="1043" y="4790"/>
                  <a:pt x="1043" y="4823"/>
                  <a:pt x="1043" y="4855"/>
                </a:cubicBezTo>
                <a:cubicBezTo>
                  <a:pt x="1043" y="4858"/>
                  <a:pt x="1043" y="4858"/>
                  <a:pt x="1043" y="4861"/>
                </a:cubicBezTo>
                <a:cubicBezTo>
                  <a:pt x="1043" y="4861"/>
                  <a:pt x="1043" y="4861"/>
                  <a:pt x="1043" y="4861"/>
                </a:cubicBezTo>
                <a:cubicBezTo>
                  <a:pt x="1023" y="4858"/>
                  <a:pt x="1004" y="4852"/>
                  <a:pt x="984" y="4848"/>
                </a:cubicBezTo>
                <a:cubicBezTo>
                  <a:pt x="984" y="4848"/>
                  <a:pt x="984" y="4848"/>
                  <a:pt x="984" y="4848"/>
                </a:cubicBezTo>
                <a:cubicBezTo>
                  <a:pt x="984" y="4848"/>
                  <a:pt x="984" y="4848"/>
                  <a:pt x="984" y="4845"/>
                </a:cubicBezTo>
                <a:cubicBezTo>
                  <a:pt x="984" y="4813"/>
                  <a:pt x="981" y="4777"/>
                  <a:pt x="981" y="4745"/>
                </a:cubicBezTo>
                <a:cubicBezTo>
                  <a:pt x="981" y="4742"/>
                  <a:pt x="981" y="4742"/>
                  <a:pt x="981" y="4742"/>
                </a:cubicBezTo>
                <a:cubicBezTo>
                  <a:pt x="984" y="4742"/>
                  <a:pt x="984" y="4742"/>
                  <a:pt x="984" y="4742"/>
                </a:cubicBezTo>
                <a:close/>
                <a:moveTo>
                  <a:pt x="913" y="4729"/>
                </a:moveTo>
                <a:cubicBezTo>
                  <a:pt x="933" y="4732"/>
                  <a:pt x="952" y="4735"/>
                  <a:pt x="968" y="4738"/>
                </a:cubicBezTo>
                <a:cubicBezTo>
                  <a:pt x="972" y="4738"/>
                  <a:pt x="972" y="4738"/>
                  <a:pt x="972" y="4738"/>
                </a:cubicBezTo>
                <a:cubicBezTo>
                  <a:pt x="972" y="4742"/>
                  <a:pt x="972" y="4742"/>
                  <a:pt x="972" y="4742"/>
                </a:cubicBezTo>
                <a:cubicBezTo>
                  <a:pt x="972" y="4777"/>
                  <a:pt x="972" y="4810"/>
                  <a:pt x="972" y="4845"/>
                </a:cubicBezTo>
                <a:cubicBezTo>
                  <a:pt x="972" y="4845"/>
                  <a:pt x="972" y="4845"/>
                  <a:pt x="972" y="4848"/>
                </a:cubicBezTo>
                <a:cubicBezTo>
                  <a:pt x="972" y="4848"/>
                  <a:pt x="972" y="4848"/>
                  <a:pt x="972" y="4848"/>
                </a:cubicBezTo>
                <a:cubicBezTo>
                  <a:pt x="952" y="4845"/>
                  <a:pt x="933" y="4842"/>
                  <a:pt x="913" y="4839"/>
                </a:cubicBezTo>
                <a:cubicBezTo>
                  <a:pt x="913" y="4839"/>
                  <a:pt x="913" y="4839"/>
                  <a:pt x="913" y="4839"/>
                </a:cubicBezTo>
                <a:cubicBezTo>
                  <a:pt x="913" y="4835"/>
                  <a:pt x="913" y="4835"/>
                  <a:pt x="913" y="4832"/>
                </a:cubicBezTo>
                <a:cubicBezTo>
                  <a:pt x="913" y="4800"/>
                  <a:pt x="913" y="4768"/>
                  <a:pt x="913" y="4732"/>
                </a:cubicBezTo>
                <a:cubicBezTo>
                  <a:pt x="913" y="4732"/>
                  <a:pt x="913" y="4732"/>
                  <a:pt x="913" y="4729"/>
                </a:cubicBezTo>
                <a:cubicBezTo>
                  <a:pt x="913" y="4729"/>
                  <a:pt x="913" y="4729"/>
                  <a:pt x="913" y="4729"/>
                </a:cubicBezTo>
                <a:close/>
                <a:moveTo>
                  <a:pt x="842" y="4719"/>
                </a:moveTo>
                <a:cubicBezTo>
                  <a:pt x="861" y="4722"/>
                  <a:pt x="881" y="4725"/>
                  <a:pt x="897" y="4729"/>
                </a:cubicBezTo>
                <a:cubicBezTo>
                  <a:pt x="900" y="4729"/>
                  <a:pt x="900" y="4729"/>
                  <a:pt x="900" y="4729"/>
                </a:cubicBezTo>
                <a:cubicBezTo>
                  <a:pt x="900" y="4729"/>
                  <a:pt x="900" y="4729"/>
                  <a:pt x="900" y="4732"/>
                </a:cubicBezTo>
                <a:cubicBezTo>
                  <a:pt x="900" y="4764"/>
                  <a:pt x="900" y="4797"/>
                  <a:pt x="900" y="4832"/>
                </a:cubicBezTo>
                <a:cubicBezTo>
                  <a:pt x="900" y="4835"/>
                  <a:pt x="900" y="4835"/>
                  <a:pt x="900" y="4835"/>
                </a:cubicBezTo>
                <a:cubicBezTo>
                  <a:pt x="900" y="4835"/>
                  <a:pt x="900" y="4835"/>
                  <a:pt x="900" y="4835"/>
                </a:cubicBezTo>
                <a:cubicBezTo>
                  <a:pt x="881" y="4832"/>
                  <a:pt x="861" y="4829"/>
                  <a:pt x="845" y="4826"/>
                </a:cubicBezTo>
                <a:cubicBezTo>
                  <a:pt x="842" y="4826"/>
                  <a:pt x="842" y="4826"/>
                  <a:pt x="842" y="4826"/>
                </a:cubicBezTo>
                <a:cubicBezTo>
                  <a:pt x="842" y="4823"/>
                  <a:pt x="842" y="4823"/>
                  <a:pt x="842" y="4823"/>
                </a:cubicBezTo>
                <a:cubicBezTo>
                  <a:pt x="842" y="4787"/>
                  <a:pt x="842" y="4755"/>
                  <a:pt x="842" y="4722"/>
                </a:cubicBezTo>
                <a:cubicBezTo>
                  <a:pt x="842" y="4719"/>
                  <a:pt x="842" y="4719"/>
                  <a:pt x="842" y="4719"/>
                </a:cubicBezTo>
                <a:cubicBezTo>
                  <a:pt x="842" y="4719"/>
                  <a:pt x="842" y="4719"/>
                  <a:pt x="842" y="4719"/>
                </a:cubicBezTo>
                <a:close/>
                <a:moveTo>
                  <a:pt x="774" y="4706"/>
                </a:moveTo>
                <a:cubicBezTo>
                  <a:pt x="793" y="4709"/>
                  <a:pt x="810" y="4713"/>
                  <a:pt x="829" y="4716"/>
                </a:cubicBezTo>
                <a:cubicBezTo>
                  <a:pt x="829" y="4716"/>
                  <a:pt x="829" y="4716"/>
                  <a:pt x="829" y="4716"/>
                </a:cubicBezTo>
                <a:cubicBezTo>
                  <a:pt x="829" y="4719"/>
                  <a:pt x="829" y="4719"/>
                  <a:pt x="829" y="4719"/>
                </a:cubicBezTo>
                <a:cubicBezTo>
                  <a:pt x="832" y="4755"/>
                  <a:pt x="832" y="4787"/>
                  <a:pt x="832" y="4819"/>
                </a:cubicBezTo>
                <a:cubicBezTo>
                  <a:pt x="832" y="4823"/>
                  <a:pt x="832" y="4823"/>
                  <a:pt x="832" y="4823"/>
                </a:cubicBezTo>
                <a:cubicBezTo>
                  <a:pt x="829" y="4823"/>
                  <a:pt x="829" y="4823"/>
                  <a:pt x="829" y="4823"/>
                </a:cubicBezTo>
                <a:cubicBezTo>
                  <a:pt x="813" y="4819"/>
                  <a:pt x="793" y="4816"/>
                  <a:pt x="774" y="4813"/>
                </a:cubicBezTo>
                <a:cubicBezTo>
                  <a:pt x="774" y="4813"/>
                  <a:pt x="774" y="4813"/>
                  <a:pt x="774" y="4813"/>
                </a:cubicBezTo>
                <a:cubicBezTo>
                  <a:pt x="774" y="4810"/>
                  <a:pt x="774" y="4810"/>
                  <a:pt x="774" y="4810"/>
                </a:cubicBezTo>
                <a:cubicBezTo>
                  <a:pt x="774" y="4777"/>
                  <a:pt x="774" y="4745"/>
                  <a:pt x="774" y="4709"/>
                </a:cubicBezTo>
                <a:cubicBezTo>
                  <a:pt x="774" y="4709"/>
                  <a:pt x="774" y="4709"/>
                  <a:pt x="774" y="4706"/>
                </a:cubicBezTo>
                <a:cubicBezTo>
                  <a:pt x="774" y="4706"/>
                  <a:pt x="774" y="4706"/>
                  <a:pt x="774" y="4706"/>
                </a:cubicBezTo>
                <a:close/>
                <a:moveTo>
                  <a:pt x="706" y="4696"/>
                </a:moveTo>
                <a:cubicBezTo>
                  <a:pt x="726" y="4700"/>
                  <a:pt x="742" y="4703"/>
                  <a:pt x="761" y="4706"/>
                </a:cubicBezTo>
                <a:cubicBezTo>
                  <a:pt x="761" y="4706"/>
                  <a:pt x="761" y="4706"/>
                  <a:pt x="761" y="4706"/>
                </a:cubicBezTo>
                <a:cubicBezTo>
                  <a:pt x="761" y="4709"/>
                  <a:pt x="761" y="4709"/>
                  <a:pt x="761" y="4709"/>
                </a:cubicBezTo>
                <a:cubicBezTo>
                  <a:pt x="761" y="4742"/>
                  <a:pt x="761" y="4774"/>
                  <a:pt x="761" y="4806"/>
                </a:cubicBezTo>
                <a:cubicBezTo>
                  <a:pt x="761" y="4810"/>
                  <a:pt x="761" y="4810"/>
                  <a:pt x="761" y="4813"/>
                </a:cubicBezTo>
                <a:cubicBezTo>
                  <a:pt x="761" y="4810"/>
                  <a:pt x="761" y="4810"/>
                  <a:pt x="761" y="4810"/>
                </a:cubicBezTo>
                <a:cubicBezTo>
                  <a:pt x="742" y="4806"/>
                  <a:pt x="726" y="4806"/>
                  <a:pt x="706" y="4803"/>
                </a:cubicBezTo>
                <a:cubicBezTo>
                  <a:pt x="706" y="4800"/>
                  <a:pt x="706" y="4800"/>
                  <a:pt x="706" y="4800"/>
                </a:cubicBezTo>
                <a:cubicBezTo>
                  <a:pt x="706" y="4800"/>
                  <a:pt x="706" y="4800"/>
                  <a:pt x="706" y="4797"/>
                </a:cubicBezTo>
                <a:cubicBezTo>
                  <a:pt x="706" y="4764"/>
                  <a:pt x="706" y="4732"/>
                  <a:pt x="706" y="4700"/>
                </a:cubicBezTo>
                <a:cubicBezTo>
                  <a:pt x="706" y="4696"/>
                  <a:pt x="706" y="4696"/>
                  <a:pt x="706" y="4696"/>
                </a:cubicBezTo>
                <a:cubicBezTo>
                  <a:pt x="706" y="4696"/>
                  <a:pt x="706" y="4696"/>
                  <a:pt x="706" y="4696"/>
                </a:cubicBezTo>
                <a:close/>
                <a:moveTo>
                  <a:pt x="638" y="4683"/>
                </a:moveTo>
                <a:cubicBezTo>
                  <a:pt x="658" y="4687"/>
                  <a:pt x="674" y="4690"/>
                  <a:pt x="693" y="4693"/>
                </a:cubicBezTo>
                <a:cubicBezTo>
                  <a:pt x="693" y="4693"/>
                  <a:pt x="693" y="4693"/>
                  <a:pt x="693" y="4693"/>
                </a:cubicBezTo>
                <a:cubicBezTo>
                  <a:pt x="693" y="4696"/>
                  <a:pt x="693" y="4696"/>
                  <a:pt x="693" y="4696"/>
                </a:cubicBezTo>
                <a:cubicBezTo>
                  <a:pt x="693" y="4732"/>
                  <a:pt x="693" y="4764"/>
                  <a:pt x="693" y="4797"/>
                </a:cubicBezTo>
                <a:cubicBezTo>
                  <a:pt x="693" y="4797"/>
                  <a:pt x="693" y="4797"/>
                  <a:pt x="693" y="4800"/>
                </a:cubicBezTo>
                <a:cubicBezTo>
                  <a:pt x="693" y="4800"/>
                  <a:pt x="693" y="4800"/>
                  <a:pt x="693" y="4800"/>
                </a:cubicBezTo>
                <a:cubicBezTo>
                  <a:pt x="677" y="4797"/>
                  <a:pt x="658" y="4793"/>
                  <a:pt x="641" y="4790"/>
                </a:cubicBezTo>
                <a:cubicBezTo>
                  <a:pt x="638" y="4790"/>
                  <a:pt x="638" y="4790"/>
                  <a:pt x="638" y="4790"/>
                </a:cubicBezTo>
                <a:cubicBezTo>
                  <a:pt x="638" y="4787"/>
                  <a:pt x="638" y="4787"/>
                  <a:pt x="638" y="4787"/>
                </a:cubicBezTo>
                <a:cubicBezTo>
                  <a:pt x="638" y="4755"/>
                  <a:pt x="638" y="4722"/>
                  <a:pt x="638" y="4690"/>
                </a:cubicBezTo>
                <a:cubicBezTo>
                  <a:pt x="638" y="4687"/>
                  <a:pt x="638" y="4687"/>
                  <a:pt x="638" y="4683"/>
                </a:cubicBezTo>
                <a:cubicBezTo>
                  <a:pt x="638" y="4683"/>
                  <a:pt x="638" y="4683"/>
                  <a:pt x="638" y="4683"/>
                </a:cubicBezTo>
                <a:close/>
                <a:moveTo>
                  <a:pt x="573" y="4674"/>
                </a:moveTo>
                <a:cubicBezTo>
                  <a:pt x="590" y="4677"/>
                  <a:pt x="609" y="4680"/>
                  <a:pt x="625" y="4683"/>
                </a:cubicBezTo>
                <a:cubicBezTo>
                  <a:pt x="628" y="4683"/>
                  <a:pt x="628" y="4683"/>
                  <a:pt x="628" y="4683"/>
                </a:cubicBezTo>
                <a:cubicBezTo>
                  <a:pt x="628" y="4687"/>
                  <a:pt x="628" y="4687"/>
                  <a:pt x="628" y="4687"/>
                </a:cubicBezTo>
                <a:cubicBezTo>
                  <a:pt x="628" y="4719"/>
                  <a:pt x="628" y="4751"/>
                  <a:pt x="628" y="4784"/>
                </a:cubicBezTo>
                <a:cubicBezTo>
                  <a:pt x="628" y="4787"/>
                  <a:pt x="628" y="4787"/>
                  <a:pt x="628" y="4787"/>
                </a:cubicBezTo>
                <a:cubicBezTo>
                  <a:pt x="628" y="4787"/>
                  <a:pt x="628" y="4787"/>
                  <a:pt x="625" y="4787"/>
                </a:cubicBezTo>
                <a:cubicBezTo>
                  <a:pt x="619" y="4787"/>
                  <a:pt x="612" y="4784"/>
                  <a:pt x="606" y="4784"/>
                </a:cubicBezTo>
                <a:cubicBezTo>
                  <a:pt x="596" y="4768"/>
                  <a:pt x="583" y="4751"/>
                  <a:pt x="573" y="4735"/>
                </a:cubicBezTo>
                <a:cubicBezTo>
                  <a:pt x="573" y="4716"/>
                  <a:pt x="573" y="4696"/>
                  <a:pt x="573" y="4677"/>
                </a:cubicBezTo>
                <a:cubicBezTo>
                  <a:pt x="573" y="4674"/>
                  <a:pt x="573" y="4674"/>
                  <a:pt x="573" y="4674"/>
                </a:cubicBezTo>
                <a:cubicBezTo>
                  <a:pt x="573" y="4674"/>
                  <a:pt x="573" y="4674"/>
                  <a:pt x="573" y="4674"/>
                </a:cubicBezTo>
                <a:close/>
                <a:moveTo>
                  <a:pt x="625" y="4657"/>
                </a:moveTo>
                <a:cubicBezTo>
                  <a:pt x="609" y="4657"/>
                  <a:pt x="590" y="4654"/>
                  <a:pt x="573" y="4651"/>
                </a:cubicBezTo>
                <a:cubicBezTo>
                  <a:pt x="573" y="4651"/>
                  <a:pt x="573" y="4651"/>
                  <a:pt x="573" y="4651"/>
                </a:cubicBezTo>
                <a:cubicBezTo>
                  <a:pt x="573" y="4648"/>
                  <a:pt x="573" y="4648"/>
                  <a:pt x="573" y="4648"/>
                </a:cubicBezTo>
                <a:cubicBezTo>
                  <a:pt x="570" y="4615"/>
                  <a:pt x="570" y="4583"/>
                  <a:pt x="570" y="4551"/>
                </a:cubicBezTo>
                <a:cubicBezTo>
                  <a:pt x="570" y="4547"/>
                  <a:pt x="570" y="4547"/>
                  <a:pt x="570" y="4547"/>
                </a:cubicBezTo>
                <a:cubicBezTo>
                  <a:pt x="573" y="4547"/>
                  <a:pt x="573" y="4547"/>
                  <a:pt x="573" y="4547"/>
                </a:cubicBezTo>
                <a:cubicBezTo>
                  <a:pt x="590" y="4547"/>
                  <a:pt x="609" y="4551"/>
                  <a:pt x="625" y="4554"/>
                </a:cubicBezTo>
                <a:cubicBezTo>
                  <a:pt x="625" y="4554"/>
                  <a:pt x="625" y="4554"/>
                  <a:pt x="625" y="4554"/>
                </a:cubicBezTo>
                <a:cubicBezTo>
                  <a:pt x="625" y="4557"/>
                  <a:pt x="625" y="4557"/>
                  <a:pt x="625" y="4557"/>
                </a:cubicBezTo>
                <a:cubicBezTo>
                  <a:pt x="628" y="4590"/>
                  <a:pt x="628" y="4622"/>
                  <a:pt x="628" y="4654"/>
                </a:cubicBezTo>
                <a:cubicBezTo>
                  <a:pt x="628" y="4657"/>
                  <a:pt x="628" y="4657"/>
                  <a:pt x="628" y="4657"/>
                </a:cubicBezTo>
                <a:cubicBezTo>
                  <a:pt x="625" y="4657"/>
                  <a:pt x="625" y="4657"/>
                  <a:pt x="625" y="4657"/>
                </a:cubicBezTo>
                <a:close/>
                <a:moveTo>
                  <a:pt x="693" y="4670"/>
                </a:moveTo>
                <a:cubicBezTo>
                  <a:pt x="674" y="4667"/>
                  <a:pt x="658" y="4664"/>
                  <a:pt x="638" y="4661"/>
                </a:cubicBezTo>
                <a:cubicBezTo>
                  <a:pt x="638" y="4661"/>
                  <a:pt x="638" y="4661"/>
                  <a:pt x="638" y="4661"/>
                </a:cubicBezTo>
                <a:cubicBezTo>
                  <a:pt x="638" y="4657"/>
                  <a:pt x="638" y="4657"/>
                  <a:pt x="638" y="4657"/>
                </a:cubicBezTo>
                <a:cubicBezTo>
                  <a:pt x="638" y="4625"/>
                  <a:pt x="638" y="4593"/>
                  <a:pt x="638" y="4560"/>
                </a:cubicBezTo>
                <a:cubicBezTo>
                  <a:pt x="638" y="4557"/>
                  <a:pt x="638" y="4557"/>
                  <a:pt x="638" y="4557"/>
                </a:cubicBezTo>
                <a:cubicBezTo>
                  <a:pt x="638" y="4557"/>
                  <a:pt x="638" y="4557"/>
                  <a:pt x="638" y="4557"/>
                </a:cubicBezTo>
                <a:cubicBezTo>
                  <a:pt x="658" y="4560"/>
                  <a:pt x="674" y="4560"/>
                  <a:pt x="693" y="4564"/>
                </a:cubicBezTo>
                <a:cubicBezTo>
                  <a:pt x="693" y="4564"/>
                  <a:pt x="693" y="4564"/>
                  <a:pt x="693" y="4564"/>
                </a:cubicBezTo>
                <a:cubicBezTo>
                  <a:pt x="693" y="4567"/>
                  <a:pt x="693" y="4567"/>
                  <a:pt x="693" y="4567"/>
                </a:cubicBezTo>
                <a:cubicBezTo>
                  <a:pt x="693" y="4602"/>
                  <a:pt x="693" y="4635"/>
                  <a:pt x="693" y="4667"/>
                </a:cubicBezTo>
                <a:cubicBezTo>
                  <a:pt x="693" y="4667"/>
                  <a:pt x="693" y="4667"/>
                  <a:pt x="693" y="4670"/>
                </a:cubicBezTo>
                <a:cubicBezTo>
                  <a:pt x="693" y="4670"/>
                  <a:pt x="693" y="4670"/>
                  <a:pt x="693" y="4670"/>
                </a:cubicBezTo>
                <a:close/>
                <a:moveTo>
                  <a:pt x="761" y="4680"/>
                </a:moveTo>
                <a:cubicBezTo>
                  <a:pt x="742" y="4677"/>
                  <a:pt x="726" y="4674"/>
                  <a:pt x="706" y="4670"/>
                </a:cubicBezTo>
                <a:cubicBezTo>
                  <a:pt x="706" y="4670"/>
                  <a:pt x="706" y="4670"/>
                  <a:pt x="706" y="4670"/>
                </a:cubicBezTo>
                <a:cubicBezTo>
                  <a:pt x="706" y="4670"/>
                  <a:pt x="706" y="4670"/>
                  <a:pt x="706" y="4667"/>
                </a:cubicBezTo>
                <a:cubicBezTo>
                  <a:pt x="703" y="4635"/>
                  <a:pt x="703" y="4602"/>
                  <a:pt x="703" y="4570"/>
                </a:cubicBezTo>
                <a:cubicBezTo>
                  <a:pt x="703" y="4567"/>
                  <a:pt x="703" y="4567"/>
                  <a:pt x="703" y="4567"/>
                </a:cubicBezTo>
                <a:cubicBezTo>
                  <a:pt x="706" y="4567"/>
                  <a:pt x="706" y="4567"/>
                  <a:pt x="706" y="4567"/>
                </a:cubicBezTo>
                <a:cubicBezTo>
                  <a:pt x="722" y="4570"/>
                  <a:pt x="742" y="4570"/>
                  <a:pt x="758" y="4573"/>
                </a:cubicBezTo>
                <a:cubicBezTo>
                  <a:pt x="761" y="4573"/>
                  <a:pt x="761" y="4573"/>
                  <a:pt x="761" y="4573"/>
                </a:cubicBezTo>
                <a:cubicBezTo>
                  <a:pt x="761" y="4577"/>
                  <a:pt x="761" y="4577"/>
                  <a:pt x="761" y="4580"/>
                </a:cubicBezTo>
                <a:cubicBezTo>
                  <a:pt x="761" y="4612"/>
                  <a:pt x="761" y="4645"/>
                  <a:pt x="761" y="4677"/>
                </a:cubicBezTo>
                <a:cubicBezTo>
                  <a:pt x="761" y="4680"/>
                  <a:pt x="761" y="4680"/>
                  <a:pt x="761" y="4680"/>
                </a:cubicBezTo>
                <a:cubicBezTo>
                  <a:pt x="761" y="4680"/>
                  <a:pt x="761" y="4680"/>
                  <a:pt x="761" y="4680"/>
                </a:cubicBezTo>
                <a:close/>
                <a:moveTo>
                  <a:pt x="829" y="4690"/>
                </a:moveTo>
                <a:cubicBezTo>
                  <a:pt x="810" y="4690"/>
                  <a:pt x="793" y="4687"/>
                  <a:pt x="774" y="4683"/>
                </a:cubicBezTo>
                <a:cubicBezTo>
                  <a:pt x="774" y="4683"/>
                  <a:pt x="774" y="4683"/>
                  <a:pt x="771" y="4683"/>
                </a:cubicBezTo>
                <a:cubicBezTo>
                  <a:pt x="771" y="4680"/>
                  <a:pt x="771" y="4680"/>
                  <a:pt x="771" y="4677"/>
                </a:cubicBezTo>
                <a:cubicBezTo>
                  <a:pt x="771" y="4645"/>
                  <a:pt x="771" y="4612"/>
                  <a:pt x="771" y="4580"/>
                </a:cubicBezTo>
                <a:cubicBezTo>
                  <a:pt x="771" y="4577"/>
                  <a:pt x="771" y="4577"/>
                  <a:pt x="771" y="4577"/>
                </a:cubicBezTo>
                <a:cubicBezTo>
                  <a:pt x="774" y="4577"/>
                  <a:pt x="774" y="4577"/>
                  <a:pt x="774" y="4577"/>
                </a:cubicBezTo>
                <a:cubicBezTo>
                  <a:pt x="790" y="4580"/>
                  <a:pt x="810" y="4583"/>
                  <a:pt x="829" y="4583"/>
                </a:cubicBezTo>
                <a:cubicBezTo>
                  <a:pt x="829" y="4583"/>
                  <a:pt x="829" y="4583"/>
                  <a:pt x="829" y="4583"/>
                </a:cubicBezTo>
                <a:cubicBezTo>
                  <a:pt x="829" y="4586"/>
                  <a:pt x="829" y="4586"/>
                  <a:pt x="829" y="4590"/>
                </a:cubicBezTo>
                <a:cubicBezTo>
                  <a:pt x="829" y="4622"/>
                  <a:pt x="829" y="4654"/>
                  <a:pt x="829" y="4687"/>
                </a:cubicBezTo>
                <a:cubicBezTo>
                  <a:pt x="829" y="4690"/>
                  <a:pt x="829" y="4690"/>
                  <a:pt x="829" y="4693"/>
                </a:cubicBezTo>
                <a:cubicBezTo>
                  <a:pt x="829" y="4693"/>
                  <a:pt x="829" y="4693"/>
                  <a:pt x="829" y="4690"/>
                </a:cubicBezTo>
                <a:close/>
                <a:moveTo>
                  <a:pt x="897" y="4703"/>
                </a:moveTo>
                <a:cubicBezTo>
                  <a:pt x="881" y="4700"/>
                  <a:pt x="861" y="4696"/>
                  <a:pt x="842" y="4693"/>
                </a:cubicBezTo>
                <a:cubicBezTo>
                  <a:pt x="842" y="4693"/>
                  <a:pt x="842" y="4693"/>
                  <a:pt x="842" y="4693"/>
                </a:cubicBezTo>
                <a:cubicBezTo>
                  <a:pt x="842" y="4690"/>
                  <a:pt x="842" y="4690"/>
                  <a:pt x="842" y="4690"/>
                </a:cubicBezTo>
                <a:cubicBezTo>
                  <a:pt x="842" y="4657"/>
                  <a:pt x="842" y="4622"/>
                  <a:pt x="842" y="4590"/>
                </a:cubicBezTo>
                <a:cubicBezTo>
                  <a:pt x="842" y="4586"/>
                  <a:pt x="842" y="4586"/>
                  <a:pt x="842" y="4586"/>
                </a:cubicBezTo>
                <a:cubicBezTo>
                  <a:pt x="842" y="4586"/>
                  <a:pt x="842" y="4586"/>
                  <a:pt x="842" y="4586"/>
                </a:cubicBezTo>
                <a:cubicBezTo>
                  <a:pt x="861" y="4590"/>
                  <a:pt x="881" y="4593"/>
                  <a:pt x="897" y="4596"/>
                </a:cubicBezTo>
                <a:cubicBezTo>
                  <a:pt x="900" y="4596"/>
                  <a:pt x="900" y="4596"/>
                  <a:pt x="900" y="4596"/>
                </a:cubicBezTo>
                <a:cubicBezTo>
                  <a:pt x="900" y="4599"/>
                  <a:pt x="900" y="4599"/>
                  <a:pt x="900" y="4599"/>
                </a:cubicBezTo>
                <a:cubicBezTo>
                  <a:pt x="900" y="4632"/>
                  <a:pt x="900" y="4667"/>
                  <a:pt x="900" y="4700"/>
                </a:cubicBezTo>
                <a:cubicBezTo>
                  <a:pt x="900" y="4703"/>
                  <a:pt x="900" y="4703"/>
                  <a:pt x="900" y="4703"/>
                </a:cubicBezTo>
                <a:cubicBezTo>
                  <a:pt x="900" y="4703"/>
                  <a:pt x="900" y="4703"/>
                  <a:pt x="897" y="4703"/>
                </a:cubicBezTo>
                <a:close/>
                <a:moveTo>
                  <a:pt x="968" y="4713"/>
                </a:moveTo>
                <a:cubicBezTo>
                  <a:pt x="952" y="4709"/>
                  <a:pt x="933" y="4709"/>
                  <a:pt x="913" y="4706"/>
                </a:cubicBezTo>
                <a:cubicBezTo>
                  <a:pt x="913" y="4706"/>
                  <a:pt x="913" y="4706"/>
                  <a:pt x="910" y="4706"/>
                </a:cubicBezTo>
                <a:cubicBezTo>
                  <a:pt x="910" y="4703"/>
                  <a:pt x="910" y="4703"/>
                  <a:pt x="910" y="4700"/>
                </a:cubicBezTo>
                <a:cubicBezTo>
                  <a:pt x="910" y="4667"/>
                  <a:pt x="910" y="4635"/>
                  <a:pt x="910" y="4599"/>
                </a:cubicBezTo>
                <a:cubicBezTo>
                  <a:pt x="910" y="4599"/>
                  <a:pt x="910" y="4599"/>
                  <a:pt x="910" y="4596"/>
                </a:cubicBezTo>
                <a:cubicBezTo>
                  <a:pt x="913" y="4596"/>
                  <a:pt x="913" y="4596"/>
                  <a:pt x="913" y="4596"/>
                </a:cubicBezTo>
                <a:cubicBezTo>
                  <a:pt x="933" y="4599"/>
                  <a:pt x="949" y="4602"/>
                  <a:pt x="968" y="4606"/>
                </a:cubicBezTo>
                <a:cubicBezTo>
                  <a:pt x="968" y="4606"/>
                  <a:pt x="968" y="4606"/>
                  <a:pt x="972" y="4606"/>
                </a:cubicBezTo>
                <a:cubicBezTo>
                  <a:pt x="972" y="4609"/>
                  <a:pt x="972" y="4609"/>
                  <a:pt x="972" y="4609"/>
                </a:cubicBezTo>
                <a:cubicBezTo>
                  <a:pt x="972" y="4645"/>
                  <a:pt x="972" y="4677"/>
                  <a:pt x="972" y="4709"/>
                </a:cubicBezTo>
                <a:cubicBezTo>
                  <a:pt x="972" y="4713"/>
                  <a:pt x="972" y="4713"/>
                  <a:pt x="972" y="4713"/>
                </a:cubicBezTo>
                <a:cubicBezTo>
                  <a:pt x="968" y="4713"/>
                  <a:pt x="968" y="4713"/>
                  <a:pt x="968" y="4713"/>
                </a:cubicBezTo>
                <a:close/>
                <a:moveTo>
                  <a:pt x="1043" y="4725"/>
                </a:moveTo>
                <a:cubicBezTo>
                  <a:pt x="1023" y="4722"/>
                  <a:pt x="1004" y="4719"/>
                  <a:pt x="984" y="4716"/>
                </a:cubicBezTo>
                <a:cubicBezTo>
                  <a:pt x="984" y="4716"/>
                  <a:pt x="984" y="4716"/>
                  <a:pt x="981" y="4716"/>
                </a:cubicBezTo>
                <a:cubicBezTo>
                  <a:pt x="981" y="4713"/>
                  <a:pt x="981" y="4713"/>
                  <a:pt x="981" y="4713"/>
                </a:cubicBezTo>
                <a:cubicBezTo>
                  <a:pt x="981" y="4677"/>
                  <a:pt x="981" y="4645"/>
                  <a:pt x="981" y="4612"/>
                </a:cubicBezTo>
                <a:cubicBezTo>
                  <a:pt x="981" y="4609"/>
                  <a:pt x="981" y="4609"/>
                  <a:pt x="981" y="4606"/>
                </a:cubicBezTo>
                <a:cubicBezTo>
                  <a:pt x="981" y="4609"/>
                  <a:pt x="984" y="4609"/>
                  <a:pt x="984" y="4609"/>
                </a:cubicBezTo>
                <a:cubicBezTo>
                  <a:pt x="1004" y="4609"/>
                  <a:pt x="1020" y="4612"/>
                  <a:pt x="1039" y="4615"/>
                </a:cubicBezTo>
                <a:cubicBezTo>
                  <a:pt x="1043" y="4615"/>
                  <a:pt x="1043" y="4615"/>
                  <a:pt x="1043" y="4615"/>
                </a:cubicBezTo>
                <a:cubicBezTo>
                  <a:pt x="1043" y="4619"/>
                  <a:pt x="1043" y="4619"/>
                  <a:pt x="1043" y="4622"/>
                </a:cubicBezTo>
                <a:cubicBezTo>
                  <a:pt x="1043" y="4654"/>
                  <a:pt x="1043" y="4687"/>
                  <a:pt x="1043" y="4722"/>
                </a:cubicBezTo>
                <a:cubicBezTo>
                  <a:pt x="1043" y="4725"/>
                  <a:pt x="1043" y="4725"/>
                  <a:pt x="1043" y="4725"/>
                </a:cubicBezTo>
                <a:cubicBezTo>
                  <a:pt x="1043" y="4725"/>
                  <a:pt x="1043" y="4725"/>
                  <a:pt x="1043" y="4725"/>
                </a:cubicBezTo>
                <a:close/>
                <a:moveTo>
                  <a:pt x="1114" y="4738"/>
                </a:moveTo>
                <a:cubicBezTo>
                  <a:pt x="1094" y="4735"/>
                  <a:pt x="1075" y="4732"/>
                  <a:pt x="1056" y="4729"/>
                </a:cubicBezTo>
                <a:cubicBezTo>
                  <a:pt x="1056" y="4729"/>
                  <a:pt x="1056" y="4729"/>
                  <a:pt x="1056" y="4729"/>
                </a:cubicBezTo>
                <a:cubicBezTo>
                  <a:pt x="1056" y="4725"/>
                  <a:pt x="1056" y="4725"/>
                  <a:pt x="1056" y="4722"/>
                </a:cubicBezTo>
                <a:cubicBezTo>
                  <a:pt x="1056" y="4690"/>
                  <a:pt x="1056" y="4654"/>
                  <a:pt x="1052" y="4622"/>
                </a:cubicBezTo>
                <a:cubicBezTo>
                  <a:pt x="1052" y="4619"/>
                  <a:pt x="1052" y="4619"/>
                  <a:pt x="1052" y="4619"/>
                </a:cubicBezTo>
                <a:cubicBezTo>
                  <a:pt x="1056" y="4619"/>
                  <a:pt x="1056" y="4619"/>
                  <a:pt x="1056" y="4619"/>
                </a:cubicBezTo>
                <a:cubicBezTo>
                  <a:pt x="1075" y="4622"/>
                  <a:pt x="1094" y="4625"/>
                  <a:pt x="1114" y="4628"/>
                </a:cubicBezTo>
                <a:cubicBezTo>
                  <a:pt x="1114" y="4628"/>
                  <a:pt x="1114" y="4628"/>
                  <a:pt x="1114" y="4628"/>
                </a:cubicBezTo>
                <a:cubicBezTo>
                  <a:pt x="1114" y="4628"/>
                  <a:pt x="1114" y="4628"/>
                  <a:pt x="1114" y="4632"/>
                </a:cubicBezTo>
                <a:cubicBezTo>
                  <a:pt x="1117" y="4664"/>
                  <a:pt x="1117" y="4700"/>
                  <a:pt x="1117" y="4732"/>
                </a:cubicBezTo>
                <a:cubicBezTo>
                  <a:pt x="1117" y="4735"/>
                  <a:pt x="1117" y="4735"/>
                  <a:pt x="1117" y="4738"/>
                </a:cubicBezTo>
                <a:cubicBezTo>
                  <a:pt x="1114" y="4738"/>
                  <a:pt x="1114" y="4738"/>
                  <a:pt x="1114" y="4738"/>
                </a:cubicBezTo>
                <a:close/>
                <a:moveTo>
                  <a:pt x="1188" y="4748"/>
                </a:moveTo>
                <a:cubicBezTo>
                  <a:pt x="1169" y="4745"/>
                  <a:pt x="1149" y="4742"/>
                  <a:pt x="1130" y="4738"/>
                </a:cubicBezTo>
                <a:cubicBezTo>
                  <a:pt x="1127" y="4738"/>
                  <a:pt x="1127" y="4738"/>
                  <a:pt x="1127" y="4738"/>
                </a:cubicBezTo>
                <a:cubicBezTo>
                  <a:pt x="1127" y="4735"/>
                  <a:pt x="1127" y="4735"/>
                  <a:pt x="1127" y="4735"/>
                </a:cubicBezTo>
                <a:cubicBezTo>
                  <a:pt x="1127" y="4700"/>
                  <a:pt x="1127" y="4667"/>
                  <a:pt x="1127" y="4632"/>
                </a:cubicBezTo>
                <a:cubicBezTo>
                  <a:pt x="1127" y="4632"/>
                  <a:pt x="1127" y="4632"/>
                  <a:pt x="1127" y="4628"/>
                </a:cubicBezTo>
                <a:cubicBezTo>
                  <a:pt x="1127" y="4628"/>
                  <a:pt x="1127" y="4628"/>
                  <a:pt x="1130" y="4628"/>
                </a:cubicBezTo>
                <a:cubicBezTo>
                  <a:pt x="1149" y="4632"/>
                  <a:pt x="1169" y="4635"/>
                  <a:pt x="1188" y="4638"/>
                </a:cubicBezTo>
                <a:cubicBezTo>
                  <a:pt x="1188" y="4638"/>
                  <a:pt x="1188" y="4638"/>
                  <a:pt x="1188" y="4638"/>
                </a:cubicBezTo>
                <a:cubicBezTo>
                  <a:pt x="1188" y="4641"/>
                  <a:pt x="1188" y="4641"/>
                  <a:pt x="1188" y="4641"/>
                </a:cubicBezTo>
                <a:cubicBezTo>
                  <a:pt x="1188" y="4677"/>
                  <a:pt x="1192" y="4713"/>
                  <a:pt x="1192" y="4745"/>
                </a:cubicBezTo>
                <a:cubicBezTo>
                  <a:pt x="1192" y="4748"/>
                  <a:pt x="1192" y="4748"/>
                  <a:pt x="1192" y="4748"/>
                </a:cubicBezTo>
                <a:cubicBezTo>
                  <a:pt x="1188" y="4748"/>
                  <a:pt x="1188" y="4748"/>
                  <a:pt x="1188" y="4748"/>
                </a:cubicBezTo>
                <a:close/>
                <a:moveTo>
                  <a:pt x="1263" y="4761"/>
                </a:moveTo>
                <a:cubicBezTo>
                  <a:pt x="1243" y="4758"/>
                  <a:pt x="1224" y="4755"/>
                  <a:pt x="1205" y="4751"/>
                </a:cubicBezTo>
                <a:cubicBezTo>
                  <a:pt x="1201" y="4751"/>
                  <a:pt x="1201" y="4751"/>
                  <a:pt x="1201" y="4751"/>
                </a:cubicBezTo>
                <a:cubicBezTo>
                  <a:pt x="1201" y="4748"/>
                  <a:pt x="1201" y="4748"/>
                  <a:pt x="1201" y="4748"/>
                </a:cubicBezTo>
                <a:cubicBezTo>
                  <a:pt x="1201" y="4713"/>
                  <a:pt x="1201" y="4677"/>
                  <a:pt x="1201" y="4645"/>
                </a:cubicBezTo>
                <a:cubicBezTo>
                  <a:pt x="1201" y="4641"/>
                  <a:pt x="1201" y="4641"/>
                  <a:pt x="1201" y="4641"/>
                </a:cubicBezTo>
                <a:cubicBezTo>
                  <a:pt x="1201" y="4641"/>
                  <a:pt x="1201" y="4641"/>
                  <a:pt x="1205" y="4641"/>
                </a:cubicBezTo>
                <a:cubicBezTo>
                  <a:pt x="1224" y="4645"/>
                  <a:pt x="1243" y="4645"/>
                  <a:pt x="1263" y="4648"/>
                </a:cubicBezTo>
                <a:cubicBezTo>
                  <a:pt x="1263" y="4648"/>
                  <a:pt x="1263" y="4648"/>
                  <a:pt x="1266" y="4648"/>
                </a:cubicBezTo>
                <a:cubicBezTo>
                  <a:pt x="1266" y="4651"/>
                  <a:pt x="1266" y="4651"/>
                  <a:pt x="1266" y="4654"/>
                </a:cubicBezTo>
                <a:cubicBezTo>
                  <a:pt x="1266" y="4687"/>
                  <a:pt x="1266" y="4722"/>
                  <a:pt x="1266" y="4758"/>
                </a:cubicBezTo>
                <a:cubicBezTo>
                  <a:pt x="1266" y="4761"/>
                  <a:pt x="1266" y="4761"/>
                  <a:pt x="1266" y="4761"/>
                </a:cubicBezTo>
                <a:cubicBezTo>
                  <a:pt x="1263" y="4761"/>
                  <a:pt x="1263" y="4761"/>
                  <a:pt x="1263" y="4761"/>
                </a:cubicBezTo>
                <a:close/>
                <a:moveTo>
                  <a:pt x="1340" y="4774"/>
                </a:moveTo>
                <a:cubicBezTo>
                  <a:pt x="1321" y="4771"/>
                  <a:pt x="1298" y="4768"/>
                  <a:pt x="1279" y="4764"/>
                </a:cubicBezTo>
                <a:cubicBezTo>
                  <a:pt x="1279" y="4764"/>
                  <a:pt x="1279" y="4764"/>
                  <a:pt x="1276" y="4764"/>
                </a:cubicBezTo>
                <a:cubicBezTo>
                  <a:pt x="1276" y="4761"/>
                  <a:pt x="1276" y="4761"/>
                  <a:pt x="1276" y="4758"/>
                </a:cubicBezTo>
                <a:cubicBezTo>
                  <a:pt x="1276" y="4725"/>
                  <a:pt x="1276" y="4690"/>
                  <a:pt x="1276" y="4654"/>
                </a:cubicBezTo>
                <a:cubicBezTo>
                  <a:pt x="1276" y="4651"/>
                  <a:pt x="1276" y="4651"/>
                  <a:pt x="1276" y="4651"/>
                </a:cubicBezTo>
                <a:cubicBezTo>
                  <a:pt x="1279" y="4651"/>
                  <a:pt x="1279" y="4651"/>
                  <a:pt x="1279" y="4651"/>
                </a:cubicBezTo>
                <a:cubicBezTo>
                  <a:pt x="1298" y="4654"/>
                  <a:pt x="1318" y="4657"/>
                  <a:pt x="1337" y="4661"/>
                </a:cubicBezTo>
                <a:cubicBezTo>
                  <a:pt x="1340" y="4661"/>
                  <a:pt x="1340" y="4661"/>
                  <a:pt x="1340" y="4661"/>
                </a:cubicBezTo>
                <a:cubicBezTo>
                  <a:pt x="1340" y="4664"/>
                  <a:pt x="1340" y="4664"/>
                  <a:pt x="1340" y="4664"/>
                </a:cubicBezTo>
                <a:cubicBezTo>
                  <a:pt x="1340" y="4700"/>
                  <a:pt x="1340" y="4735"/>
                  <a:pt x="1340" y="4771"/>
                </a:cubicBezTo>
                <a:cubicBezTo>
                  <a:pt x="1340" y="4771"/>
                  <a:pt x="1340" y="4771"/>
                  <a:pt x="1340" y="4774"/>
                </a:cubicBezTo>
                <a:cubicBezTo>
                  <a:pt x="1340" y="4774"/>
                  <a:pt x="1340" y="4774"/>
                  <a:pt x="1340" y="4774"/>
                </a:cubicBezTo>
                <a:close/>
                <a:moveTo>
                  <a:pt x="1418" y="4787"/>
                </a:moveTo>
                <a:cubicBezTo>
                  <a:pt x="1395" y="4784"/>
                  <a:pt x="1376" y="4780"/>
                  <a:pt x="1357" y="4777"/>
                </a:cubicBezTo>
                <a:cubicBezTo>
                  <a:pt x="1353" y="4774"/>
                  <a:pt x="1353" y="4774"/>
                  <a:pt x="1353" y="4774"/>
                </a:cubicBezTo>
                <a:cubicBezTo>
                  <a:pt x="1353" y="4774"/>
                  <a:pt x="1353" y="4774"/>
                  <a:pt x="1353" y="4771"/>
                </a:cubicBezTo>
                <a:cubicBezTo>
                  <a:pt x="1353" y="4735"/>
                  <a:pt x="1353" y="4703"/>
                  <a:pt x="1353" y="4667"/>
                </a:cubicBezTo>
                <a:cubicBezTo>
                  <a:pt x="1353" y="4664"/>
                  <a:pt x="1353" y="4664"/>
                  <a:pt x="1353" y="4664"/>
                </a:cubicBezTo>
                <a:cubicBezTo>
                  <a:pt x="1353" y="4664"/>
                  <a:pt x="1353" y="4664"/>
                  <a:pt x="1357" y="4664"/>
                </a:cubicBezTo>
                <a:cubicBezTo>
                  <a:pt x="1376" y="4667"/>
                  <a:pt x="1395" y="4670"/>
                  <a:pt x="1418" y="4674"/>
                </a:cubicBezTo>
                <a:cubicBezTo>
                  <a:pt x="1418" y="4674"/>
                  <a:pt x="1418" y="4674"/>
                  <a:pt x="1418" y="4674"/>
                </a:cubicBezTo>
                <a:cubicBezTo>
                  <a:pt x="1418" y="4674"/>
                  <a:pt x="1418" y="4674"/>
                  <a:pt x="1418" y="4677"/>
                </a:cubicBezTo>
                <a:cubicBezTo>
                  <a:pt x="1418" y="4713"/>
                  <a:pt x="1418" y="4748"/>
                  <a:pt x="1418" y="4780"/>
                </a:cubicBezTo>
                <a:cubicBezTo>
                  <a:pt x="1418" y="4784"/>
                  <a:pt x="1418" y="4784"/>
                  <a:pt x="1418" y="4787"/>
                </a:cubicBezTo>
                <a:cubicBezTo>
                  <a:pt x="1418" y="4787"/>
                  <a:pt x="1418" y="4787"/>
                  <a:pt x="1418" y="4787"/>
                </a:cubicBezTo>
                <a:close/>
                <a:moveTo>
                  <a:pt x="1496" y="4797"/>
                </a:moveTo>
                <a:cubicBezTo>
                  <a:pt x="1476" y="4793"/>
                  <a:pt x="1454" y="4790"/>
                  <a:pt x="1434" y="4787"/>
                </a:cubicBezTo>
                <a:cubicBezTo>
                  <a:pt x="1431" y="4787"/>
                  <a:pt x="1431" y="4787"/>
                  <a:pt x="1431" y="4787"/>
                </a:cubicBezTo>
                <a:cubicBezTo>
                  <a:pt x="1431" y="4784"/>
                  <a:pt x="1431" y="4784"/>
                  <a:pt x="1431" y="4784"/>
                </a:cubicBezTo>
                <a:cubicBezTo>
                  <a:pt x="1431" y="4748"/>
                  <a:pt x="1431" y="4713"/>
                  <a:pt x="1431" y="4677"/>
                </a:cubicBezTo>
                <a:cubicBezTo>
                  <a:pt x="1431" y="4677"/>
                  <a:pt x="1431" y="4677"/>
                  <a:pt x="1431" y="4674"/>
                </a:cubicBezTo>
                <a:cubicBezTo>
                  <a:pt x="1431" y="4674"/>
                  <a:pt x="1431" y="4674"/>
                  <a:pt x="1434" y="4674"/>
                </a:cubicBezTo>
                <a:cubicBezTo>
                  <a:pt x="1454" y="4677"/>
                  <a:pt x="1473" y="4680"/>
                  <a:pt x="1496" y="4683"/>
                </a:cubicBezTo>
                <a:cubicBezTo>
                  <a:pt x="1496" y="4683"/>
                  <a:pt x="1496" y="4683"/>
                  <a:pt x="1499" y="4683"/>
                </a:cubicBezTo>
                <a:cubicBezTo>
                  <a:pt x="1499" y="4687"/>
                  <a:pt x="1499" y="4687"/>
                  <a:pt x="1499" y="4690"/>
                </a:cubicBezTo>
                <a:cubicBezTo>
                  <a:pt x="1499" y="4722"/>
                  <a:pt x="1499" y="4758"/>
                  <a:pt x="1499" y="4793"/>
                </a:cubicBezTo>
                <a:cubicBezTo>
                  <a:pt x="1499" y="4797"/>
                  <a:pt x="1499" y="4797"/>
                  <a:pt x="1499" y="4800"/>
                </a:cubicBezTo>
                <a:cubicBezTo>
                  <a:pt x="1499" y="4800"/>
                  <a:pt x="1496" y="4800"/>
                  <a:pt x="1496" y="4797"/>
                </a:cubicBezTo>
                <a:close/>
                <a:moveTo>
                  <a:pt x="1577" y="4810"/>
                </a:moveTo>
                <a:cubicBezTo>
                  <a:pt x="1554" y="4806"/>
                  <a:pt x="1535" y="4803"/>
                  <a:pt x="1512" y="4800"/>
                </a:cubicBezTo>
                <a:cubicBezTo>
                  <a:pt x="1512" y="4800"/>
                  <a:pt x="1512" y="4800"/>
                  <a:pt x="1512" y="4800"/>
                </a:cubicBezTo>
                <a:cubicBezTo>
                  <a:pt x="1512" y="4797"/>
                  <a:pt x="1512" y="4797"/>
                  <a:pt x="1512" y="4797"/>
                </a:cubicBezTo>
                <a:cubicBezTo>
                  <a:pt x="1512" y="4761"/>
                  <a:pt x="1512" y="4725"/>
                  <a:pt x="1509" y="4690"/>
                </a:cubicBezTo>
                <a:cubicBezTo>
                  <a:pt x="1509" y="4687"/>
                  <a:pt x="1509" y="4687"/>
                  <a:pt x="1509" y="4687"/>
                </a:cubicBezTo>
                <a:cubicBezTo>
                  <a:pt x="1512" y="4687"/>
                  <a:pt x="1512" y="4687"/>
                  <a:pt x="1512" y="4687"/>
                </a:cubicBezTo>
                <a:cubicBezTo>
                  <a:pt x="1535" y="4690"/>
                  <a:pt x="1554" y="4693"/>
                  <a:pt x="1577" y="4696"/>
                </a:cubicBezTo>
                <a:cubicBezTo>
                  <a:pt x="1577" y="4696"/>
                  <a:pt x="1577" y="4696"/>
                  <a:pt x="1577" y="4696"/>
                </a:cubicBezTo>
                <a:cubicBezTo>
                  <a:pt x="1577" y="4700"/>
                  <a:pt x="1577" y="4700"/>
                  <a:pt x="1577" y="4700"/>
                </a:cubicBezTo>
                <a:cubicBezTo>
                  <a:pt x="1577" y="4735"/>
                  <a:pt x="1577" y="4771"/>
                  <a:pt x="1580" y="4806"/>
                </a:cubicBezTo>
                <a:cubicBezTo>
                  <a:pt x="1580" y="4810"/>
                  <a:pt x="1580" y="4810"/>
                  <a:pt x="1580" y="4813"/>
                </a:cubicBezTo>
                <a:cubicBezTo>
                  <a:pt x="1577" y="4810"/>
                  <a:pt x="1577" y="4810"/>
                  <a:pt x="1577" y="4810"/>
                </a:cubicBezTo>
                <a:close/>
                <a:moveTo>
                  <a:pt x="1658" y="4823"/>
                </a:moveTo>
                <a:cubicBezTo>
                  <a:pt x="1635" y="4819"/>
                  <a:pt x="1616" y="4816"/>
                  <a:pt x="1593" y="4813"/>
                </a:cubicBezTo>
                <a:cubicBezTo>
                  <a:pt x="1593" y="4813"/>
                  <a:pt x="1593" y="4813"/>
                  <a:pt x="1590" y="4813"/>
                </a:cubicBezTo>
                <a:cubicBezTo>
                  <a:pt x="1590" y="4810"/>
                  <a:pt x="1590" y="4810"/>
                  <a:pt x="1590" y="4810"/>
                </a:cubicBezTo>
                <a:cubicBezTo>
                  <a:pt x="1590" y="4774"/>
                  <a:pt x="1590" y="4738"/>
                  <a:pt x="1590" y="4703"/>
                </a:cubicBezTo>
                <a:cubicBezTo>
                  <a:pt x="1590" y="4700"/>
                  <a:pt x="1590" y="4700"/>
                  <a:pt x="1590" y="4696"/>
                </a:cubicBezTo>
                <a:cubicBezTo>
                  <a:pt x="1593" y="4696"/>
                  <a:pt x="1593" y="4696"/>
                  <a:pt x="1593" y="4700"/>
                </a:cubicBezTo>
                <a:cubicBezTo>
                  <a:pt x="1616" y="4700"/>
                  <a:pt x="1635" y="4703"/>
                  <a:pt x="1658" y="4706"/>
                </a:cubicBezTo>
                <a:cubicBezTo>
                  <a:pt x="1658" y="4709"/>
                  <a:pt x="1658" y="4709"/>
                  <a:pt x="1661" y="4709"/>
                </a:cubicBezTo>
                <a:cubicBezTo>
                  <a:pt x="1661" y="4709"/>
                  <a:pt x="1661" y="4709"/>
                  <a:pt x="1661" y="4713"/>
                </a:cubicBezTo>
                <a:cubicBezTo>
                  <a:pt x="1661" y="4748"/>
                  <a:pt x="1661" y="4784"/>
                  <a:pt x="1661" y="4819"/>
                </a:cubicBezTo>
                <a:cubicBezTo>
                  <a:pt x="1661" y="4823"/>
                  <a:pt x="1661" y="4823"/>
                  <a:pt x="1661" y="4826"/>
                </a:cubicBezTo>
                <a:cubicBezTo>
                  <a:pt x="1658" y="4823"/>
                  <a:pt x="1658" y="4823"/>
                  <a:pt x="1658" y="4823"/>
                </a:cubicBezTo>
                <a:close/>
                <a:moveTo>
                  <a:pt x="1742" y="4835"/>
                </a:moveTo>
                <a:cubicBezTo>
                  <a:pt x="1719" y="4832"/>
                  <a:pt x="1696" y="4829"/>
                  <a:pt x="1674" y="4826"/>
                </a:cubicBezTo>
                <a:cubicBezTo>
                  <a:pt x="1674" y="4826"/>
                  <a:pt x="1674" y="4826"/>
                  <a:pt x="1674" y="4826"/>
                </a:cubicBezTo>
                <a:cubicBezTo>
                  <a:pt x="1674" y="4823"/>
                  <a:pt x="1674" y="4823"/>
                  <a:pt x="1674" y="4823"/>
                </a:cubicBezTo>
                <a:cubicBezTo>
                  <a:pt x="1674" y="4787"/>
                  <a:pt x="1674" y="4751"/>
                  <a:pt x="1671" y="4713"/>
                </a:cubicBezTo>
                <a:cubicBezTo>
                  <a:pt x="1671" y="4713"/>
                  <a:pt x="1671" y="4713"/>
                  <a:pt x="1671" y="4709"/>
                </a:cubicBezTo>
                <a:cubicBezTo>
                  <a:pt x="1674" y="4709"/>
                  <a:pt x="1674" y="4709"/>
                  <a:pt x="1674" y="4709"/>
                </a:cubicBezTo>
                <a:cubicBezTo>
                  <a:pt x="1696" y="4713"/>
                  <a:pt x="1719" y="4716"/>
                  <a:pt x="1739" y="4719"/>
                </a:cubicBezTo>
                <a:cubicBezTo>
                  <a:pt x="1742" y="4719"/>
                  <a:pt x="1742" y="4719"/>
                  <a:pt x="1742" y="4719"/>
                </a:cubicBezTo>
                <a:cubicBezTo>
                  <a:pt x="1742" y="4722"/>
                  <a:pt x="1742" y="4722"/>
                  <a:pt x="1742" y="4725"/>
                </a:cubicBezTo>
                <a:cubicBezTo>
                  <a:pt x="1742" y="4761"/>
                  <a:pt x="1742" y="4797"/>
                  <a:pt x="1742" y="4832"/>
                </a:cubicBezTo>
                <a:cubicBezTo>
                  <a:pt x="1742" y="4835"/>
                  <a:pt x="1742" y="4835"/>
                  <a:pt x="1742" y="4839"/>
                </a:cubicBezTo>
                <a:cubicBezTo>
                  <a:pt x="1742" y="4839"/>
                  <a:pt x="1742" y="4839"/>
                  <a:pt x="1742" y="4835"/>
                </a:cubicBezTo>
                <a:close/>
                <a:moveTo>
                  <a:pt x="1826" y="4852"/>
                </a:moveTo>
                <a:cubicBezTo>
                  <a:pt x="1803" y="4848"/>
                  <a:pt x="1781" y="4842"/>
                  <a:pt x="1758" y="4839"/>
                </a:cubicBezTo>
                <a:cubicBezTo>
                  <a:pt x="1758" y="4839"/>
                  <a:pt x="1758" y="4839"/>
                  <a:pt x="1755" y="4839"/>
                </a:cubicBezTo>
                <a:cubicBezTo>
                  <a:pt x="1755" y="4835"/>
                  <a:pt x="1755" y="4835"/>
                  <a:pt x="1755" y="4835"/>
                </a:cubicBezTo>
                <a:cubicBezTo>
                  <a:pt x="1755" y="4800"/>
                  <a:pt x="1755" y="4761"/>
                  <a:pt x="1755" y="4725"/>
                </a:cubicBezTo>
                <a:cubicBezTo>
                  <a:pt x="1755" y="4722"/>
                  <a:pt x="1755" y="4722"/>
                  <a:pt x="1755" y="4722"/>
                </a:cubicBezTo>
                <a:cubicBezTo>
                  <a:pt x="1758" y="4722"/>
                  <a:pt x="1758" y="4722"/>
                  <a:pt x="1758" y="4722"/>
                </a:cubicBezTo>
                <a:cubicBezTo>
                  <a:pt x="1781" y="4725"/>
                  <a:pt x="1800" y="4729"/>
                  <a:pt x="1823" y="4732"/>
                </a:cubicBezTo>
                <a:cubicBezTo>
                  <a:pt x="1826" y="4732"/>
                  <a:pt x="1826" y="4732"/>
                  <a:pt x="1826" y="4732"/>
                </a:cubicBezTo>
                <a:cubicBezTo>
                  <a:pt x="1826" y="4735"/>
                  <a:pt x="1826" y="4735"/>
                  <a:pt x="1826" y="4738"/>
                </a:cubicBezTo>
                <a:cubicBezTo>
                  <a:pt x="1826" y="4774"/>
                  <a:pt x="1826" y="4810"/>
                  <a:pt x="1826" y="4848"/>
                </a:cubicBezTo>
                <a:cubicBezTo>
                  <a:pt x="1826" y="4848"/>
                  <a:pt x="1826" y="4848"/>
                  <a:pt x="1826" y="4852"/>
                </a:cubicBezTo>
                <a:cubicBezTo>
                  <a:pt x="1826" y="4852"/>
                  <a:pt x="1826" y="4852"/>
                  <a:pt x="1826" y="4852"/>
                </a:cubicBezTo>
                <a:close/>
                <a:moveTo>
                  <a:pt x="1946" y="4871"/>
                </a:moveTo>
                <a:cubicBezTo>
                  <a:pt x="1910" y="4865"/>
                  <a:pt x="1878" y="4858"/>
                  <a:pt x="1842" y="4855"/>
                </a:cubicBezTo>
                <a:cubicBezTo>
                  <a:pt x="1842" y="4855"/>
                  <a:pt x="1842" y="4852"/>
                  <a:pt x="1839" y="4852"/>
                </a:cubicBezTo>
                <a:cubicBezTo>
                  <a:pt x="1839" y="4852"/>
                  <a:pt x="1839" y="4852"/>
                  <a:pt x="1839" y="4848"/>
                </a:cubicBezTo>
                <a:cubicBezTo>
                  <a:pt x="1839" y="4813"/>
                  <a:pt x="1839" y="4774"/>
                  <a:pt x="1839" y="4738"/>
                </a:cubicBezTo>
                <a:cubicBezTo>
                  <a:pt x="1839" y="4735"/>
                  <a:pt x="1839" y="4735"/>
                  <a:pt x="1839" y="4735"/>
                </a:cubicBezTo>
                <a:cubicBezTo>
                  <a:pt x="1842" y="4735"/>
                  <a:pt x="1842" y="4735"/>
                  <a:pt x="1842" y="4735"/>
                </a:cubicBezTo>
                <a:cubicBezTo>
                  <a:pt x="1875" y="4742"/>
                  <a:pt x="1910" y="4745"/>
                  <a:pt x="1943" y="4751"/>
                </a:cubicBezTo>
                <a:cubicBezTo>
                  <a:pt x="1946" y="4751"/>
                  <a:pt x="1946" y="4751"/>
                  <a:pt x="1946" y="4751"/>
                </a:cubicBezTo>
                <a:cubicBezTo>
                  <a:pt x="1946" y="4755"/>
                  <a:pt x="1946" y="4755"/>
                  <a:pt x="1946" y="4755"/>
                </a:cubicBezTo>
                <a:cubicBezTo>
                  <a:pt x="1946" y="4793"/>
                  <a:pt x="1946" y="4829"/>
                  <a:pt x="1946" y="4868"/>
                </a:cubicBezTo>
                <a:cubicBezTo>
                  <a:pt x="1946" y="4868"/>
                  <a:pt x="1946" y="4868"/>
                  <a:pt x="1946" y="4871"/>
                </a:cubicBezTo>
                <a:cubicBezTo>
                  <a:pt x="1946" y="4871"/>
                  <a:pt x="1946" y="4871"/>
                  <a:pt x="1946" y="4871"/>
                </a:cubicBezTo>
                <a:close/>
                <a:moveTo>
                  <a:pt x="625" y="4531"/>
                </a:moveTo>
                <a:cubicBezTo>
                  <a:pt x="609" y="4528"/>
                  <a:pt x="590" y="4525"/>
                  <a:pt x="573" y="4522"/>
                </a:cubicBezTo>
                <a:cubicBezTo>
                  <a:pt x="573" y="4522"/>
                  <a:pt x="573" y="4522"/>
                  <a:pt x="570" y="4522"/>
                </a:cubicBezTo>
                <a:cubicBezTo>
                  <a:pt x="570" y="4518"/>
                  <a:pt x="570" y="4518"/>
                  <a:pt x="570" y="4518"/>
                </a:cubicBezTo>
                <a:cubicBezTo>
                  <a:pt x="570" y="4486"/>
                  <a:pt x="570" y="4454"/>
                  <a:pt x="570" y="4421"/>
                </a:cubicBezTo>
                <a:cubicBezTo>
                  <a:pt x="570" y="4421"/>
                  <a:pt x="570" y="4421"/>
                  <a:pt x="570" y="4418"/>
                </a:cubicBezTo>
                <a:cubicBezTo>
                  <a:pt x="570" y="4418"/>
                  <a:pt x="570" y="4418"/>
                  <a:pt x="573" y="4418"/>
                </a:cubicBezTo>
                <a:cubicBezTo>
                  <a:pt x="590" y="4421"/>
                  <a:pt x="606" y="4424"/>
                  <a:pt x="625" y="4424"/>
                </a:cubicBezTo>
                <a:cubicBezTo>
                  <a:pt x="625" y="4424"/>
                  <a:pt x="625" y="4424"/>
                  <a:pt x="625" y="4424"/>
                </a:cubicBezTo>
                <a:cubicBezTo>
                  <a:pt x="625" y="4428"/>
                  <a:pt x="625" y="4428"/>
                  <a:pt x="625" y="4431"/>
                </a:cubicBezTo>
                <a:cubicBezTo>
                  <a:pt x="625" y="4463"/>
                  <a:pt x="625" y="4496"/>
                  <a:pt x="625" y="4528"/>
                </a:cubicBezTo>
                <a:cubicBezTo>
                  <a:pt x="625" y="4528"/>
                  <a:pt x="625" y="4528"/>
                  <a:pt x="625" y="4531"/>
                </a:cubicBezTo>
                <a:cubicBezTo>
                  <a:pt x="625" y="4531"/>
                  <a:pt x="625" y="4531"/>
                  <a:pt x="625" y="4531"/>
                </a:cubicBezTo>
                <a:close/>
                <a:moveTo>
                  <a:pt x="693" y="4541"/>
                </a:moveTo>
                <a:cubicBezTo>
                  <a:pt x="674" y="4538"/>
                  <a:pt x="658" y="4535"/>
                  <a:pt x="638" y="4531"/>
                </a:cubicBezTo>
                <a:cubicBezTo>
                  <a:pt x="638" y="4531"/>
                  <a:pt x="638" y="4531"/>
                  <a:pt x="638" y="4531"/>
                </a:cubicBezTo>
                <a:cubicBezTo>
                  <a:pt x="638" y="4528"/>
                  <a:pt x="638" y="4528"/>
                  <a:pt x="638" y="4528"/>
                </a:cubicBezTo>
                <a:cubicBezTo>
                  <a:pt x="638" y="4496"/>
                  <a:pt x="638" y="4463"/>
                  <a:pt x="635" y="4431"/>
                </a:cubicBezTo>
                <a:cubicBezTo>
                  <a:pt x="635" y="4428"/>
                  <a:pt x="635" y="4428"/>
                  <a:pt x="635" y="4428"/>
                </a:cubicBezTo>
                <a:cubicBezTo>
                  <a:pt x="638" y="4428"/>
                  <a:pt x="638" y="4428"/>
                  <a:pt x="638" y="4428"/>
                </a:cubicBezTo>
                <a:cubicBezTo>
                  <a:pt x="654" y="4431"/>
                  <a:pt x="674" y="4431"/>
                  <a:pt x="690" y="4434"/>
                </a:cubicBezTo>
                <a:cubicBezTo>
                  <a:pt x="693" y="4434"/>
                  <a:pt x="693" y="4434"/>
                  <a:pt x="693" y="4434"/>
                </a:cubicBezTo>
                <a:cubicBezTo>
                  <a:pt x="693" y="4437"/>
                  <a:pt x="693" y="4437"/>
                  <a:pt x="693" y="4437"/>
                </a:cubicBezTo>
                <a:cubicBezTo>
                  <a:pt x="693" y="4473"/>
                  <a:pt x="693" y="4505"/>
                  <a:pt x="693" y="4538"/>
                </a:cubicBezTo>
                <a:cubicBezTo>
                  <a:pt x="693" y="4538"/>
                  <a:pt x="693" y="4538"/>
                  <a:pt x="693" y="4541"/>
                </a:cubicBezTo>
                <a:cubicBezTo>
                  <a:pt x="693" y="4541"/>
                  <a:pt x="693" y="4541"/>
                  <a:pt x="693" y="4541"/>
                </a:cubicBezTo>
                <a:close/>
                <a:moveTo>
                  <a:pt x="758" y="4551"/>
                </a:moveTo>
                <a:cubicBezTo>
                  <a:pt x="742" y="4547"/>
                  <a:pt x="722" y="4544"/>
                  <a:pt x="706" y="4541"/>
                </a:cubicBezTo>
                <a:cubicBezTo>
                  <a:pt x="706" y="4541"/>
                  <a:pt x="706" y="4541"/>
                  <a:pt x="703" y="4541"/>
                </a:cubicBezTo>
                <a:cubicBezTo>
                  <a:pt x="703" y="4538"/>
                  <a:pt x="703" y="4538"/>
                  <a:pt x="703" y="4538"/>
                </a:cubicBezTo>
                <a:cubicBezTo>
                  <a:pt x="703" y="4505"/>
                  <a:pt x="703" y="4473"/>
                  <a:pt x="703" y="4441"/>
                </a:cubicBezTo>
                <a:cubicBezTo>
                  <a:pt x="703" y="4437"/>
                  <a:pt x="703" y="4437"/>
                  <a:pt x="703" y="4437"/>
                </a:cubicBezTo>
                <a:cubicBezTo>
                  <a:pt x="703" y="4437"/>
                  <a:pt x="703" y="4437"/>
                  <a:pt x="706" y="4437"/>
                </a:cubicBezTo>
                <a:cubicBezTo>
                  <a:pt x="722" y="4437"/>
                  <a:pt x="742" y="4441"/>
                  <a:pt x="758" y="4444"/>
                </a:cubicBezTo>
                <a:cubicBezTo>
                  <a:pt x="761" y="4444"/>
                  <a:pt x="761" y="4444"/>
                  <a:pt x="761" y="4444"/>
                </a:cubicBezTo>
                <a:cubicBezTo>
                  <a:pt x="761" y="4447"/>
                  <a:pt x="761" y="4447"/>
                  <a:pt x="761" y="4447"/>
                </a:cubicBezTo>
                <a:cubicBezTo>
                  <a:pt x="761" y="4479"/>
                  <a:pt x="761" y="4515"/>
                  <a:pt x="761" y="4547"/>
                </a:cubicBezTo>
                <a:cubicBezTo>
                  <a:pt x="761" y="4547"/>
                  <a:pt x="761" y="4547"/>
                  <a:pt x="761" y="4551"/>
                </a:cubicBezTo>
                <a:cubicBezTo>
                  <a:pt x="761" y="4551"/>
                  <a:pt x="761" y="4551"/>
                  <a:pt x="758" y="4551"/>
                </a:cubicBezTo>
                <a:close/>
                <a:moveTo>
                  <a:pt x="829" y="4560"/>
                </a:moveTo>
                <a:cubicBezTo>
                  <a:pt x="810" y="4557"/>
                  <a:pt x="790" y="4554"/>
                  <a:pt x="774" y="4551"/>
                </a:cubicBezTo>
                <a:cubicBezTo>
                  <a:pt x="774" y="4551"/>
                  <a:pt x="774" y="4551"/>
                  <a:pt x="771" y="4551"/>
                </a:cubicBezTo>
                <a:cubicBezTo>
                  <a:pt x="771" y="4551"/>
                  <a:pt x="771" y="4551"/>
                  <a:pt x="771" y="4547"/>
                </a:cubicBezTo>
                <a:cubicBezTo>
                  <a:pt x="771" y="4515"/>
                  <a:pt x="771" y="4483"/>
                  <a:pt x="771" y="4450"/>
                </a:cubicBezTo>
                <a:cubicBezTo>
                  <a:pt x="771" y="4447"/>
                  <a:pt x="771" y="4447"/>
                  <a:pt x="771" y="4444"/>
                </a:cubicBezTo>
                <a:cubicBezTo>
                  <a:pt x="771" y="4444"/>
                  <a:pt x="771" y="4444"/>
                  <a:pt x="774" y="4447"/>
                </a:cubicBezTo>
                <a:cubicBezTo>
                  <a:pt x="790" y="4447"/>
                  <a:pt x="810" y="4450"/>
                  <a:pt x="826" y="4454"/>
                </a:cubicBezTo>
                <a:cubicBezTo>
                  <a:pt x="829" y="4454"/>
                  <a:pt x="829" y="4454"/>
                  <a:pt x="829" y="4454"/>
                </a:cubicBezTo>
                <a:cubicBezTo>
                  <a:pt x="829" y="4457"/>
                  <a:pt x="829" y="4457"/>
                  <a:pt x="829" y="4457"/>
                </a:cubicBezTo>
                <a:cubicBezTo>
                  <a:pt x="829" y="4489"/>
                  <a:pt x="829" y="4525"/>
                  <a:pt x="829" y="4557"/>
                </a:cubicBezTo>
                <a:cubicBezTo>
                  <a:pt x="829" y="4560"/>
                  <a:pt x="829" y="4560"/>
                  <a:pt x="829" y="4560"/>
                </a:cubicBezTo>
                <a:cubicBezTo>
                  <a:pt x="829" y="4560"/>
                  <a:pt x="829" y="4560"/>
                  <a:pt x="829" y="4560"/>
                </a:cubicBezTo>
                <a:close/>
                <a:moveTo>
                  <a:pt x="897" y="4570"/>
                </a:moveTo>
                <a:cubicBezTo>
                  <a:pt x="878" y="4567"/>
                  <a:pt x="861" y="4564"/>
                  <a:pt x="842" y="4560"/>
                </a:cubicBezTo>
                <a:cubicBezTo>
                  <a:pt x="842" y="4560"/>
                  <a:pt x="842" y="4560"/>
                  <a:pt x="842" y="4560"/>
                </a:cubicBezTo>
                <a:cubicBezTo>
                  <a:pt x="842" y="4560"/>
                  <a:pt x="842" y="4560"/>
                  <a:pt x="842" y="4557"/>
                </a:cubicBezTo>
                <a:cubicBezTo>
                  <a:pt x="842" y="4525"/>
                  <a:pt x="839" y="4492"/>
                  <a:pt x="839" y="4457"/>
                </a:cubicBezTo>
                <a:cubicBezTo>
                  <a:pt x="839" y="4457"/>
                  <a:pt x="839" y="4457"/>
                  <a:pt x="839" y="4454"/>
                </a:cubicBezTo>
                <a:cubicBezTo>
                  <a:pt x="842" y="4454"/>
                  <a:pt x="842" y="4454"/>
                  <a:pt x="842" y="4454"/>
                </a:cubicBezTo>
                <a:cubicBezTo>
                  <a:pt x="861" y="4457"/>
                  <a:pt x="878" y="4460"/>
                  <a:pt x="897" y="4463"/>
                </a:cubicBezTo>
                <a:cubicBezTo>
                  <a:pt x="897" y="4463"/>
                  <a:pt x="897" y="4463"/>
                  <a:pt x="900" y="4463"/>
                </a:cubicBezTo>
                <a:cubicBezTo>
                  <a:pt x="900" y="4467"/>
                  <a:pt x="900" y="4467"/>
                  <a:pt x="900" y="4467"/>
                </a:cubicBezTo>
                <a:cubicBezTo>
                  <a:pt x="900" y="4499"/>
                  <a:pt x="900" y="4535"/>
                  <a:pt x="900" y="4567"/>
                </a:cubicBezTo>
                <a:cubicBezTo>
                  <a:pt x="900" y="4570"/>
                  <a:pt x="900" y="4570"/>
                  <a:pt x="900" y="4570"/>
                </a:cubicBezTo>
                <a:cubicBezTo>
                  <a:pt x="897" y="4570"/>
                  <a:pt x="897" y="4570"/>
                  <a:pt x="897" y="4570"/>
                </a:cubicBezTo>
                <a:close/>
                <a:moveTo>
                  <a:pt x="968" y="4580"/>
                </a:moveTo>
                <a:cubicBezTo>
                  <a:pt x="949" y="4577"/>
                  <a:pt x="933" y="4577"/>
                  <a:pt x="913" y="4573"/>
                </a:cubicBezTo>
                <a:cubicBezTo>
                  <a:pt x="910" y="4573"/>
                  <a:pt x="910" y="4573"/>
                  <a:pt x="910" y="4573"/>
                </a:cubicBezTo>
                <a:cubicBezTo>
                  <a:pt x="910" y="4570"/>
                  <a:pt x="910" y="4570"/>
                  <a:pt x="910" y="4567"/>
                </a:cubicBezTo>
                <a:cubicBezTo>
                  <a:pt x="910" y="4535"/>
                  <a:pt x="910" y="4502"/>
                  <a:pt x="910" y="4467"/>
                </a:cubicBezTo>
                <a:cubicBezTo>
                  <a:pt x="910" y="4467"/>
                  <a:pt x="910" y="4467"/>
                  <a:pt x="910" y="4463"/>
                </a:cubicBezTo>
                <a:cubicBezTo>
                  <a:pt x="910" y="4463"/>
                  <a:pt x="910" y="4463"/>
                  <a:pt x="913" y="4463"/>
                </a:cubicBezTo>
                <a:cubicBezTo>
                  <a:pt x="929" y="4467"/>
                  <a:pt x="949" y="4470"/>
                  <a:pt x="968" y="4473"/>
                </a:cubicBezTo>
                <a:cubicBezTo>
                  <a:pt x="968" y="4473"/>
                  <a:pt x="968" y="4473"/>
                  <a:pt x="968" y="4473"/>
                </a:cubicBezTo>
                <a:cubicBezTo>
                  <a:pt x="968" y="4476"/>
                  <a:pt x="968" y="4476"/>
                  <a:pt x="968" y="4476"/>
                </a:cubicBezTo>
                <a:cubicBezTo>
                  <a:pt x="972" y="4509"/>
                  <a:pt x="972" y="4544"/>
                  <a:pt x="972" y="4577"/>
                </a:cubicBezTo>
                <a:cubicBezTo>
                  <a:pt x="972" y="4580"/>
                  <a:pt x="972" y="4580"/>
                  <a:pt x="972" y="4580"/>
                </a:cubicBezTo>
                <a:cubicBezTo>
                  <a:pt x="968" y="4580"/>
                  <a:pt x="968" y="4580"/>
                  <a:pt x="968" y="4580"/>
                </a:cubicBezTo>
                <a:close/>
                <a:moveTo>
                  <a:pt x="1039" y="4590"/>
                </a:moveTo>
                <a:cubicBezTo>
                  <a:pt x="1020" y="4590"/>
                  <a:pt x="1004" y="4586"/>
                  <a:pt x="984" y="4583"/>
                </a:cubicBezTo>
                <a:cubicBezTo>
                  <a:pt x="981" y="4583"/>
                  <a:pt x="981" y="4583"/>
                  <a:pt x="981" y="4583"/>
                </a:cubicBezTo>
                <a:cubicBezTo>
                  <a:pt x="981" y="4580"/>
                  <a:pt x="981" y="4580"/>
                  <a:pt x="981" y="4580"/>
                </a:cubicBezTo>
                <a:cubicBezTo>
                  <a:pt x="981" y="4544"/>
                  <a:pt x="981" y="4512"/>
                  <a:pt x="981" y="4476"/>
                </a:cubicBezTo>
                <a:cubicBezTo>
                  <a:pt x="981" y="4476"/>
                  <a:pt x="981" y="4476"/>
                  <a:pt x="981" y="4473"/>
                </a:cubicBezTo>
                <a:cubicBezTo>
                  <a:pt x="981" y="4473"/>
                  <a:pt x="981" y="4473"/>
                  <a:pt x="984" y="4473"/>
                </a:cubicBezTo>
                <a:cubicBezTo>
                  <a:pt x="1001" y="4476"/>
                  <a:pt x="1020" y="4479"/>
                  <a:pt x="1039" y="4483"/>
                </a:cubicBezTo>
                <a:cubicBezTo>
                  <a:pt x="1039" y="4483"/>
                  <a:pt x="1039" y="4483"/>
                  <a:pt x="1043" y="4483"/>
                </a:cubicBezTo>
                <a:cubicBezTo>
                  <a:pt x="1043" y="4486"/>
                  <a:pt x="1043" y="4486"/>
                  <a:pt x="1043" y="4486"/>
                </a:cubicBezTo>
                <a:cubicBezTo>
                  <a:pt x="1043" y="4518"/>
                  <a:pt x="1043" y="4554"/>
                  <a:pt x="1043" y="4586"/>
                </a:cubicBezTo>
                <a:cubicBezTo>
                  <a:pt x="1043" y="4590"/>
                  <a:pt x="1043" y="4590"/>
                  <a:pt x="1043" y="4593"/>
                </a:cubicBezTo>
                <a:cubicBezTo>
                  <a:pt x="1039" y="4590"/>
                  <a:pt x="1039" y="4590"/>
                  <a:pt x="1039" y="4590"/>
                </a:cubicBezTo>
                <a:close/>
                <a:moveTo>
                  <a:pt x="1114" y="4602"/>
                </a:moveTo>
                <a:cubicBezTo>
                  <a:pt x="1094" y="4599"/>
                  <a:pt x="1075" y="4596"/>
                  <a:pt x="1056" y="4593"/>
                </a:cubicBezTo>
                <a:cubicBezTo>
                  <a:pt x="1056" y="4593"/>
                  <a:pt x="1056" y="4593"/>
                  <a:pt x="1052" y="4593"/>
                </a:cubicBezTo>
                <a:cubicBezTo>
                  <a:pt x="1052" y="4590"/>
                  <a:pt x="1052" y="4590"/>
                  <a:pt x="1052" y="4590"/>
                </a:cubicBezTo>
                <a:cubicBezTo>
                  <a:pt x="1052" y="4554"/>
                  <a:pt x="1052" y="4522"/>
                  <a:pt x="1052" y="4486"/>
                </a:cubicBezTo>
                <a:cubicBezTo>
                  <a:pt x="1052" y="4486"/>
                  <a:pt x="1052" y="4486"/>
                  <a:pt x="1052" y="4483"/>
                </a:cubicBezTo>
                <a:cubicBezTo>
                  <a:pt x="1056" y="4483"/>
                  <a:pt x="1056" y="4483"/>
                  <a:pt x="1056" y="4483"/>
                </a:cubicBezTo>
                <a:cubicBezTo>
                  <a:pt x="1075" y="4486"/>
                  <a:pt x="1094" y="4489"/>
                  <a:pt x="1114" y="4492"/>
                </a:cubicBezTo>
                <a:cubicBezTo>
                  <a:pt x="1114" y="4492"/>
                  <a:pt x="1114" y="4492"/>
                  <a:pt x="1114" y="4492"/>
                </a:cubicBezTo>
                <a:cubicBezTo>
                  <a:pt x="1114" y="4496"/>
                  <a:pt x="1114" y="4496"/>
                  <a:pt x="1114" y="4496"/>
                </a:cubicBezTo>
                <a:cubicBezTo>
                  <a:pt x="1114" y="4531"/>
                  <a:pt x="1114" y="4564"/>
                  <a:pt x="1114" y="4599"/>
                </a:cubicBezTo>
                <a:cubicBezTo>
                  <a:pt x="1114" y="4599"/>
                  <a:pt x="1114" y="4599"/>
                  <a:pt x="1114" y="4602"/>
                </a:cubicBezTo>
                <a:cubicBezTo>
                  <a:pt x="1114" y="4602"/>
                  <a:pt x="1114" y="4602"/>
                  <a:pt x="1114" y="4602"/>
                </a:cubicBezTo>
                <a:close/>
                <a:moveTo>
                  <a:pt x="1188" y="4612"/>
                </a:moveTo>
                <a:cubicBezTo>
                  <a:pt x="1169" y="4609"/>
                  <a:pt x="1149" y="4606"/>
                  <a:pt x="1130" y="4602"/>
                </a:cubicBezTo>
                <a:cubicBezTo>
                  <a:pt x="1127" y="4602"/>
                  <a:pt x="1127" y="4602"/>
                  <a:pt x="1127" y="4602"/>
                </a:cubicBezTo>
                <a:cubicBezTo>
                  <a:pt x="1127" y="4602"/>
                  <a:pt x="1127" y="4602"/>
                  <a:pt x="1127" y="4599"/>
                </a:cubicBezTo>
                <a:cubicBezTo>
                  <a:pt x="1127" y="4567"/>
                  <a:pt x="1127" y="4531"/>
                  <a:pt x="1127" y="4496"/>
                </a:cubicBezTo>
                <a:cubicBezTo>
                  <a:pt x="1127" y="4496"/>
                  <a:pt x="1127" y="4496"/>
                  <a:pt x="1127" y="4492"/>
                </a:cubicBezTo>
                <a:cubicBezTo>
                  <a:pt x="1127" y="4492"/>
                  <a:pt x="1127" y="4492"/>
                  <a:pt x="1127" y="4492"/>
                </a:cubicBezTo>
                <a:cubicBezTo>
                  <a:pt x="1146" y="4496"/>
                  <a:pt x="1166" y="4499"/>
                  <a:pt x="1185" y="4502"/>
                </a:cubicBezTo>
                <a:cubicBezTo>
                  <a:pt x="1188" y="4502"/>
                  <a:pt x="1188" y="4502"/>
                  <a:pt x="1188" y="4502"/>
                </a:cubicBezTo>
                <a:cubicBezTo>
                  <a:pt x="1188" y="4505"/>
                  <a:pt x="1188" y="4505"/>
                  <a:pt x="1188" y="4505"/>
                </a:cubicBezTo>
                <a:cubicBezTo>
                  <a:pt x="1188" y="4541"/>
                  <a:pt x="1188" y="4573"/>
                  <a:pt x="1188" y="4609"/>
                </a:cubicBezTo>
                <a:cubicBezTo>
                  <a:pt x="1188" y="4612"/>
                  <a:pt x="1188" y="4612"/>
                  <a:pt x="1188" y="4612"/>
                </a:cubicBezTo>
                <a:cubicBezTo>
                  <a:pt x="1188" y="4612"/>
                  <a:pt x="1188" y="4612"/>
                  <a:pt x="1188" y="4612"/>
                </a:cubicBezTo>
                <a:close/>
                <a:moveTo>
                  <a:pt x="1263" y="4622"/>
                </a:moveTo>
                <a:cubicBezTo>
                  <a:pt x="1243" y="4622"/>
                  <a:pt x="1224" y="4619"/>
                  <a:pt x="1205" y="4615"/>
                </a:cubicBezTo>
                <a:cubicBezTo>
                  <a:pt x="1201" y="4615"/>
                  <a:pt x="1201" y="4615"/>
                  <a:pt x="1201" y="4615"/>
                </a:cubicBezTo>
                <a:cubicBezTo>
                  <a:pt x="1201" y="4612"/>
                  <a:pt x="1201" y="4612"/>
                  <a:pt x="1201" y="4609"/>
                </a:cubicBezTo>
                <a:cubicBezTo>
                  <a:pt x="1201" y="4577"/>
                  <a:pt x="1201" y="4541"/>
                  <a:pt x="1201" y="4505"/>
                </a:cubicBezTo>
                <a:cubicBezTo>
                  <a:pt x="1201" y="4505"/>
                  <a:pt x="1201" y="4505"/>
                  <a:pt x="1201" y="4502"/>
                </a:cubicBezTo>
                <a:cubicBezTo>
                  <a:pt x="1201" y="4502"/>
                  <a:pt x="1201" y="4502"/>
                  <a:pt x="1201" y="4502"/>
                </a:cubicBezTo>
                <a:cubicBezTo>
                  <a:pt x="1224" y="4505"/>
                  <a:pt x="1243" y="4509"/>
                  <a:pt x="1263" y="4512"/>
                </a:cubicBezTo>
                <a:cubicBezTo>
                  <a:pt x="1263" y="4512"/>
                  <a:pt x="1263" y="4512"/>
                  <a:pt x="1263" y="4512"/>
                </a:cubicBezTo>
                <a:cubicBezTo>
                  <a:pt x="1263" y="4515"/>
                  <a:pt x="1263" y="4515"/>
                  <a:pt x="1263" y="4515"/>
                </a:cubicBezTo>
                <a:cubicBezTo>
                  <a:pt x="1263" y="4551"/>
                  <a:pt x="1263" y="4586"/>
                  <a:pt x="1266" y="4619"/>
                </a:cubicBezTo>
                <a:cubicBezTo>
                  <a:pt x="1266" y="4622"/>
                  <a:pt x="1266" y="4622"/>
                  <a:pt x="1266" y="4625"/>
                </a:cubicBezTo>
                <a:cubicBezTo>
                  <a:pt x="1263" y="4625"/>
                  <a:pt x="1263" y="4625"/>
                  <a:pt x="1263" y="4622"/>
                </a:cubicBezTo>
                <a:close/>
                <a:moveTo>
                  <a:pt x="1340" y="4635"/>
                </a:moveTo>
                <a:cubicBezTo>
                  <a:pt x="1318" y="4632"/>
                  <a:pt x="1298" y="4628"/>
                  <a:pt x="1279" y="4625"/>
                </a:cubicBezTo>
                <a:cubicBezTo>
                  <a:pt x="1276" y="4625"/>
                  <a:pt x="1276" y="4625"/>
                  <a:pt x="1276" y="4625"/>
                </a:cubicBezTo>
                <a:cubicBezTo>
                  <a:pt x="1276" y="4622"/>
                  <a:pt x="1276" y="4622"/>
                  <a:pt x="1276" y="4622"/>
                </a:cubicBezTo>
                <a:cubicBezTo>
                  <a:pt x="1276" y="4586"/>
                  <a:pt x="1276" y="4551"/>
                  <a:pt x="1276" y="4518"/>
                </a:cubicBezTo>
                <a:cubicBezTo>
                  <a:pt x="1276" y="4515"/>
                  <a:pt x="1276" y="4515"/>
                  <a:pt x="1276" y="4515"/>
                </a:cubicBezTo>
                <a:cubicBezTo>
                  <a:pt x="1276" y="4515"/>
                  <a:pt x="1276" y="4515"/>
                  <a:pt x="1279" y="4515"/>
                </a:cubicBezTo>
                <a:cubicBezTo>
                  <a:pt x="1298" y="4515"/>
                  <a:pt x="1318" y="4518"/>
                  <a:pt x="1337" y="4522"/>
                </a:cubicBezTo>
                <a:cubicBezTo>
                  <a:pt x="1340" y="4522"/>
                  <a:pt x="1340" y="4522"/>
                  <a:pt x="1340" y="4522"/>
                </a:cubicBezTo>
                <a:cubicBezTo>
                  <a:pt x="1340" y="4525"/>
                  <a:pt x="1340" y="4525"/>
                  <a:pt x="1340" y="4528"/>
                </a:cubicBezTo>
                <a:cubicBezTo>
                  <a:pt x="1340" y="4560"/>
                  <a:pt x="1340" y="4596"/>
                  <a:pt x="1340" y="4632"/>
                </a:cubicBezTo>
                <a:cubicBezTo>
                  <a:pt x="1340" y="4635"/>
                  <a:pt x="1340" y="4635"/>
                  <a:pt x="1340" y="4635"/>
                </a:cubicBezTo>
                <a:cubicBezTo>
                  <a:pt x="1340" y="4635"/>
                  <a:pt x="1340" y="4635"/>
                  <a:pt x="1340" y="4635"/>
                </a:cubicBezTo>
                <a:close/>
                <a:moveTo>
                  <a:pt x="1415" y="4645"/>
                </a:moveTo>
                <a:cubicBezTo>
                  <a:pt x="1395" y="4641"/>
                  <a:pt x="1376" y="4641"/>
                  <a:pt x="1357" y="4638"/>
                </a:cubicBezTo>
                <a:cubicBezTo>
                  <a:pt x="1353" y="4638"/>
                  <a:pt x="1353" y="4638"/>
                  <a:pt x="1353" y="4638"/>
                </a:cubicBezTo>
                <a:cubicBezTo>
                  <a:pt x="1353" y="4635"/>
                  <a:pt x="1353" y="4635"/>
                  <a:pt x="1353" y="4632"/>
                </a:cubicBezTo>
                <a:cubicBezTo>
                  <a:pt x="1353" y="4599"/>
                  <a:pt x="1353" y="4564"/>
                  <a:pt x="1353" y="4528"/>
                </a:cubicBezTo>
                <a:cubicBezTo>
                  <a:pt x="1353" y="4525"/>
                  <a:pt x="1353" y="4525"/>
                  <a:pt x="1353" y="4525"/>
                </a:cubicBezTo>
                <a:cubicBezTo>
                  <a:pt x="1353" y="4525"/>
                  <a:pt x="1353" y="4525"/>
                  <a:pt x="1353" y="4525"/>
                </a:cubicBezTo>
                <a:cubicBezTo>
                  <a:pt x="1376" y="4528"/>
                  <a:pt x="1395" y="4528"/>
                  <a:pt x="1415" y="4531"/>
                </a:cubicBezTo>
                <a:cubicBezTo>
                  <a:pt x="1418" y="4531"/>
                  <a:pt x="1418" y="4531"/>
                  <a:pt x="1418" y="4531"/>
                </a:cubicBezTo>
                <a:cubicBezTo>
                  <a:pt x="1418" y="4535"/>
                  <a:pt x="1418" y="4535"/>
                  <a:pt x="1418" y="4538"/>
                </a:cubicBezTo>
                <a:cubicBezTo>
                  <a:pt x="1418" y="4573"/>
                  <a:pt x="1418" y="4606"/>
                  <a:pt x="1418" y="4641"/>
                </a:cubicBezTo>
                <a:cubicBezTo>
                  <a:pt x="1418" y="4645"/>
                  <a:pt x="1418" y="4645"/>
                  <a:pt x="1418" y="4648"/>
                </a:cubicBezTo>
                <a:cubicBezTo>
                  <a:pt x="1418" y="4645"/>
                  <a:pt x="1418" y="4645"/>
                  <a:pt x="1415" y="4645"/>
                </a:cubicBezTo>
                <a:close/>
                <a:moveTo>
                  <a:pt x="1496" y="4657"/>
                </a:moveTo>
                <a:cubicBezTo>
                  <a:pt x="1473" y="4654"/>
                  <a:pt x="1454" y="4651"/>
                  <a:pt x="1434" y="4648"/>
                </a:cubicBezTo>
                <a:cubicBezTo>
                  <a:pt x="1431" y="4648"/>
                  <a:pt x="1431" y="4648"/>
                  <a:pt x="1431" y="4648"/>
                </a:cubicBezTo>
                <a:cubicBezTo>
                  <a:pt x="1431" y="4645"/>
                  <a:pt x="1431" y="4645"/>
                  <a:pt x="1431" y="4645"/>
                </a:cubicBezTo>
                <a:cubicBezTo>
                  <a:pt x="1431" y="4609"/>
                  <a:pt x="1431" y="4573"/>
                  <a:pt x="1431" y="4538"/>
                </a:cubicBezTo>
                <a:cubicBezTo>
                  <a:pt x="1431" y="4535"/>
                  <a:pt x="1431" y="4535"/>
                  <a:pt x="1431" y="4535"/>
                </a:cubicBezTo>
                <a:cubicBezTo>
                  <a:pt x="1431" y="4535"/>
                  <a:pt x="1431" y="4535"/>
                  <a:pt x="1431" y="4535"/>
                </a:cubicBezTo>
                <a:cubicBezTo>
                  <a:pt x="1454" y="4538"/>
                  <a:pt x="1473" y="4541"/>
                  <a:pt x="1496" y="4544"/>
                </a:cubicBezTo>
                <a:cubicBezTo>
                  <a:pt x="1496" y="4544"/>
                  <a:pt x="1496" y="4544"/>
                  <a:pt x="1496" y="4544"/>
                </a:cubicBezTo>
                <a:cubicBezTo>
                  <a:pt x="1496" y="4547"/>
                  <a:pt x="1496" y="4547"/>
                  <a:pt x="1496" y="4547"/>
                </a:cubicBezTo>
                <a:cubicBezTo>
                  <a:pt x="1496" y="4583"/>
                  <a:pt x="1496" y="4619"/>
                  <a:pt x="1499" y="4654"/>
                </a:cubicBezTo>
                <a:cubicBezTo>
                  <a:pt x="1499" y="4657"/>
                  <a:pt x="1499" y="4657"/>
                  <a:pt x="1499" y="4657"/>
                </a:cubicBezTo>
                <a:cubicBezTo>
                  <a:pt x="1496" y="4657"/>
                  <a:pt x="1496" y="4657"/>
                  <a:pt x="1496" y="4657"/>
                </a:cubicBezTo>
                <a:close/>
                <a:moveTo>
                  <a:pt x="1577" y="4670"/>
                </a:moveTo>
                <a:cubicBezTo>
                  <a:pt x="1554" y="4667"/>
                  <a:pt x="1535" y="4664"/>
                  <a:pt x="1512" y="4661"/>
                </a:cubicBezTo>
                <a:cubicBezTo>
                  <a:pt x="1512" y="4661"/>
                  <a:pt x="1512" y="4661"/>
                  <a:pt x="1509" y="4661"/>
                </a:cubicBezTo>
                <a:cubicBezTo>
                  <a:pt x="1509" y="4657"/>
                  <a:pt x="1509" y="4657"/>
                  <a:pt x="1509" y="4654"/>
                </a:cubicBezTo>
                <a:cubicBezTo>
                  <a:pt x="1509" y="4619"/>
                  <a:pt x="1509" y="4583"/>
                  <a:pt x="1509" y="4547"/>
                </a:cubicBezTo>
                <a:cubicBezTo>
                  <a:pt x="1509" y="4547"/>
                  <a:pt x="1509" y="4547"/>
                  <a:pt x="1509" y="4544"/>
                </a:cubicBezTo>
                <a:cubicBezTo>
                  <a:pt x="1512" y="4544"/>
                  <a:pt x="1512" y="4544"/>
                  <a:pt x="1512" y="4544"/>
                </a:cubicBezTo>
                <a:cubicBezTo>
                  <a:pt x="1531" y="4547"/>
                  <a:pt x="1554" y="4551"/>
                  <a:pt x="1573" y="4554"/>
                </a:cubicBezTo>
                <a:cubicBezTo>
                  <a:pt x="1577" y="4554"/>
                  <a:pt x="1577" y="4554"/>
                  <a:pt x="1577" y="4554"/>
                </a:cubicBezTo>
                <a:cubicBezTo>
                  <a:pt x="1577" y="4557"/>
                  <a:pt x="1577" y="4557"/>
                  <a:pt x="1577" y="4557"/>
                </a:cubicBezTo>
                <a:cubicBezTo>
                  <a:pt x="1577" y="4593"/>
                  <a:pt x="1577" y="4628"/>
                  <a:pt x="1577" y="4664"/>
                </a:cubicBezTo>
                <a:cubicBezTo>
                  <a:pt x="1577" y="4667"/>
                  <a:pt x="1577" y="4667"/>
                  <a:pt x="1577" y="4670"/>
                </a:cubicBezTo>
                <a:cubicBezTo>
                  <a:pt x="1577" y="4670"/>
                  <a:pt x="1577" y="4670"/>
                  <a:pt x="1577" y="4670"/>
                </a:cubicBezTo>
                <a:close/>
                <a:moveTo>
                  <a:pt x="1658" y="4680"/>
                </a:moveTo>
                <a:cubicBezTo>
                  <a:pt x="1635" y="4677"/>
                  <a:pt x="1616" y="4674"/>
                  <a:pt x="1593" y="4670"/>
                </a:cubicBezTo>
                <a:cubicBezTo>
                  <a:pt x="1590" y="4670"/>
                  <a:pt x="1590" y="4670"/>
                  <a:pt x="1590" y="4670"/>
                </a:cubicBezTo>
                <a:cubicBezTo>
                  <a:pt x="1590" y="4667"/>
                  <a:pt x="1590" y="4667"/>
                  <a:pt x="1590" y="4667"/>
                </a:cubicBezTo>
                <a:cubicBezTo>
                  <a:pt x="1590" y="4632"/>
                  <a:pt x="1590" y="4596"/>
                  <a:pt x="1590" y="4560"/>
                </a:cubicBezTo>
                <a:cubicBezTo>
                  <a:pt x="1590" y="4557"/>
                  <a:pt x="1590" y="4557"/>
                  <a:pt x="1590" y="4557"/>
                </a:cubicBezTo>
                <a:cubicBezTo>
                  <a:pt x="1593" y="4557"/>
                  <a:pt x="1593" y="4557"/>
                  <a:pt x="1593" y="4557"/>
                </a:cubicBezTo>
                <a:cubicBezTo>
                  <a:pt x="1612" y="4557"/>
                  <a:pt x="1635" y="4560"/>
                  <a:pt x="1658" y="4564"/>
                </a:cubicBezTo>
                <a:cubicBezTo>
                  <a:pt x="1658" y="4564"/>
                  <a:pt x="1658" y="4564"/>
                  <a:pt x="1658" y="4564"/>
                </a:cubicBezTo>
                <a:cubicBezTo>
                  <a:pt x="1658" y="4567"/>
                  <a:pt x="1658" y="4567"/>
                  <a:pt x="1658" y="4570"/>
                </a:cubicBezTo>
                <a:cubicBezTo>
                  <a:pt x="1658" y="4606"/>
                  <a:pt x="1658" y="4641"/>
                  <a:pt x="1658" y="4677"/>
                </a:cubicBezTo>
                <a:cubicBezTo>
                  <a:pt x="1658" y="4680"/>
                  <a:pt x="1658" y="4680"/>
                  <a:pt x="1658" y="4680"/>
                </a:cubicBezTo>
                <a:cubicBezTo>
                  <a:pt x="1658" y="4680"/>
                  <a:pt x="1658" y="4680"/>
                  <a:pt x="1658" y="4680"/>
                </a:cubicBezTo>
                <a:close/>
                <a:moveTo>
                  <a:pt x="1739" y="4693"/>
                </a:moveTo>
                <a:cubicBezTo>
                  <a:pt x="1719" y="4690"/>
                  <a:pt x="1696" y="4687"/>
                  <a:pt x="1674" y="4683"/>
                </a:cubicBezTo>
                <a:cubicBezTo>
                  <a:pt x="1674" y="4683"/>
                  <a:pt x="1674" y="4683"/>
                  <a:pt x="1671" y="4683"/>
                </a:cubicBezTo>
                <a:cubicBezTo>
                  <a:pt x="1671" y="4680"/>
                  <a:pt x="1671" y="4680"/>
                  <a:pt x="1671" y="4680"/>
                </a:cubicBezTo>
                <a:cubicBezTo>
                  <a:pt x="1671" y="4641"/>
                  <a:pt x="1671" y="4606"/>
                  <a:pt x="1671" y="4570"/>
                </a:cubicBezTo>
                <a:cubicBezTo>
                  <a:pt x="1671" y="4567"/>
                  <a:pt x="1671" y="4567"/>
                  <a:pt x="1671" y="4567"/>
                </a:cubicBezTo>
                <a:cubicBezTo>
                  <a:pt x="1674" y="4567"/>
                  <a:pt x="1674" y="4567"/>
                  <a:pt x="1674" y="4567"/>
                </a:cubicBezTo>
                <a:cubicBezTo>
                  <a:pt x="1696" y="4570"/>
                  <a:pt x="1716" y="4573"/>
                  <a:pt x="1739" y="4577"/>
                </a:cubicBezTo>
                <a:cubicBezTo>
                  <a:pt x="1742" y="4577"/>
                  <a:pt x="1742" y="4577"/>
                  <a:pt x="1742" y="4577"/>
                </a:cubicBezTo>
                <a:cubicBezTo>
                  <a:pt x="1742" y="4580"/>
                  <a:pt x="1742" y="4580"/>
                  <a:pt x="1742" y="4580"/>
                </a:cubicBezTo>
                <a:cubicBezTo>
                  <a:pt x="1742" y="4615"/>
                  <a:pt x="1742" y="4654"/>
                  <a:pt x="1742" y="4690"/>
                </a:cubicBezTo>
                <a:cubicBezTo>
                  <a:pt x="1742" y="4693"/>
                  <a:pt x="1742" y="4693"/>
                  <a:pt x="1742" y="4693"/>
                </a:cubicBezTo>
                <a:cubicBezTo>
                  <a:pt x="1742" y="4693"/>
                  <a:pt x="1742" y="4693"/>
                  <a:pt x="1739" y="4693"/>
                </a:cubicBezTo>
                <a:close/>
                <a:moveTo>
                  <a:pt x="1823" y="4706"/>
                </a:moveTo>
                <a:cubicBezTo>
                  <a:pt x="1800" y="4703"/>
                  <a:pt x="1781" y="4700"/>
                  <a:pt x="1758" y="4696"/>
                </a:cubicBezTo>
                <a:cubicBezTo>
                  <a:pt x="1755" y="4696"/>
                  <a:pt x="1755" y="4696"/>
                  <a:pt x="1755" y="4696"/>
                </a:cubicBezTo>
                <a:cubicBezTo>
                  <a:pt x="1755" y="4693"/>
                  <a:pt x="1755" y="4693"/>
                  <a:pt x="1755" y="4690"/>
                </a:cubicBezTo>
                <a:cubicBezTo>
                  <a:pt x="1755" y="4654"/>
                  <a:pt x="1755" y="4619"/>
                  <a:pt x="1755" y="4583"/>
                </a:cubicBezTo>
                <a:cubicBezTo>
                  <a:pt x="1755" y="4580"/>
                  <a:pt x="1755" y="4580"/>
                  <a:pt x="1755" y="4577"/>
                </a:cubicBezTo>
                <a:cubicBezTo>
                  <a:pt x="1755" y="4577"/>
                  <a:pt x="1755" y="4577"/>
                  <a:pt x="1758" y="4577"/>
                </a:cubicBezTo>
                <a:cubicBezTo>
                  <a:pt x="1777" y="4580"/>
                  <a:pt x="1800" y="4583"/>
                  <a:pt x="1823" y="4586"/>
                </a:cubicBezTo>
                <a:cubicBezTo>
                  <a:pt x="1826" y="4586"/>
                  <a:pt x="1826" y="4586"/>
                  <a:pt x="1826" y="4586"/>
                </a:cubicBezTo>
                <a:cubicBezTo>
                  <a:pt x="1826" y="4590"/>
                  <a:pt x="1826" y="4590"/>
                  <a:pt x="1826" y="4593"/>
                </a:cubicBezTo>
                <a:cubicBezTo>
                  <a:pt x="1826" y="4628"/>
                  <a:pt x="1826" y="4664"/>
                  <a:pt x="1826" y="4703"/>
                </a:cubicBezTo>
                <a:cubicBezTo>
                  <a:pt x="1826" y="4703"/>
                  <a:pt x="1826" y="4703"/>
                  <a:pt x="1826" y="4706"/>
                </a:cubicBezTo>
                <a:cubicBezTo>
                  <a:pt x="1823" y="4706"/>
                  <a:pt x="1823" y="4706"/>
                  <a:pt x="1823" y="4706"/>
                </a:cubicBezTo>
                <a:close/>
                <a:moveTo>
                  <a:pt x="1943" y="4722"/>
                </a:moveTo>
                <a:cubicBezTo>
                  <a:pt x="1910" y="4719"/>
                  <a:pt x="1875" y="4713"/>
                  <a:pt x="1842" y="4709"/>
                </a:cubicBezTo>
                <a:cubicBezTo>
                  <a:pt x="1842" y="4706"/>
                  <a:pt x="1839" y="4706"/>
                  <a:pt x="1839" y="4706"/>
                </a:cubicBezTo>
                <a:cubicBezTo>
                  <a:pt x="1839" y="4706"/>
                  <a:pt x="1839" y="4706"/>
                  <a:pt x="1839" y="4703"/>
                </a:cubicBezTo>
                <a:cubicBezTo>
                  <a:pt x="1839" y="4667"/>
                  <a:pt x="1839" y="4628"/>
                  <a:pt x="1839" y="4593"/>
                </a:cubicBezTo>
                <a:cubicBezTo>
                  <a:pt x="1839" y="4590"/>
                  <a:pt x="1839" y="4590"/>
                  <a:pt x="1839" y="4590"/>
                </a:cubicBezTo>
                <a:cubicBezTo>
                  <a:pt x="1839" y="4590"/>
                  <a:pt x="1839" y="4590"/>
                  <a:pt x="1842" y="4590"/>
                </a:cubicBezTo>
                <a:cubicBezTo>
                  <a:pt x="1875" y="4593"/>
                  <a:pt x="1910" y="4599"/>
                  <a:pt x="1943" y="4602"/>
                </a:cubicBezTo>
                <a:cubicBezTo>
                  <a:pt x="1946" y="4602"/>
                  <a:pt x="1946" y="4602"/>
                  <a:pt x="1946" y="4602"/>
                </a:cubicBezTo>
                <a:cubicBezTo>
                  <a:pt x="1946" y="4606"/>
                  <a:pt x="1946" y="4606"/>
                  <a:pt x="1946" y="4609"/>
                </a:cubicBezTo>
                <a:cubicBezTo>
                  <a:pt x="1946" y="4645"/>
                  <a:pt x="1946" y="4683"/>
                  <a:pt x="1946" y="4719"/>
                </a:cubicBezTo>
                <a:cubicBezTo>
                  <a:pt x="1946" y="4722"/>
                  <a:pt x="1946" y="4722"/>
                  <a:pt x="1946" y="4722"/>
                </a:cubicBezTo>
                <a:cubicBezTo>
                  <a:pt x="1946" y="4722"/>
                  <a:pt x="1946" y="4722"/>
                  <a:pt x="1943" y="4722"/>
                </a:cubicBezTo>
                <a:close/>
                <a:moveTo>
                  <a:pt x="625" y="4402"/>
                </a:moveTo>
                <a:cubicBezTo>
                  <a:pt x="606" y="4399"/>
                  <a:pt x="590" y="4399"/>
                  <a:pt x="573" y="4395"/>
                </a:cubicBezTo>
                <a:cubicBezTo>
                  <a:pt x="570" y="4395"/>
                  <a:pt x="570" y="4395"/>
                  <a:pt x="570" y="4395"/>
                </a:cubicBezTo>
                <a:cubicBezTo>
                  <a:pt x="570" y="4392"/>
                  <a:pt x="570" y="4392"/>
                  <a:pt x="570" y="4392"/>
                </a:cubicBezTo>
                <a:cubicBezTo>
                  <a:pt x="570" y="4360"/>
                  <a:pt x="570" y="4327"/>
                  <a:pt x="570" y="4295"/>
                </a:cubicBezTo>
                <a:cubicBezTo>
                  <a:pt x="570" y="4292"/>
                  <a:pt x="570" y="4292"/>
                  <a:pt x="570" y="4292"/>
                </a:cubicBezTo>
                <a:cubicBezTo>
                  <a:pt x="570" y="4292"/>
                  <a:pt x="570" y="4292"/>
                  <a:pt x="570" y="4292"/>
                </a:cubicBezTo>
                <a:cubicBezTo>
                  <a:pt x="590" y="4292"/>
                  <a:pt x="606" y="4295"/>
                  <a:pt x="622" y="4298"/>
                </a:cubicBezTo>
                <a:cubicBezTo>
                  <a:pt x="625" y="4298"/>
                  <a:pt x="625" y="4298"/>
                  <a:pt x="625" y="4298"/>
                </a:cubicBezTo>
                <a:cubicBezTo>
                  <a:pt x="625" y="4298"/>
                  <a:pt x="625" y="4298"/>
                  <a:pt x="625" y="4301"/>
                </a:cubicBezTo>
                <a:cubicBezTo>
                  <a:pt x="625" y="4334"/>
                  <a:pt x="625" y="4366"/>
                  <a:pt x="625" y="4399"/>
                </a:cubicBezTo>
                <a:cubicBezTo>
                  <a:pt x="625" y="4402"/>
                  <a:pt x="625" y="4402"/>
                  <a:pt x="625" y="4402"/>
                </a:cubicBezTo>
                <a:cubicBezTo>
                  <a:pt x="625" y="4402"/>
                  <a:pt x="625" y="4402"/>
                  <a:pt x="625" y="4402"/>
                </a:cubicBezTo>
                <a:close/>
                <a:moveTo>
                  <a:pt x="690" y="4412"/>
                </a:moveTo>
                <a:cubicBezTo>
                  <a:pt x="674" y="4408"/>
                  <a:pt x="654" y="4405"/>
                  <a:pt x="638" y="4402"/>
                </a:cubicBezTo>
                <a:cubicBezTo>
                  <a:pt x="638" y="4402"/>
                  <a:pt x="638" y="4402"/>
                  <a:pt x="635" y="4402"/>
                </a:cubicBezTo>
                <a:cubicBezTo>
                  <a:pt x="635" y="4402"/>
                  <a:pt x="635" y="4402"/>
                  <a:pt x="635" y="4399"/>
                </a:cubicBezTo>
                <a:cubicBezTo>
                  <a:pt x="635" y="4366"/>
                  <a:pt x="635" y="4334"/>
                  <a:pt x="635" y="4301"/>
                </a:cubicBezTo>
                <a:cubicBezTo>
                  <a:pt x="635" y="4298"/>
                  <a:pt x="635" y="4298"/>
                  <a:pt x="635" y="4298"/>
                </a:cubicBezTo>
                <a:cubicBezTo>
                  <a:pt x="638" y="4298"/>
                  <a:pt x="638" y="4298"/>
                  <a:pt x="638" y="4298"/>
                </a:cubicBezTo>
                <a:cubicBezTo>
                  <a:pt x="654" y="4301"/>
                  <a:pt x="674" y="4301"/>
                  <a:pt x="690" y="4305"/>
                </a:cubicBezTo>
                <a:cubicBezTo>
                  <a:pt x="690" y="4305"/>
                  <a:pt x="690" y="4305"/>
                  <a:pt x="693" y="4305"/>
                </a:cubicBezTo>
                <a:cubicBezTo>
                  <a:pt x="693" y="4308"/>
                  <a:pt x="693" y="4308"/>
                  <a:pt x="693" y="4308"/>
                </a:cubicBezTo>
                <a:cubicBezTo>
                  <a:pt x="693" y="4340"/>
                  <a:pt x="693" y="4376"/>
                  <a:pt x="693" y="4408"/>
                </a:cubicBezTo>
                <a:cubicBezTo>
                  <a:pt x="693" y="4408"/>
                  <a:pt x="693" y="4408"/>
                  <a:pt x="693" y="4412"/>
                </a:cubicBezTo>
                <a:cubicBezTo>
                  <a:pt x="690" y="4412"/>
                  <a:pt x="690" y="4412"/>
                  <a:pt x="690" y="4412"/>
                </a:cubicBezTo>
                <a:close/>
                <a:moveTo>
                  <a:pt x="758" y="4418"/>
                </a:moveTo>
                <a:cubicBezTo>
                  <a:pt x="742" y="4418"/>
                  <a:pt x="722" y="4415"/>
                  <a:pt x="706" y="4412"/>
                </a:cubicBezTo>
                <a:cubicBezTo>
                  <a:pt x="703" y="4412"/>
                  <a:pt x="703" y="4412"/>
                  <a:pt x="703" y="4412"/>
                </a:cubicBezTo>
                <a:cubicBezTo>
                  <a:pt x="703" y="4408"/>
                  <a:pt x="703" y="4408"/>
                  <a:pt x="703" y="4408"/>
                </a:cubicBezTo>
                <a:cubicBezTo>
                  <a:pt x="703" y="4376"/>
                  <a:pt x="703" y="4344"/>
                  <a:pt x="703" y="4311"/>
                </a:cubicBezTo>
                <a:cubicBezTo>
                  <a:pt x="703" y="4308"/>
                  <a:pt x="703" y="4308"/>
                  <a:pt x="703" y="4308"/>
                </a:cubicBezTo>
                <a:cubicBezTo>
                  <a:pt x="703" y="4308"/>
                  <a:pt x="703" y="4308"/>
                  <a:pt x="703" y="4308"/>
                </a:cubicBezTo>
                <a:cubicBezTo>
                  <a:pt x="722" y="4308"/>
                  <a:pt x="738" y="4311"/>
                  <a:pt x="758" y="4314"/>
                </a:cubicBezTo>
                <a:cubicBezTo>
                  <a:pt x="758" y="4314"/>
                  <a:pt x="758" y="4314"/>
                  <a:pt x="761" y="4314"/>
                </a:cubicBezTo>
                <a:cubicBezTo>
                  <a:pt x="761" y="4318"/>
                  <a:pt x="761" y="4318"/>
                  <a:pt x="761" y="4318"/>
                </a:cubicBezTo>
                <a:cubicBezTo>
                  <a:pt x="761" y="4350"/>
                  <a:pt x="761" y="4382"/>
                  <a:pt x="761" y="4415"/>
                </a:cubicBezTo>
                <a:cubicBezTo>
                  <a:pt x="761" y="4418"/>
                  <a:pt x="761" y="4418"/>
                  <a:pt x="761" y="4421"/>
                </a:cubicBezTo>
                <a:cubicBezTo>
                  <a:pt x="761" y="4421"/>
                  <a:pt x="758" y="4421"/>
                  <a:pt x="758" y="4418"/>
                </a:cubicBezTo>
                <a:close/>
                <a:moveTo>
                  <a:pt x="826" y="4428"/>
                </a:moveTo>
                <a:cubicBezTo>
                  <a:pt x="810" y="4428"/>
                  <a:pt x="790" y="4424"/>
                  <a:pt x="774" y="4421"/>
                </a:cubicBezTo>
                <a:cubicBezTo>
                  <a:pt x="771" y="4421"/>
                  <a:pt x="771" y="4421"/>
                  <a:pt x="771" y="4421"/>
                </a:cubicBezTo>
                <a:cubicBezTo>
                  <a:pt x="771" y="4418"/>
                  <a:pt x="771" y="4418"/>
                  <a:pt x="771" y="4418"/>
                </a:cubicBezTo>
                <a:cubicBezTo>
                  <a:pt x="771" y="4386"/>
                  <a:pt x="771" y="4350"/>
                  <a:pt x="771" y="4318"/>
                </a:cubicBezTo>
                <a:cubicBezTo>
                  <a:pt x="771" y="4314"/>
                  <a:pt x="771" y="4314"/>
                  <a:pt x="771" y="4314"/>
                </a:cubicBezTo>
                <a:cubicBezTo>
                  <a:pt x="771" y="4314"/>
                  <a:pt x="771" y="4314"/>
                  <a:pt x="771" y="4314"/>
                </a:cubicBezTo>
                <a:cubicBezTo>
                  <a:pt x="790" y="4318"/>
                  <a:pt x="810" y="4321"/>
                  <a:pt x="826" y="4321"/>
                </a:cubicBezTo>
                <a:cubicBezTo>
                  <a:pt x="829" y="4321"/>
                  <a:pt x="829" y="4321"/>
                  <a:pt x="829" y="4321"/>
                </a:cubicBezTo>
                <a:cubicBezTo>
                  <a:pt x="829" y="4324"/>
                  <a:pt x="829" y="4324"/>
                  <a:pt x="829" y="4324"/>
                </a:cubicBezTo>
                <a:cubicBezTo>
                  <a:pt x="829" y="4360"/>
                  <a:pt x="829" y="4392"/>
                  <a:pt x="829" y="4424"/>
                </a:cubicBezTo>
                <a:cubicBezTo>
                  <a:pt x="829" y="4428"/>
                  <a:pt x="829" y="4428"/>
                  <a:pt x="829" y="4428"/>
                </a:cubicBezTo>
                <a:cubicBezTo>
                  <a:pt x="829" y="4428"/>
                  <a:pt x="829" y="4428"/>
                  <a:pt x="826" y="4428"/>
                </a:cubicBezTo>
                <a:close/>
                <a:moveTo>
                  <a:pt x="897" y="4437"/>
                </a:moveTo>
                <a:cubicBezTo>
                  <a:pt x="878" y="4434"/>
                  <a:pt x="861" y="4434"/>
                  <a:pt x="842" y="4431"/>
                </a:cubicBezTo>
                <a:cubicBezTo>
                  <a:pt x="842" y="4431"/>
                  <a:pt x="842" y="4431"/>
                  <a:pt x="839" y="4431"/>
                </a:cubicBezTo>
                <a:cubicBezTo>
                  <a:pt x="839" y="4428"/>
                  <a:pt x="839" y="4428"/>
                  <a:pt x="839" y="4428"/>
                </a:cubicBezTo>
                <a:cubicBezTo>
                  <a:pt x="839" y="4392"/>
                  <a:pt x="839" y="4360"/>
                  <a:pt x="839" y="4327"/>
                </a:cubicBezTo>
                <a:cubicBezTo>
                  <a:pt x="839" y="4324"/>
                  <a:pt x="839" y="4324"/>
                  <a:pt x="839" y="4324"/>
                </a:cubicBezTo>
                <a:cubicBezTo>
                  <a:pt x="842" y="4324"/>
                  <a:pt x="842" y="4324"/>
                  <a:pt x="842" y="4324"/>
                </a:cubicBezTo>
                <a:cubicBezTo>
                  <a:pt x="858" y="4324"/>
                  <a:pt x="878" y="4327"/>
                  <a:pt x="897" y="4331"/>
                </a:cubicBezTo>
                <a:cubicBezTo>
                  <a:pt x="897" y="4331"/>
                  <a:pt x="897" y="4331"/>
                  <a:pt x="897" y="4331"/>
                </a:cubicBezTo>
                <a:cubicBezTo>
                  <a:pt x="897" y="4334"/>
                  <a:pt x="897" y="4334"/>
                  <a:pt x="897" y="4334"/>
                </a:cubicBezTo>
                <a:cubicBezTo>
                  <a:pt x="897" y="4366"/>
                  <a:pt x="897" y="4402"/>
                  <a:pt x="900" y="4434"/>
                </a:cubicBezTo>
                <a:cubicBezTo>
                  <a:pt x="900" y="4437"/>
                  <a:pt x="900" y="4437"/>
                  <a:pt x="900" y="4437"/>
                </a:cubicBezTo>
                <a:cubicBezTo>
                  <a:pt x="897" y="4437"/>
                  <a:pt x="897" y="4437"/>
                  <a:pt x="897" y="4437"/>
                </a:cubicBezTo>
                <a:close/>
                <a:moveTo>
                  <a:pt x="968" y="4447"/>
                </a:moveTo>
                <a:cubicBezTo>
                  <a:pt x="949" y="4444"/>
                  <a:pt x="929" y="4441"/>
                  <a:pt x="913" y="4441"/>
                </a:cubicBezTo>
                <a:cubicBezTo>
                  <a:pt x="910" y="4441"/>
                  <a:pt x="910" y="4441"/>
                  <a:pt x="910" y="4441"/>
                </a:cubicBezTo>
                <a:cubicBezTo>
                  <a:pt x="910" y="4437"/>
                  <a:pt x="910" y="4437"/>
                  <a:pt x="910" y="4434"/>
                </a:cubicBezTo>
                <a:cubicBezTo>
                  <a:pt x="910" y="4402"/>
                  <a:pt x="910" y="4369"/>
                  <a:pt x="910" y="4334"/>
                </a:cubicBezTo>
                <a:cubicBezTo>
                  <a:pt x="910" y="4334"/>
                  <a:pt x="910" y="4334"/>
                  <a:pt x="910" y="4331"/>
                </a:cubicBezTo>
                <a:cubicBezTo>
                  <a:pt x="910" y="4331"/>
                  <a:pt x="910" y="4331"/>
                  <a:pt x="910" y="4331"/>
                </a:cubicBezTo>
                <a:cubicBezTo>
                  <a:pt x="929" y="4334"/>
                  <a:pt x="949" y="4337"/>
                  <a:pt x="968" y="4337"/>
                </a:cubicBezTo>
                <a:cubicBezTo>
                  <a:pt x="968" y="4340"/>
                  <a:pt x="968" y="4340"/>
                  <a:pt x="968" y="4340"/>
                </a:cubicBezTo>
                <a:cubicBezTo>
                  <a:pt x="968" y="4340"/>
                  <a:pt x="968" y="4340"/>
                  <a:pt x="968" y="4344"/>
                </a:cubicBezTo>
                <a:cubicBezTo>
                  <a:pt x="968" y="4376"/>
                  <a:pt x="968" y="4408"/>
                  <a:pt x="968" y="4444"/>
                </a:cubicBezTo>
                <a:cubicBezTo>
                  <a:pt x="968" y="4447"/>
                  <a:pt x="968" y="4447"/>
                  <a:pt x="968" y="4447"/>
                </a:cubicBezTo>
                <a:cubicBezTo>
                  <a:pt x="968" y="4447"/>
                  <a:pt x="968" y="4447"/>
                  <a:pt x="968" y="4447"/>
                </a:cubicBezTo>
                <a:close/>
                <a:moveTo>
                  <a:pt x="1039" y="4457"/>
                </a:moveTo>
                <a:cubicBezTo>
                  <a:pt x="1020" y="4454"/>
                  <a:pt x="1001" y="4450"/>
                  <a:pt x="984" y="4450"/>
                </a:cubicBezTo>
                <a:cubicBezTo>
                  <a:pt x="981" y="4450"/>
                  <a:pt x="981" y="4447"/>
                  <a:pt x="981" y="4447"/>
                </a:cubicBezTo>
                <a:cubicBezTo>
                  <a:pt x="981" y="4447"/>
                  <a:pt x="981" y="4447"/>
                  <a:pt x="981" y="4444"/>
                </a:cubicBezTo>
                <a:cubicBezTo>
                  <a:pt x="981" y="4412"/>
                  <a:pt x="981" y="4376"/>
                  <a:pt x="981" y="4344"/>
                </a:cubicBezTo>
                <a:cubicBezTo>
                  <a:pt x="981" y="4340"/>
                  <a:pt x="981" y="4340"/>
                  <a:pt x="981" y="4340"/>
                </a:cubicBezTo>
                <a:cubicBezTo>
                  <a:pt x="981" y="4340"/>
                  <a:pt x="981" y="4340"/>
                  <a:pt x="981" y="4340"/>
                </a:cubicBezTo>
                <a:cubicBezTo>
                  <a:pt x="1001" y="4344"/>
                  <a:pt x="1020" y="4344"/>
                  <a:pt x="1039" y="4347"/>
                </a:cubicBezTo>
                <a:cubicBezTo>
                  <a:pt x="1039" y="4347"/>
                  <a:pt x="1039" y="4347"/>
                  <a:pt x="1039" y="4347"/>
                </a:cubicBezTo>
                <a:cubicBezTo>
                  <a:pt x="1039" y="4350"/>
                  <a:pt x="1039" y="4350"/>
                  <a:pt x="1039" y="4350"/>
                </a:cubicBezTo>
                <a:cubicBezTo>
                  <a:pt x="1039" y="4386"/>
                  <a:pt x="1043" y="4418"/>
                  <a:pt x="1043" y="4454"/>
                </a:cubicBezTo>
                <a:cubicBezTo>
                  <a:pt x="1043" y="4457"/>
                  <a:pt x="1043" y="4457"/>
                  <a:pt x="1043" y="4457"/>
                </a:cubicBezTo>
                <a:cubicBezTo>
                  <a:pt x="1039" y="4457"/>
                  <a:pt x="1039" y="4457"/>
                  <a:pt x="1039" y="4457"/>
                </a:cubicBezTo>
                <a:close/>
                <a:moveTo>
                  <a:pt x="1114" y="4467"/>
                </a:moveTo>
                <a:cubicBezTo>
                  <a:pt x="1094" y="4463"/>
                  <a:pt x="1075" y="4460"/>
                  <a:pt x="1056" y="4460"/>
                </a:cubicBezTo>
                <a:cubicBezTo>
                  <a:pt x="1052" y="4457"/>
                  <a:pt x="1052" y="4457"/>
                  <a:pt x="1052" y="4457"/>
                </a:cubicBezTo>
                <a:cubicBezTo>
                  <a:pt x="1052" y="4457"/>
                  <a:pt x="1052" y="4457"/>
                  <a:pt x="1052" y="4454"/>
                </a:cubicBezTo>
                <a:cubicBezTo>
                  <a:pt x="1052" y="4421"/>
                  <a:pt x="1052" y="4386"/>
                  <a:pt x="1052" y="4353"/>
                </a:cubicBezTo>
                <a:cubicBezTo>
                  <a:pt x="1052" y="4350"/>
                  <a:pt x="1052" y="4350"/>
                  <a:pt x="1052" y="4350"/>
                </a:cubicBezTo>
                <a:cubicBezTo>
                  <a:pt x="1052" y="4350"/>
                  <a:pt x="1052" y="4350"/>
                  <a:pt x="1056" y="4350"/>
                </a:cubicBezTo>
                <a:cubicBezTo>
                  <a:pt x="1075" y="4350"/>
                  <a:pt x="1091" y="4353"/>
                  <a:pt x="1111" y="4356"/>
                </a:cubicBezTo>
                <a:cubicBezTo>
                  <a:pt x="1114" y="4356"/>
                  <a:pt x="1114" y="4356"/>
                  <a:pt x="1114" y="4356"/>
                </a:cubicBezTo>
                <a:cubicBezTo>
                  <a:pt x="1114" y="4360"/>
                  <a:pt x="1114" y="4360"/>
                  <a:pt x="1114" y="4360"/>
                </a:cubicBezTo>
                <a:cubicBezTo>
                  <a:pt x="1114" y="4395"/>
                  <a:pt x="1114" y="4428"/>
                  <a:pt x="1114" y="4463"/>
                </a:cubicBezTo>
                <a:cubicBezTo>
                  <a:pt x="1114" y="4467"/>
                  <a:pt x="1114" y="4467"/>
                  <a:pt x="1114" y="4467"/>
                </a:cubicBezTo>
                <a:cubicBezTo>
                  <a:pt x="1114" y="4467"/>
                  <a:pt x="1114" y="4467"/>
                  <a:pt x="1114" y="4467"/>
                </a:cubicBezTo>
                <a:close/>
                <a:moveTo>
                  <a:pt x="1185" y="4476"/>
                </a:moveTo>
                <a:cubicBezTo>
                  <a:pt x="1166" y="4473"/>
                  <a:pt x="1146" y="4470"/>
                  <a:pt x="1127" y="4470"/>
                </a:cubicBezTo>
                <a:cubicBezTo>
                  <a:pt x="1127" y="4467"/>
                  <a:pt x="1127" y="4467"/>
                  <a:pt x="1127" y="4467"/>
                </a:cubicBezTo>
                <a:cubicBezTo>
                  <a:pt x="1127" y="4467"/>
                  <a:pt x="1127" y="4467"/>
                  <a:pt x="1127" y="4463"/>
                </a:cubicBezTo>
                <a:cubicBezTo>
                  <a:pt x="1127" y="4431"/>
                  <a:pt x="1127" y="4395"/>
                  <a:pt x="1127" y="4360"/>
                </a:cubicBezTo>
                <a:cubicBezTo>
                  <a:pt x="1127" y="4360"/>
                  <a:pt x="1127" y="4360"/>
                  <a:pt x="1127" y="4356"/>
                </a:cubicBezTo>
                <a:cubicBezTo>
                  <a:pt x="1127" y="4356"/>
                  <a:pt x="1127" y="4356"/>
                  <a:pt x="1127" y="4356"/>
                </a:cubicBezTo>
                <a:cubicBezTo>
                  <a:pt x="1146" y="4360"/>
                  <a:pt x="1166" y="4363"/>
                  <a:pt x="1185" y="4366"/>
                </a:cubicBezTo>
                <a:cubicBezTo>
                  <a:pt x="1188" y="4366"/>
                  <a:pt x="1188" y="4366"/>
                  <a:pt x="1188" y="4366"/>
                </a:cubicBezTo>
                <a:cubicBezTo>
                  <a:pt x="1188" y="4366"/>
                  <a:pt x="1188" y="4366"/>
                  <a:pt x="1188" y="4369"/>
                </a:cubicBezTo>
                <a:cubicBezTo>
                  <a:pt x="1188" y="4405"/>
                  <a:pt x="1188" y="4437"/>
                  <a:pt x="1188" y="4473"/>
                </a:cubicBezTo>
                <a:cubicBezTo>
                  <a:pt x="1188" y="4476"/>
                  <a:pt x="1188" y="4476"/>
                  <a:pt x="1188" y="4476"/>
                </a:cubicBezTo>
                <a:cubicBezTo>
                  <a:pt x="1188" y="4476"/>
                  <a:pt x="1188" y="4476"/>
                  <a:pt x="1185" y="4476"/>
                </a:cubicBezTo>
                <a:close/>
                <a:moveTo>
                  <a:pt x="1263" y="4486"/>
                </a:moveTo>
                <a:cubicBezTo>
                  <a:pt x="1243" y="4483"/>
                  <a:pt x="1224" y="4479"/>
                  <a:pt x="1201" y="4479"/>
                </a:cubicBezTo>
                <a:cubicBezTo>
                  <a:pt x="1201" y="4476"/>
                  <a:pt x="1201" y="4476"/>
                  <a:pt x="1201" y="4476"/>
                </a:cubicBezTo>
                <a:cubicBezTo>
                  <a:pt x="1201" y="4476"/>
                  <a:pt x="1201" y="4476"/>
                  <a:pt x="1201" y="4473"/>
                </a:cubicBezTo>
                <a:cubicBezTo>
                  <a:pt x="1201" y="4441"/>
                  <a:pt x="1201" y="4405"/>
                  <a:pt x="1201" y="4369"/>
                </a:cubicBezTo>
                <a:cubicBezTo>
                  <a:pt x="1201" y="4366"/>
                  <a:pt x="1201" y="4366"/>
                  <a:pt x="1201" y="4366"/>
                </a:cubicBezTo>
                <a:cubicBezTo>
                  <a:pt x="1201" y="4366"/>
                  <a:pt x="1201" y="4366"/>
                  <a:pt x="1201" y="4366"/>
                </a:cubicBezTo>
                <a:cubicBezTo>
                  <a:pt x="1221" y="4369"/>
                  <a:pt x="1240" y="4373"/>
                  <a:pt x="1260" y="4373"/>
                </a:cubicBezTo>
                <a:cubicBezTo>
                  <a:pt x="1263" y="4373"/>
                  <a:pt x="1263" y="4373"/>
                  <a:pt x="1263" y="4373"/>
                </a:cubicBezTo>
                <a:cubicBezTo>
                  <a:pt x="1263" y="4376"/>
                  <a:pt x="1263" y="4376"/>
                  <a:pt x="1263" y="4379"/>
                </a:cubicBezTo>
                <a:cubicBezTo>
                  <a:pt x="1263" y="4412"/>
                  <a:pt x="1263" y="4447"/>
                  <a:pt x="1263" y="4483"/>
                </a:cubicBezTo>
                <a:cubicBezTo>
                  <a:pt x="1263" y="4486"/>
                  <a:pt x="1263" y="4486"/>
                  <a:pt x="1263" y="4486"/>
                </a:cubicBezTo>
                <a:cubicBezTo>
                  <a:pt x="1263" y="4486"/>
                  <a:pt x="1263" y="4486"/>
                  <a:pt x="1263" y="4486"/>
                </a:cubicBezTo>
                <a:close/>
                <a:moveTo>
                  <a:pt x="1337" y="4496"/>
                </a:moveTo>
                <a:cubicBezTo>
                  <a:pt x="1318" y="4492"/>
                  <a:pt x="1298" y="4489"/>
                  <a:pt x="1279" y="4489"/>
                </a:cubicBezTo>
                <a:cubicBezTo>
                  <a:pt x="1276" y="4489"/>
                  <a:pt x="1276" y="4489"/>
                  <a:pt x="1276" y="4489"/>
                </a:cubicBezTo>
                <a:cubicBezTo>
                  <a:pt x="1276" y="4486"/>
                  <a:pt x="1276" y="4486"/>
                  <a:pt x="1276" y="4483"/>
                </a:cubicBezTo>
                <a:cubicBezTo>
                  <a:pt x="1276" y="4450"/>
                  <a:pt x="1276" y="4415"/>
                  <a:pt x="1276" y="4379"/>
                </a:cubicBezTo>
                <a:cubicBezTo>
                  <a:pt x="1276" y="4376"/>
                  <a:pt x="1276" y="4376"/>
                  <a:pt x="1276" y="4376"/>
                </a:cubicBezTo>
                <a:cubicBezTo>
                  <a:pt x="1276" y="4376"/>
                  <a:pt x="1276" y="4376"/>
                  <a:pt x="1276" y="4376"/>
                </a:cubicBezTo>
                <a:cubicBezTo>
                  <a:pt x="1298" y="4379"/>
                  <a:pt x="1318" y="4382"/>
                  <a:pt x="1337" y="4382"/>
                </a:cubicBezTo>
                <a:cubicBezTo>
                  <a:pt x="1337" y="4382"/>
                  <a:pt x="1337" y="4382"/>
                  <a:pt x="1340" y="4382"/>
                </a:cubicBezTo>
                <a:cubicBezTo>
                  <a:pt x="1340" y="4386"/>
                  <a:pt x="1340" y="4386"/>
                  <a:pt x="1340" y="4389"/>
                </a:cubicBezTo>
                <a:cubicBezTo>
                  <a:pt x="1340" y="4421"/>
                  <a:pt x="1340" y="4457"/>
                  <a:pt x="1340" y="4492"/>
                </a:cubicBezTo>
                <a:cubicBezTo>
                  <a:pt x="1340" y="4496"/>
                  <a:pt x="1340" y="4496"/>
                  <a:pt x="1340" y="4496"/>
                </a:cubicBezTo>
                <a:cubicBezTo>
                  <a:pt x="1337" y="4496"/>
                  <a:pt x="1337" y="4496"/>
                  <a:pt x="1337" y="4496"/>
                </a:cubicBezTo>
                <a:close/>
                <a:moveTo>
                  <a:pt x="1415" y="4505"/>
                </a:moveTo>
                <a:cubicBezTo>
                  <a:pt x="1395" y="4502"/>
                  <a:pt x="1376" y="4502"/>
                  <a:pt x="1353" y="4499"/>
                </a:cubicBezTo>
                <a:cubicBezTo>
                  <a:pt x="1353" y="4499"/>
                  <a:pt x="1353" y="4499"/>
                  <a:pt x="1353" y="4499"/>
                </a:cubicBezTo>
                <a:cubicBezTo>
                  <a:pt x="1353" y="4496"/>
                  <a:pt x="1353" y="4496"/>
                  <a:pt x="1353" y="4492"/>
                </a:cubicBezTo>
                <a:cubicBezTo>
                  <a:pt x="1353" y="4460"/>
                  <a:pt x="1353" y="4424"/>
                  <a:pt x="1350" y="4389"/>
                </a:cubicBezTo>
                <a:cubicBezTo>
                  <a:pt x="1350" y="4386"/>
                  <a:pt x="1350" y="4386"/>
                  <a:pt x="1350" y="4386"/>
                </a:cubicBezTo>
                <a:cubicBezTo>
                  <a:pt x="1353" y="4386"/>
                  <a:pt x="1353" y="4386"/>
                  <a:pt x="1353" y="4386"/>
                </a:cubicBezTo>
                <a:cubicBezTo>
                  <a:pt x="1373" y="4389"/>
                  <a:pt x="1395" y="4389"/>
                  <a:pt x="1415" y="4392"/>
                </a:cubicBezTo>
                <a:cubicBezTo>
                  <a:pt x="1415" y="4392"/>
                  <a:pt x="1415" y="4392"/>
                  <a:pt x="1418" y="4392"/>
                </a:cubicBezTo>
                <a:cubicBezTo>
                  <a:pt x="1418" y="4395"/>
                  <a:pt x="1418" y="4395"/>
                  <a:pt x="1418" y="4399"/>
                </a:cubicBezTo>
                <a:cubicBezTo>
                  <a:pt x="1418" y="4431"/>
                  <a:pt x="1418" y="4467"/>
                  <a:pt x="1418" y="4502"/>
                </a:cubicBezTo>
                <a:cubicBezTo>
                  <a:pt x="1418" y="4505"/>
                  <a:pt x="1418" y="4505"/>
                  <a:pt x="1418" y="4505"/>
                </a:cubicBezTo>
                <a:cubicBezTo>
                  <a:pt x="1415" y="4505"/>
                  <a:pt x="1415" y="4505"/>
                  <a:pt x="1415" y="4505"/>
                </a:cubicBezTo>
                <a:close/>
                <a:moveTo>
                  <a:pt x="1496" y="4515"/>
                </a:moveTo>
                <a:cubicBezTo>
                  <a:pt x="1473" y="4515"/>
                  <a:pt x="1454" y="4512"/>
                  <a:pt x="1431" y="4509"/>
                </a:cubicBezTo>
                <a:cubicBezTo>
                  <a:pt x="1431" y="4509"/>
                  <a:pt x="1431" y="4509"/>
                  <a:pt x="1431" y="4509"/>
                </a:cubicBezTo>
                <a:cubicBezTo>
                  <a:pt x="1431" y="4505"/>
                  <a:pt x="1431" y="4505"/>
                  <a:pt x="1431" y="4505"/>
                </a:cubicBezTo>
                <a:cubicBezTo>
                  <a:pt x="1431" y="4470"/>
                  <a:pt x="1431" y="4434"/>
                  <a:pt x="1431" y="4399"/>
                </a:cubicBezTo>
                <a:cubicBezTo>
                  <a:pt x="1431" y="4395"/>
                  <a:pt x="1431" y="4395"/>
                  <a:pt x="1431" y="4395"/>
                </a:cubicBezTo>
                <a:cubicBezTo>
                  <a:pt x="1431" y="4395"/>
                  <a:pt x="1431" y="4395"/>
                  <a:pt x="1431" y="4395"/>
                </a:cubicBezTo>
                <a:cubicBezTo>
                  <a:pt x="1454" y="4395"/>
                  <a:pt x="1473" y="4399"/>
                  <a:pt x="1493" y="4402"/>
                </a:cubicBezTo>
                <a:cubicBezTo>
                  <a:pt x="1496" y="4402"/>
                  <a:pt x="1496" y="4402"/>
                  <a:pt x="1496" y="4402"/>
                </a:cubicBezTo>
                <a:cubicBezTo>
                  <a:pt x="1496" y="4405"/>
                  <a:pt x="1496" y="4405"/>
                  <a:pt x="1496" y="4405"/>
                </a:cubicBezTo>
                <a:cubicBezTo>
                  <a:pt x="1496" y="4441"/>
                  <a:pt x="1496" y="4476"/>
                  <a:pt x="1496" y="4512"/>
                </a:cubicBezTo>
                <a:cubicBezTo>
                  <a:pt x="1496" y="4515"/>
                  <a:pt x="1496" y="4515"/>
                  <a:pt x="1496" y="4518"/>
                </a:cubicBezTo>
                <a:cubicBezTo>
                  <a:pt x="1496" y="4518"/>
                  <a:pt x="1496" y="4518"/>
                  <a:pt x="1496" y="4515"/>
                </a:cubicBezTo>
                <a:close/>
                <a:moveTo>
                  <a:pt x="1573" y="4528"/>
                </a:moveTo>
                <a:cubicBezTo>
                  <a:pt x="1554" y="4525"/>
                  <a:pt x="1531" y="4522"/>
                  <a:pt x="1512" y="4518"/>
                </a:cubicBezTo>
                <a:cubicBezTo>
                  <a:pt x="1509" y="4518"/>
                  <a:pt x="1509" y="4518"/>
                  <a:pt x="1509" y="4518"/>
                </a:cubicBezTo>
                <a:cubicBezTo>
                  <a:pt x="1509" y="4515"/>
                  <a:pt x="1509" y="4515"/>
                  <a:pt x="1509" y="4515"/>
                </a:cubicBezTo>
                <a:cubicBezTo>
                  <a:pt x="1509" y="4479"/>
                  <a:pt x="1509" y="4444"/>
                  <a:pt x="1509" y="4408"/>
                </a:cubicBezTo>
                <a:cubicBezTo>
                  <a:pt x="1509" y="4405"/>
                  <a:pt x="1509" y="4405"/>
                  <a:pt x="1509" y="4405"/>
                </a:cubicBezTo>
                <a:cubicBezTo>
                  <a:pt x="1509" y="4405"/>
                  <a:pt x="1509" y="4405"/>
                  <a:pt x="1512" y="4405"/>
                </a:cubicBezTo>
                <a:cubicBezTo>
                  <a:pt x="1531" y="4405"/>
                  <a:pt x="1554" y="4408"/>
                  <a:pt x="1573" y="4412"/>
                </a:cubicBezTo>
                <a:cubicBezTo>
                  <a:pt x="1577" y="4412"/>
                  <a:pt x="1577" y="4412"/>
                  <a:pt x="1577" y="4412"/>
                </a:cubicBezTo>
                <a:cubicBezTo>
                  <a:pt x="1577" y="4415"/>
                  <a:pt x="1577" y="4415"/>
                  <a:pt x="1577" y="4415"/>
                </a:cubicBezTo>
                <a:cubicBezTo>
                  <a:pt x="1577" y="4450"/>
                  <a:pt x="1577" y="4489"/>
                  <a:pt x="1577" y="4525"/>
                </a:cubicBezTo>
                <a:cubicBezTo>
                  <a:pt x="1577" y="4525"/>
                  <a:pt x="1577" y="4525"/>
                  <a:pt x="1577" y="4528"/>
                </a:cubicBezTo>
                <a:cubicBezTo>
                  <a:pt x="1577" y="4528"/>
                  <a:pt x="1577" y="4528"/>
                  <a:pt x="1573" y="4528"/>
                </a:cubicBezTo>
                <a:close/>
                <a:moveTo>
                  <a:pt x="1658" y="4538"/>
                </a:moveTo>
                <a:cubicBezTo>
                  <a:pt x="1635" y="4535"/>
                  <a:pt x="1612" y="4531"/>
                  <a:pt x="1593" y="4528"/>
                </a:cubicBezTo>
                <a:cubicBezTo>
                  <a:pt x="1590" y="4528"/>
                  <a:pt x="1590" y="4528"/>
                  <a:pt x="1590" y="4528"/>
                </a:cubicBezTo>
                <a:cubicBezTo>
                  <a:pt x="1590" y="4525"/>
                  <a:pt x="1590" y="4525"/>
                  <a:pt x="1590" y="4525"/>
                </a:cubicBezTo>
                <a:cubicBezTo>
                  <a:pt x="1590" y="4489"/>
                  <a:pt x="1590" y="4454"/>
                  <a:pt x="1590" y="4418"/>
                </a:cubicBezTo>
                <a:cubicBezTo>
                  <a:pt x="1590" y="4415"/>
                  <a:pt x="1590" y="4415"/>
                  <a:pt x="1590" y="4415"/>
                </a:cubicBezTo>
                <a:cubicBezTo>
                  <a:pt x="1590" y="4415"/>
                  <a:pt x="1590" y="4415"/>
                  <a:pt x="1593" y="4415"/>
                </a:cubicBezTo>
                <a:cubicBezTo>
                  <a:pt x="1612" y="4415"/>
                  <a:pt x="1635" y="4418"/>
                  <a:pt x="1654" y="4421"/>
                </a:cubicBezTo>
                <a:cubicBezTo>
                  <a:pt x="1658" y="4421"/>
                  <a:pt x="1658" y="4421"/>
                  <a:pt x="1658" y="4421"/>
                </a:cubicBezTo>
                <a:cubicBezTo>
                  <a:pt x="1658" y="4424"/>
                  <a:pt x="1658" y="4424"/>
                  <a:pt x="1658" y="4424"/>
                </a:cubicBezTo>
                <a:cubicBezTo>
                  <a:pt x="1658" y="4463"/>
                  <a:pt x="1658" y="4499"/>
                  <a:pt x="1658" y="4535"/>
                </a:cubicBezTo>
                <a:cubicBezTo>
                  <a:pt x="1658" y="4538"/>
                  <a:pt x="1658" y="4538"/>
                  <a:pt x="1658" y="4538"/>
                </a:cubicBezTo>
                <a:cubicBezTo>
                  <a:pt x="1658" y="4538"/>
                  <a:pt x="1658" y="4538"/>
                  <a:pt x="1658" y="4538"/>
                </a:cubicBezTo>
                <a:close/>
                <a:moveTo>
                  <a:pt x="1739" y="4547"/>
                </a:moveTo>
                <a:cubicBezTo>
                  <a:pt x="1716" y="4547"/>
                  <a:pt x="1696" y="4544"/>
                  <a:pt x="1674" y="4541"/>
                </a:cubicBezTo>
                <a:cubicBezTo>
                  <a:pt x="1671" y="4541"/>
                  <a:pt x="1671" y="4541"/>
                  <a:pt x="1671" y="4541"/>
                </a:cubicBezTo>
                <a:cubicBezTo>
                  <a:pt x="1671" y="4538"/>
                  <a:pt x="1671" y="4538"/>
                  <a:pt x="1671" y="4535"/>
                </a:cubicBezTo>
                <a:cubicBezTo>
                  <a:pt x="1671" y="4499"/>
                  <a:pt x="1671" y="4463"/>
                  <a:pt x="1671" y="4428"/>
                </a:cubicBezTo>
                <a:cubicBezTo>
                  <a:pt x="1671" y="4424"/>
                  <a:pt x="1671" y="4424"/>
                  <a:pt x="1671" y="4424"/>
                </a:cubicBezTo>
                <a:cubicBezTo>
                  <a:pt x="1671" y="4424"/>
                  <a:pt x="1671" y="4424"/>
                  <a:pt x="1674" y="4424"/>
                </a:cubicBezTo>
                <a:cubicBezTo>
                  <a:pt x="1693" y="4428"/>
                  <a:pt x="1716" y="4428"/>
                  <a:pt x="1739" y="4431"/>
                </a:cubicBezTo>
                <a:cubicBezTo>
                  <a:pt x="1739" y="4431"/>
                  <a:pt x="1739" y="4431"/>
                  <a:pt x="1742" y="4431"/>
                </a:cubicBezTo>
                <a:cubicBezTo>
                  <a:pt x="1742" y="4434"/>
                  <a:pt x="1742" y="4434"/>
                  <a:pt x="1742" y="4437"/>
                </a:cubicBezTo>
                <a:cubicBezTo>
                  <a:pt x="1742" y="4473"/>
                  <a:pt x="1742" y="4509"/>
                  <a:pt x="1742" y="4544"/>
                </a:cubicBezTo>
                <a:cubicBezTo>
                  <a:pt x="1742" y="4547"/>
                  <a:pt x="1742" y="4547"/>
                  <a:pt x="1742" y="4547"/>
                </a:cubicBezTo>
                <a:cubicBezTo>
                  <a:pt x="1739" y="4547"/>
                  <a:pt x="1739" y="4547"/>
                  <a:pt x="1739" y="4547"/>
                </a:cubicBezTo>
                <a:close/>
                <a:moveTo>
                  <a:pt x="1823" y="4560"/>
                </a:moveTo>
                <a:cubicBezTo>
                  <a:pt x="1800" y="4557"/>
                  <a:pt x="1777" y="4554"/>
                  <a:pt x="1758" y="4551"/>
                </a:cubicBezTo>
                <a:cubicBezTo>
                  <a:pt x="1755" y="4551"/>
                  <a:pt x="1755" y="4551"/>
                  <a:pt x="1755" y="4551"/>
                </a:cubicBezTo>
                <a:cubicBezTo>
                  <a:pt x="1755" y="4547"/>
                  <a:pt x="1755" y="4547"/>
                  <a:pt x="1755" y="4547"/>
                </a:cubicBezTo>
                <a:cubicBezTo>
                  <a:pt x="1755" y="4509"/>
                  <a:pt x="1755" y="4473"/>
                  <a:pt x="1755" y="4437"/>
                </a:cubicBezTo>
                <a:cubicBezTo>
                  <a:pt x="1755" y="4434"/>
                  <a:pt x="1755" y="4434"/>
                  <a:pt x="1755" y="4434"/>
                </a:cubicBezTo>
                <a:cubicBezTo>
                  <a:pt x="1755" y="4434"/>
                  <a:pt x="1755" y="4434"/>
                  <a:pt x="1755" y="4434"/>
                </a:cubicBezTo>
                <a:cubicBezTo>
                  <a:pt x="1777" y="4437"/>
                  <a:pt x="1800" y="4437"/>
                  <a:pt x="1823" y="4441"/>
                </a:cubicBezTo>
                <a:cubicBezTo>
                  <a:pt x="1823" y="4441"/>
                  <a:pt x="1823" y="4441"/>
                  <a:pt x="1826" y="4441"/>
                </a:cubicBezTo>
                <a:cubicBezTo>
                  <a:pt x="1826" y="4444"/>
                  <a:pt x="1826" y="4444"/>
                  <a:pt x="1826" y="4447"/>
                </a:cubicBezTo>
                <a:cubicBezTo>
                  <a:pt x="1826" y="4483"/>
                  <a:pt x="1826" y="4518"/>
                  <a:pt x="1826" y="4557"/>
                </a:cubicBezTo>
                <a:cubicBezTo>
                  <a:pt x="1826" y="4557"/>
                  <a:pt x="1826" y="4557"/>
                  <a:pt x="1826" y="4560"/>
                </a:cubicBezTo>
                <a:cubicBezTo>
                  <a:pt x="1823" y="4560"/>
                  <a:pt x="1823" y="4560"/>
                  <a:pt x="1823" y="4560"/>
                </a:cubicBezTo>
                <a:close/>
                <a:moveTo>
                  <a:pt x="1943" y="4577"/>
                </a:moveTo>
                <a:cubicBezTo>
                  <a:pt x="1910" y="4570"/>
                  <a:pt x="1875" y="4567"/>
                  <a:pt x="1842" y="4564"/>
                </a:cubicBezTo>
                <a:cubicBezTo>
                  <a:pt x="1839" y="4564"/>
                  <a:pt x="1839" y="4564"/>
                  <a:pt x="1839" y="4564"/>
                </a:cubicBezTo>
                <a:cubicBezTo>
                  <a:pt x="1839" y="4560"/>
                  <a:pt x="1839" y="4560"/>
                  <a:pt x="1839" y="4557"/>
                </a:cubicBezTo>
                <a:cubicBezTo>
                  <a:pt x="1839" y="4522"/>
                  <a:pt x="1839" y="4483"/>
                  <a:pt x="1839" y="4447"/>
                </a:cubicBezTo>
                <a:cubicBezTo>
                  <a:pt x="1839" y="4444"/>
                  <a:pt x="1839" y="4444"/>
                  <a:pt x="1839" y="4444"/>
                </a:cubicBezTo>
                <a:cubicBezTo>
                  <a:pt x="1839" y="4444"/>
                  <a:pt x="1839" y="4444"/>
                  <a:pt x="1839" y="4444"/>
                </a:cubicBezTo>
                <a:cubicBezTo>
                  <a:pt x="1875" y="4447"/>
                  <a:pt x="1907" y="4450"/>
                  <a:pt x="1943" y="4457"/>
                </a:cubicBezTo>
                <a:cubicBezTo>
                  <a:pt x="1943" y="4457"/>
                  <a:pt x="1943" y="4457"/>
                  <a:pt x="1946" y="4457"/>
                </a:cubicBezTo>
                <a:cubicBezTo>
                  <a:pt x="1946" y="4460"/>
                  <a:pt x="1946" y="4460"/>
                  <a:pt x="1946" y="4460"/>
                </a:cubicBezTo>
                <a:cubicBezTo>
                  <a:pt x="1946" y="4499"/>
                  <a:pt x="1946" y="4535"/>
                  <a:pt x="1946" y="4573"/>
                </a:cubicBezTo>
                <a:cubicBezTo>
                  <a:pt x="1946" y="4573"/>
                  <a:pt x="1946" y="4573"/>
                  <a:pt x="1946" y="4577"/>
                </a:cubicBezTo>
                <a:cubicBezTo>
                  <a:pt x="1943" y="4577"/>
                  <a:pt x="1943" y="4577"/>
                  <a:pt x="1943" y="4577"/>
                </a:cubicBezTo>
                <a:close/>
                <a:moveTo>
                  <a:pt x="622" y="4272"/>
                </a:moveTo>
                <a:cubicBezTo>
                  <a:pt x="606" y="4272"/>
                  <a:pt x="590" y="4269"/>
                  <a:pt x="570" y="4266"/>
                </a:cubicBezTo>
                <a:cubicBezTo>
                  <a:pt x="570" y="4266"/>
                  <a:pt x="570" y="4266"/>
                  <a:pt x="570" y="4266"/>
                </a:cubicBezTo>
                <a:cubicBezTo>
                  <a:pt x="570" y="4263"/>
                  <a:pt x="570" y="4263"/>
                  <a:pt x="570" y="4263"/>
                </a:cubicBezTo>
                <a:cubicBezTo>
                  <a:pt x="570" y="4230"/>
                  <a:pt x="570" y="4198"/>
                  <a:pt x="570" y="4166"/>
                </a:cubicBezTo>
                <a:cubicBezTo>
                  <a:pt x="570" y="4162"/>
                  <a:pt x="570" y="4162"/>
                  <a:pt x="570" y="4162"/>
                </a:cubicBezTo>
                <a:cubicBezTo>
                  <a:pt x="570" y="4162"/>
                  <a:pt x="570" y="4162"/>
                  <a:pt x="570" y="4162"/>
                </a:cubicBezTo>
                <a:cubicBezTo>
                  <a:pt x="590" y="4166"/>
                  <a:pt x="606" y="4166"/>
                  <a:pt x="622" y="4169"/>
                </a:cubicBezTo>
                <a:cubicBezTo>
                  <a:pt x="625" y="4169"/>
                  <a:pt x="625" y="4169"/>
                  <a:pt x="625" y="4169"/>
                </a:cubicBezTo>
                <a:cubicBezTo>
                  <a:pt x="625" y="4172"/>
                  <a:pt x="625" y="4172"/>
                  <a:pt x="625" y="4172"/>
                </a:cubicBezTo>
                <a:cubicBezTo>
                  <a:pt x="625" y="4204"/>
                  <a:pt x="625" y="4237"/>
                  <a:pt x="625" y="4269"/>
                </a:cubicBezTo>
                <a:cubicBezTo>
                  <a:pt x="625" y="4272"/>
                  <a:pt x="625" y="4272"/>
                  <a:pt x="625" y="4272"/>
                </a:cubicBezTo>
                <a:cubicBezTo>
                  <a:pt x="625" y="4272"/>
                  <a:pt x="625" y="4272"/>
                  <a:pt x="622" y="4272"/>
                </a:cubicBezTo>
                <a:close/>
                <a:moveTo>
                  <a:pt x="690" y="4282"/>
                </a:moveTo>
                <a:cubicBezTo>
                  <a:pt x="674" y="4279"/>
                  <a:pt x="654" y="4276"/>
                  <a:pt x="638" y="4276"/>
                </a:cubicBezTo>
                <a:cubicBezTo>
                  <a:pt x="635" y="4276"/>
                  <a:pt x="635" y="4276"/>
                  <a:pt x="635" y="4276"/>
                </a:cubicBezTo>
                <a:cubicBezTo>
                  <a:pt x="635" y="4272"/>
                  <a:pt x="635" y="4272"/>
                  <a:pt x="635" y="4269"/>
                </a:cubicBezTo>
                <a:cubicBezTo>
                  <a:pt x="635" y="4237"/>
                  <a:pt x="635" y="4204"/>
                  <a:pt x="635" y="4172"/>
                </a:cubicBezTo>
                <a:cubicBezTo>
                  <a:pt x="635" y="4172"/>
                  <a:pt x="635" y="4172"/>
                  <a:pt x="635" y="4169"/>
                </a:cubicBezTo>
                <a:cubicBezTo>
                  <a:pt x="635" y="4169"/>
                  <a:pt x="635" y="4169"/>
                  <a:pt x="638" y="4169"/>
                </a:cubicBezTo>
                <a:cubicBezTo>
                  <a:pt x="654" y="4172"/>
                  <a:pt x="670" y="4172"/>
                  <a:pt x="690" y="4175"/>
                </a:cubicBezTo>
                <a:cubicBezTo>
                  <a:pt x="690" y="4175"/>
                  <a:pt x="690" y="4175"/>
                  <a:pt x="690" y="4175"/>
                </a:cubicBezTo>
                <a:cubicBezTo>
                  <a:pt x="690" y="4178"/>
                  <a:pt x="690" y="4178"/>
                  <a:pt x="690" y="4178"/>
                </a:cubicBezTo>
                <a:cubicBezTo>
                  <a:pt x="690" y="4211"/>
                  <a:pt x="693" y="4246"/>
                  <a:pt x="693" y="4279"/>
                </a:cubicBezTo>
                <a:cubicBezTo>
                  <a:pt x="693" y="4279"/>
                  <a:pt x="693" y="4279"/>
                  <a:pt x="693" y="4282"/>
                </a:cubicBezTo>
                <a:cubicBezTo>
                  <a:pt x="690" y="4282"/>
                  <a:pt x="690" y="4282"/>
                  <a:pt x="690" y="4282"/>
                </a:cubicBezTo>
                <a:close/>
                <a:moveTo>
                  <a:pt x="758" y="4289"/>
                </a:moveTo>
                <a:cubicBezTo>
                  <a:pt x="738" y="4285"/>
                  <a:pt x="722" y="4285"/>
                  <a:pt x="706" y="4282"/>
                </a:cubicBezTo>
                <a:cubicBezTo>
                  <a:pt x="703" y="4282"/>
                  <a:pt x="703" y="4282"/>
                  <a:pt x="703" y="4282"/>
                </a:cubicBezTo>
                <a:cubicBezTo>
                  <a:pt x="703" y="4279"/>
                  <a:pt x="703" y="4279"/>
                  <a:pt x="703" y="4279"/>
                </a:cubicBezTo>
                <a:cubicBezTo>
                  <a:pt x="703" y="4246"/>
                  <a:pt x="703" y="4214"/>
                  <a:pt x="703" y="4182"/>
                </a:cubicBezTo>
                <a:cubicBezTo>
                  <a:pt x="703" y="4178"/>
                  <a:pt x="703" y="4178"/>
                  <a:pt x="703" y="4175"/>
                </a:cubicBezTo>
                <a:cubicBezTo>
                  <a:pt x="703" y="4178"/>
                  <a:pt x="703" y="4178"/>
                  <a:pt x="703" y="4178"/>
                </a:cubicBezTo>
                <a:cubicBezTo>
                  <a:pt x="722" y="4178"/>
                  <a:pt x="738" y="4182"/>
                  <a:pt x="758" y="4182"/>
                </a:cubicBezTo>
                <a:cubicBezTo>
                  <a:pt x="758" y="4182"/>
                  <a:pt x="758" y="4182"/>
                  <a:pt x="758" y="4182"/>
                </a:cubicBezTo>
                <a:cubicBezTo>
                  <a:pt x="758" y="4185"/>
                  <a:pt x="758" y="4185"/>
                  <a:pt x="758" y="4188"/>
                </a:cubicBezTo>
                <a:cubicBezTo>
                  <a:pt x="758" y="4221"/>
                  <a:pt x="758" y="4253"/>
                  <a:pt x="761" y="4285"/>
                </a:cubicBezTo>
                <a:cubicBezTo>
                  <a:pt x="761" y="4285"/>
                  <a:pt x="761" y="4289"/>
                  <a:pt x="758" y="4289"/>
                </a:cubicBezTo>
                <a:cubicBezTo>
                  <a:pt x="758" y="4289"/>
                  <a:pt x="758" y="4289"/>
                  <a:pt x="758" y="4289"/>
                </a:cubicBezTo>
                <a:close/>
                <a:moveTo>
                  <a:pt x="826" y="4298"/>
                </a:moveTo>
                <a:cubicBezTo>
                  <a:pt x="810" y="4295"/>
                  <a:pt x="790" y="4292"/>
                  <a:pt x="771" y="4292"/>
                </a:cubicBezTo>
                <a:cubicBezTo>
                  <a:pt x="771" y="4292"/>
                  <a:pt x="771" y="4292"/>
                  <a:pt x="771" y="4289"/>
                </a:cubicBezTo>
                <a:cubicBezTo>
                  <a:pt x="771" y="4289"/>
                  <a:pt x="771" y="4289"/>
                  <a:pt x="771" y="4285"/>
                </a:cubicBezTo>
                <a:cubicBezTo>
                  <a:pt x="771" y="4253"/>
                  <a:pt x="771" y="4221"/>
                  <a:pt x="771" y="4188"/>
                </a:cubicBezTo>
                <a:cubicBezTo>
                  <a:pt x="771" y="4185"/>
                  <a:pt x="771" y="4185"/>
                  <a:pt x="771" y="4185"/>
                </a:cubicBezTo>
                <a:cubicBezTo>
                  <a:pt x="771" y="4185"/>
                  <a:pt x="771" y="4185"/>
                  <a:pt x="771" y="4185"/>
                </a:cubicBezTo>
                <a:cubicBezTo>
                  <a:pt x="790" y="4185"/>
                  <a:pt x="806" y="4188"/>
                  <a:pt x="826" y="4191"/>
                </a:cubicBezTo>
                <a:cubicBezTo>
                  <a:pt x="826" y="4191"/>
                  <a:pt x="826" y="4191"/>
                  <a:pt x="829" y="4191"/>
                </a:cubicBezTo>
                <a:cubicBezTo>
                  <a:pt x="829" y="4191"/>
                  <a:pt x="829" y="4191"/>
                  <a:pt x="829" y="4195"/>
                </a:cubicBezTo>
                <a:cubicBezTo>
                  <a:pt x="829" y="4227"/>
                  <a:pt x="829" y="4259"/>
                  <a:pt x="829" y="4295"/>
                </a:cubicBezTo>
                <a:cubicBezTo>
                  <a:pt x="829" y="4295"/>
                  <a:pt x="829" y="4295"/>
                  <a:pt x="829" y="4298"/>
                </a:cubicBezTo>
                <a:cubicBezTo>
                  <a:pt x="826" y="4298"/>
                  <a:pt x="826" y="4298"/>
                  <a:pt x="826" y="4298"/>
                </a:cubicBezTo>
                <a:close/>
                <a:moveTo>
                  <a:pt x="897" y="4305"/>
                </a:moveTo>
                <a:cubicBezTo>
                  <a:pt x="878" y="4305"/>
                  <a:pt x="858" y="4301"/>
                  <a:pt x="842" y="4298"/>
                </a:cubicBezTo>
                <a:cubicBezTo>
                  <a:pt x="839" y="4298"/>
                  <a:pt x="839" y="4298"/>
                  <a:pt x="839" y="4298"/>
                </a:cubicBezTo>
                <a:cubicBezTo>
                  <a:pt x="839" y="4295"/>
                  <a:pt x="839" y="4295"/>
                  <a:pt x="839" y="4295"/>
                </a:cubicBezTo>
                <a:cubicBezTo>
                  <a:pt x="839" y="4263"/>
                  <a:pt x="839" y="4227"/>
                  <a:pt x="839" y="4195"/>
                </a:cubicBezTo>
                <a:cubicBezTo>
                  <a:pt x="839" y="4191"/>
                  <a:pt x="839" y="4191"/>
                  <a:pt x="839" y="4191"/>
                </a:cubicBezTo>
                <a:cubicBezTo>
                  <a:pt x="839" y="4191"/>
                  <a:pt x="839" y="4191"/>
                  <a:pt x="842" y="4191"/>
                </a:cubicBezTo>
                <a:cubicBezTo>
                  <a:pt x="858" y="4195"/>
                  <a:pt x="878" y="4195"/>
                  <a:pt x="897" y="4198"/>
                </a:cubicBezTo>
                <a:cubicBezTo>
                  <a:pt x="897" y="4198"/>
                  <a:pt x="897" y="4198"/>
                  <a:pt x="897" y="4198"/>
                </a:cubicBezTo>
                <a:cubicBezTo>
                  <a:pt x="897" y="4201"/>
                  <a:pt x="897" y="4201"/>
                  <a:pt x="897" y="4201"/>
                </a:cubicBezTo>
                <a:cubicBezTo>
                  <a:pt x="897" y="4233"/>
                  <a:pt x="897" y="4269"/>
                  <a:pt x="897" y="4301"/>
                </a:cubicBezTo>
                <a:cubicBezTo>
                  <a:pt x="897" y="4305"/>
                  <a:pt x="897" y="4305"/>
                  <a:pt x="897" y="4305"/>
                </a:cubicBezTo>
                <a:cubicBezTo>
                  <a:pt x="897" y="4305"/>
                  <a:pt x="897" y="4305"/>
                  <a:pt x="897" y="4305"/>
                </a:cubicBezTo>
                <a:close/>
                <a:moveTo>
                  <a:pt x="968" y="4314"/>
                </a:moveTo>
                <a:cubicBezTo>
                  <a:pt x="949" y="4311"/>
                  <a:pt x="929" y="4308"/>
                  <a:pt x="910" y="4308"/>
                </a:cubicBezTo>
                <a:cubicBezTo>
                  <a:pt x="910" y="4308"/>
                  <a:pt x="910" y="4308"/>
                  <a:pt x="910" y="4308"/>
                </a:cubicBezTo>
                <a:cubicBezTo>
                  <a:pt x="910" y="4305"/>
                  <a:pt x="910" y="4305"/>
                  <a:pt x="910" y="4301"/>
                </a:cubicBezTo>
                <a:cubicBezTo>
                  <a:pt x="910" y="4269"/>
                  <a:pt x="910" y="4237"/>
                  <a:pt x="910" y="4201"/>
                </a:cubicBezTo>
                <a:cubicBezTo>
                  <a:pt x="910" y="4201"/>
                  <a:pt x="910" y="4201"/>
                  <a:pt x="910" y="4198"/>
                </a:cubicBezTo>
                <a:cubicBezTo>
                  <a:pt x="910" y="4198"/>
                  <a:pt x="910" y="4198"/>
                  <a:pt x="910" y="4198"/>
                </a:cubicBezTo>
                <a:cubicBezTo>
                  <a:pt x="929" y="4201"/>
                  <a:pt x="949" y="4204"/>
                  <a:pt x="965" y="4204"/>
                </a:cubicBezTo>
                <a:cubicBezTo>
                  <a:pt x="968" y="4204"/>
                  <a:pt x="968" y="4204"/>
                  <a:pt x="968" y="4204"/>
                </a:cubicBezTo>
                <a:cubicBezTo>
                  <a:pt x="968" y="4208"/>
                  <a:pt x="968" y="4208"/>
                  <a:pt x="968" y="4211"/>
                </a:cubicBezTo>
                <a:cubicBezTo>
                  <a:pt x="968" y="4243"/>
                  <a:pt x="968" y="4276"/>
                  <a:pt x="968" y="4311"/>
                </a:cubicBezTo>
                <a:cubicBezTo>
                  <a:pt x="968" y="4311"/>
                  <a:pt x="968" y="4311"/>
                  <a:pt x="968" y="4314"/>
                </a:cubicBezTo>
                <a:cubicBezTo>
                  <a:pt x="968" y="4314"/>
                  <a:pt x="968" y="4314"/>
                  <a:pt x="968" y="4314"/>
                </a:cubicBezTo>
                <a:close/>
                <a:moveTo>
                  <a:pt x="1039" y="4321"/>
                </a:moveTo>
                <a:cubicBezTo>
                  <a:pt x="1020" y="4321"/>
                  <a:pt x="1001" y="4318"/>
                  <a:pt x="981" y="4314"/>
                </a:cubicBezTo>
                <a:cubicBezTo>
                  <a:pt x="981" y="4314"/>
                  <a:pt x="981" y="4314"/>
                  <a:pt x="981" y="4314"/>
                </a:cubicBezTo>
                <a:cubicBezTo>
                  <a:pt x="981" y="4311"/>
                  <a:pt x="981" y="4311"/>
                  <a:pt x="981" y="4311"/>
                </a:cubicBezTo>
                <a:cubicBezTo>
                  <a:pt x="981" y="4279"/>
                  <a:pt x="981" y="4243"/>
                  <a:pt x="978" y="4211"/>
                </a:cubicBezTo>
                <a:cubicBezTo>
                  <a:pt x="978" y="4208"/>
                  <a:pt x="978" y="4208"/>
                  <a:pt x="981" y="4208"/>
                </a:cubicBezTo>
                <a:cubicBezTo>
                  <a:pt x="981" y="4208"/>
                  <a:pt x="981" y="4208"/>
                  <a:pt x="981" y="4208"/>
                </a:cubicBezTo>
                <a:cubicBezTo>
                  <a:pt x="1001" y="4208"/>
                  <a:pt x="1020" y="4211"/>
                  <a:pt x="1039" y="4214"/>
                </a:cubicBezTo>
                <a:cubicBezTo>
                  <a:pt x="1039" y="4214"/>
                  <a:pt x="1039" y="4214"/>
                  <a:pt x="1039" y="4214"/>
                </a:cubicBezTo>
                <a:cubicBezTo>
                  <a:pt x="1039" y="4214"/>
                  <a:pt x="1039" y="4214"/>
                  <a:pt x="1039" y="4217"/>
                </a:cubicBezTo>
                <a:cubicBezTo>
                  <a:pt x="1039" y="4250"/>
                  <a:pt x="1039" y="4285"/>
                  <a:pt x="1039" y="4318"/>
                </a:cubicBezTo>
                <a:cubicBezTo>
                  <a:pt x="1039" y="4321"/>
                  <a:pt x="1039" y="4321"/>
                  <a:pt x="1039" y="4321"/>
                </a:cubicBezTo>
                <a:cubicBezTo>
                  <a:pt x="1039" y="4321"/>
                  <a:pt x="1039" y="4321"/>
                  <a:pt x="1039" y="4321"/>
                </a:cubicBezTo>
                <a:close/>
                <a:moveTo>
                  <a:pt x="1111" y="4331"/>
                </a:moveTo>
                <a:cubicBezTo>
                  <a:pt x="1091" y="4327"/>
                  <a:pt x="1075" y="4327"/>
                  <a:pt x="1056" y="4324"/>
                </a:cubicBezTo>
                <a:cubicBezTo>
                  <a:pt x="1052" y="4324"/>
                  <a:pt x="1052" y="4324"/>
                  <a:pt x="1052" y="4324"/>
                </a:cubicBezTo>
                <a:cubicBezTo>
                  <a:pt x="1052" y="4321"/>
                  <a:pt x="1052" y="4321"/>
                  <a:pt x="1052" y="4321"/>
                </a:cubicBezTo>
                <a:cubicBezTo>
                  <a:pt x="1052" y="4285"/>
                  <a:pt x="1052" y="4253"/>
                  <a:pt x="1052" y="4217"/>
                </a:cubicBezTo>
                <a:cubicBezTo>
                  <a:pt x="1052" y="4214"/>
                  <a:pt x="1052" y="4214"/>
                  <a:pt x="1052" y="4214"/>
                </a:cubicBezTo>
                <a:cubicBezTo>
                  <a:pt x="1052" y="4214"/>
                  <a:pt x="1052" y="4214"/>
                  <a:pt x="1052" y="4214"/>
                </a:cubicBezTo>
                <a:cubicBezTo>
                  <a:pt x="1072" y="4217"/>
                  <a:pt x="1091" y="4217"/>
                  <a:pt x="1111" y="4221"/>
                </a:cubicBezTo>
                <a:cubicBezTo>
                  <a:pt x="1114" y="4221"/>
                  <a:pt x="1114" y="4221"/>
                  <a:pt x="1114" y="4221"/>
                </a:cubicBezTo>
                <a:cubicBezTo>
                  <a:pt x="1114" y="4224"/>
                  <a:pt x="1114" y="4224"/>
                  <a:pt x="1114" y="4224"/>
                </a:cubicBezTo>
                <a:cubicBezTo>
                  <a:pt x="1114" y="4259"/>
                  <a:pt x="1114" y="4292"/>
                  <a:pt x="1114" y="4327"/>
                </a:cubicBezTo>
                <a:cubicBezTo>
                  <a:pt x="1114" y="4331"/>
                  <a:pt x="1114" y="4331"/>
                  <a:pt x="1114" y="4331"/>
                </a:cubicBezTo>
                <a:cubicBezTo>
                  <a:pt x="1114" y="4331"/>
                  <a:pt x="1114" y="4331"/>
                  <a:pt x="1111" y="4331"/>
                </a:cubicBezTo>
                <a:close/>
                <a:moveTo>
                  <a:pt x="1185" y="4340"/>
                </a:moveTo>
                <a:cubicBezTo>
                  <a:pt x="1166" y="4337"/>
                  <a:pt x="1146" y="4334"/>
                  <a:pt x="1127" y="4334"/>
                </a:cubicBezTo>
                <a:cubicBezTo>
                  <a:pt x="1127" y="4334"/>
                  <a:pt x="1127" y="4334"/>
                  <a:pt x="1127" y="4334"/>
                </a:cubicBezTo>
                <a:cubicBezTo>
                  <a:pt x="1127" y="4331"/>
                  <a:pt x="1127" y="4331"/>
                  <a:pt x="1127" y="4327"/>
                </a:cubicBezTo>
                <a:cubicBezTo>
                  <a:pt x="1124" y="4295"/>
                  <a:pt x="1124" y="4259"/>
                  <a:pt x="1124" y="4227"/>
                </a:cubicBezTo>
                <a:cubicBezTo>
                  <a:pt x="1124" y="4224"/>
                  <a:pt x="1124" y="4224"/>
                  <a:pt x="1124" y="4221"/>
                </a:cubicBezTo>
                <a:cubicBezTo>
                  <a:pt x="1127" y="4221"/>
                  <a:pt x="1127" y="4221"/>
                  <a:pt x="1127" y="4221"/>
                </a:cubicBezTo>
                <a:cubicBezTo>
                  <a:pt x="1146" y="4224"/>
                  <a:pt x="1166" y="4227"/>
                  <a:pt x="1185" y="4227"/>
                </a:cubicBezTo>
                <a:cubicBezTo>
                  <a:pt x="1185" y="4227"/>
                  <a:pt x="1185" y="4227"/>
                  <a:pt x="1188" y="4230"/>
                </a:cubicBezTo>
                <a:cubicBezTo>
                  <a:pt x="1188" y="4230"/>
                  <a:pt x="1188" y="4230"/>
                  <a:pt x="1188" y="4233"/>
                </a:cubicBezTo>
                <a:cubicBezTo>
                  <a:pt x="1188" y="4266"/>
                  <a:pt x="1188" y="4301"/>
                  <a:pt x="1188" y="4337"/>
                </a:cubicBezTo>
                <a:cubicBezTo>
                  <a:pt x="1188" y="4337"/>
                  <a:pt x="1188" y="4337"/>
                  <a:pt x="1188" y="4340"/>
                </a:cubicBezTo>
                <a:cubicBezTo>
                  <a:pt x="1185" y="4340"/>
                  <a:pt x="1185" y="4340"/>
                  <a:pt x="1185" y="4340"/>
                </a:cubicBezTo>
                <a:close/>
                <a:moveTo>
                  <a:pt x="1263" y="4347"/>
                </a:moveTo>
                <a:cubicBezTo>
                  <a:pt x="1240" y="4347"/>
                  <a:pt x="1221" y="4344"/>
                  <a:pt x="1201" y="4340"/>
                </a:cubicBezTo>
                <a:cubicBezTo>
                  <a:pt x="1201" y="4340"/>
                  <a:pt x="1201" y="4340"/>
                  <a:pt x="1201" y="4340"/>
                </a:cubicBezTo>
                <a:cubicBezTo>
                  <a:pt x="1201" y="4337"/>
                  <a:pt x="1201" y="4337"/>
                  <a:pt x="1201" y="4337"/>
                </a:cubicBezTo>
                <a:cubicBezTo>
                  <a:pt x="1198" y="4301"/>
                  <a:pt x="1198" y="4269"/>
                  <a:pt x="1198" y="4233"/>
                </a:cubicBezTo>
                <a:cubicBezTo>
                  <a:pt x="1198" y="4230"/>
                  <a:pt x="1198" y="4230"/>
                  <a:pt x="1198" y="4230"/>
                </a:cubicBezTo>
                <a:cubicBezTo>
                  <a:pt x="1201" y="4230"/>
                  <a:pt x="1201" y="4230"/>
                  <a:pt x="1201" y="4230"/>
                </a:cubicBezTo>
                <a:cubicBezTo>
                  <a:pt x="1221" y="4233"/>
                  <a:pt x="1240" y="4233"/>
                  <a:pt x="1260" y="4237"/>
                </a:cubicBezTo>
                <a:cubicBezTo>
                  <a:pt x="1263" y="4237"/>
                  <a:pt x="1263" y="4237"/>
                  <a:pt x="1263" y="4237"/>
                </a:cubicBezTo>
                <a:cubicBezTo>
                  <a:pt x="1263" y="4240"/>
                  <a:pt x="1263" y="4240"/>
                  <a:pt x="1263" y="4240"/>
                </a:cubicBezTo>
                <a:cubicBezTo>
                  <a:pt x="1263" y="4276"/>
                  <a:pt x="1263" y="4311"/>
                  <a:pt x="1263" y="4344"/>
                </a:cubicBezTo>
                <a:cubicBezTo>
                  <a:pt x="1263" y="4347"/>
                  <a:pt x="1263" y="4347"/>
                  <a:pt x="1263" y="4350"/>
                </a:cubicBezTo>
                <a:cubicBezTo>
                  <a:pt x="1263" y="4347"/>
                  <a:pt x="1263" y="4347"/>
                  <a:pt x="1263" y="4347"/>
                </a:cubicBezTo>
                <a:close/>
                <a:moveTo>
                  <a:pt x="1337" y="4356"/>
                </a:moveTo>
                <a:cubicBezTo>
                  <a:pt x="1318" y="4353"/>
                  <a:pt x="1298" y="4353"/>
                  <a:pt x="1276" y="4350"/>
                </a:cubicBezTo>
                <a:cubicBezTo>
                  <a:pt x="1276" y="4350"/>
                  <a:pt x="1276" y="4350"/>
                  <a:pt x="1276" y="4350"/>
                </a:cubicBezTo>
                <a:cubicBezTo>
                  <a:pt x="1276" y="4347"/>
                  <a:pt x="1276" y="4347"/>
                  <a:pt x="1276" y="4347"/>
                </a:cubicBezTo>
                <a:cubicBezTo>
                  <a:pt x="1276" y="4311"/>
                  <a:pt x="1276" y="4276"/>
                  <a:pt x="1276" y="4240"/>
                </a:cubicBezTo>
                <a:cubicBezTo>
                  <a:pt x="1276" y="4240"/>
                  <a:pt x="1276" y="4240"/>
                  <a:pt x="1276" y="4237"/>
                </a:cubicBezTo>
                <a:cubicBezTo>
                  <a:pt x="1276" y="4237"/>
                  <a:pt x="1276" y="4237"/>
                  <a:pt x="1276" y="4237"/>
                </a:cubicBezTo>
                <a:cubicBezTo>
                  <a:pt x="1295" y="4240"/>
                  <a:pt x="1318" y="4243"/>
                  <a:pt x="1337" y="4243"/>
                </a:cubicBezTo>
                <a:cubicBezTo>
                  <a:pt x="1337" y="4243"/>
                  <a:pt x="1337" y="4243"/>
                  <a:pt x="1337" y="4243"/>
                </a:cubicBezTo>
                <a:cubicBezTo>
                  <a:pt x="1337" y="4246"/>
                  <a:pt x="1337" y="4246"/>
                  <a:pt x="1337" y="4250"/>
                </a:cubicBezTo>
                <a:cubicBezTo>
                  <a:pt x="1340" y="4285"/>
                  <a:pt x="1340" y="4318"/>
                  <a:pt x="1340" y="4353"/>
                </a:cubicBezTo>
                <a:cubicBezTo>
                  <a:pt x="1340" y="4356"/>
                  <a:pt x="1340" y="4356"/>
                  <a:pt x="1340" y="4356"/>
                </a:cubicBezTo>
                <a:cubicBezTo>
                  <a:pt x="1337" y="4356"/>
                  <a:pt x="1337" y="4356"/>
                  <a:pt x="1337" y="4356"/>
                </a:cubicBezTo>
                <a:close/>
                <a:moveTo>
                  <a:pt x="1415" y="4366"/>
                </a:moveTo>
                <a:cubicBezTo>
                  <a:pt x="1395" y="4363"/>
                  <a:pt x="1373" y="4363"/>
                  <a:pt x="1353" y="4360"/>
                </a:cubicBezTo>
                <a:cubicBezTo>
                  <a:pt x="1353" y="4360"/>
                  <a:pt x="1353" y="4360"/>
                  <a:pt x="1350" y="4360"/>
                </a:cubicBezTo>
                <a:cubicBezTo>
                  <a:pt x="1350" y="4356"/>
                  <a:pt x="1350" y="4356"/>
                  <a:pt x="1350" y="4353"/>
                </a:cubicBezTo>
                <a:cubicBezTo>
                  <a:pt x="1350" y="4321"/>
                  <a:pt x="1350" y="4285"/>
                  <a:pt x="1350" y="4250"/>
                </a:cubicBezTo>
                <a:cubicBezTo>
                  <a:pt x="1350" y="4246"/>
                  <a:pt x="1350" y="4246"/>
                  <a:pt x="1350" y="4246"/>
                </a:cubicBezTo>
                <a:cubicBezTo>
                  <a:pt x="1353" y="4246"/>
                  <a:pt x="1353" y="4246"/>
                  <a:pt x="1353" y="4246"/>
                </a:cubicBezTo>
                <a:cubicBezTo>
                  <a:pt x="1373" y="4250"/>
                  <a:pt x="1395" y="4250"/>
                  <a:pt x="1415" y="4253"/>
                </a:cubicBezTo>
                <a:cubicBezTo>
                  <a:pt x="1415" y="4253"/>
                  <a:pt x="1415" y="4253"/>
                  <a:pt x="1418" y="4253"/>
                </a:cubicBezTo>
                <a:cubicBezTo>
                  <a:pt x="1418" y="4256"/>
                  <a:pt x="1418" y="4256"/>
                  <a:pt x="1418" y="4256"/>
                </a:cubicBezTo>
                <a:cubicBezTo>
                  <a:pt x="1418" y="4292"/>
                  <a:pt x="1418" y="4327"/>
                  <a:pt x="1418" y="4363"/>
                </a:cubicBezTo>
                <a:cubicBezTo>
                  <a:pt x="1418" y="4366"/>
                  <a:pt x="1418" y="4366"/>
                  <a:pt x="1418" y="4366"/>
                </a:cubicBezTo>
                <a:cubicBezTo>
                  <a:pt x="1415" y="4366"/>
                  <a:pt x="1415" y="4366"/>
                  <a:pt x="1415" y="4366"/>
                </a:cubicBezTo>
                <a:close/>
                <a:moveTo>
                  <a:pt x="1493" y="4376"/>
                </a:moveTo>
                <a:cubicBezTo>
                  <a:pt x="1473" y="4373"/>
                  <a:pt x="1454" y="4369"/>
                  <a:pt x="1431" y="4369"/>
                </a:cubicBezTo>
                <a:cubicBezTo>
                  <a:pt x="1431" y="4369"/>
                  <a:pt x="1431" y="4369"/>
                  <a:pt x="1431" y="4369"/>
                </a:cubicBezTo>
                <a:cubicBezTo>
                  <a:pt x="1431" y="4366"/>
                  <a:pt x="1431" y="4366"/>
                  <a:pt x="1431" y="4363"/>
                </a:cubicBezTo>
                <a:cubicBezTo>
                  <a:pt x="1428" y="4327"/>
                  <a:pt x="1428" y="4295"/>
                  <a:pt x="1428" y="4259"/>
                </a:cubicBezTo>
                <a:cubicBezTo>
                  <a:pt x="1428" y="4256"/>
                  <a:pt x="1428" y="4256"/>
                  <a:pt x="1428" y="4253"/>
                </a:cubicBezTo>
                <a:cubicBezTo>
                  <a:pt x="1431" y="4253"/>
                  <a:pt x="1431" y="4253"/>
                  <a:pt x="1431" y="4253"/>
                </a:cubicBezTo>
                <a:cubicBezTo>
                  <a:pt x="1451" y="4256"/>
                  <a:pt x="1473" y="4259"/>
                  <a:pt x="1493" y="4263"/>
                </a:cubicBezTo>
                <a:cubicBezTo>
                  <a:pt x="1496" y="4263"/>
                  <a:pt x="1496" y="4263"/>
                  <a:pt x="1496" y="4263"/>
                </a:cubicBezTo>
                <a:cubicBezTo>
                  <a:pt x="1496" y="4263"/>
                  <a:pt x="1496" y="4263"/>
                  <a:pt x="1496" y="4266"/>
                </a:cubicBezTo>
                <a:cubicBezTo>
                  <a:pt x="1496" y="4301"/>
                  <a:pt x="1496" y="4337"/>
                  <a:pt x="1496" y="4373"/>
                </a:cubicBezTo>
                <a:cubicBezTo>
                  <a:pt x="1496" y="4376"/>
                  <a:pt x="1496" y="4376"/>
                  <a:pt x="1496" y="4376"/>
                </a:cubicBezTo>
                <a:cubicBezTo>
                  <a:pt x="1496" y="4376"/>
                  <a:pt x="1496" y="4376"/>
                  <a:pt x="1493" y="4376"/>
                </a:cubicBezTo>
                <a:close/>
                <a:moveTo>
                  <a:pt x="1573" y="4386"/>
                </a:moveTo>
                <a:cubicBezTo>
                  <a:pt x="1554" y="4382"/>
                  <a:pt x="1531" y="4379"/>
                  <a:pt x="1512" y="4379"/>
                </a:cubicBezTo>
                <a:cubicBezTo>
                  <a:pt x="1509" y="4376"/>
                  <a:pt x="1509" y="4376"/>
                  <a:pt x="1509" y="4376"/>
                </a:cubicBezTo>
                <a:cubicBezTo>
                  <a:pt x="1509" y="4376"/>
                  <a:pt x="1509" y="4376"/>
                  <a:pt x="1509" y="4373"/>
                </a:cubicBezTo>
                <a:cubicBezTo>
                  <a:pt x="1509" y="4337"/>
                  <a:pt x="1509" y="4301"/>
                  <a:pt x="1509" y="4266"/>
                </a:cubicBezTo>
                <a:cubicBezTo>
                  <a:pt x="1509" y="4263"/>
                  <a:pt x="1509" y="4263"/>
                  <a:pt x="1509" y="4263"/>
                </a:cubicBezTo>
                <a:cubicBezTo>
                  <a:pt x="1509" y="4263"/>
                  <a:pt x="1509" y="4263"/>
                  <a:pt x="1509" y="4263"/>
                </a:cubicBezTo>
                <a:cubicBezTo>
                  <a:pt x="1531" y="4266"/>
                  <a:pt x="1551" y="4266"/>
                  <a:pt x="1573" y="4269"/>
                </a:cubicBezTo>
                <a:cubicBezTo>
                  <a:pt x="1573" y="4269"/>
                  <a:pt x="1573" y="4269"/>
                  <a:pt x="1577" y="4269"/>
                </a:cubicBezTo>
                <a:cubicBezTo>
                  <a:pt x="1577" y="4272"/>
                  <a:pt x="1577" y="4272"/>
                  <a:pt x="1577" y="4276"/>
                </a:cubicBezTo>
                <a:cubicBezTo>
                  <a:pt x="1577" y="4311"/>
                  <a:pt x="1577" y="4347"/>
                  <a:pt x="1577" y="4382"/>
                </a:cubicBezTo>
                <a:cubicBezTo>
                  <a:pt x="1577" y="4386"/>
                  <a:pt x="1577" y="4386"/>
                  <a:pt x="1577" y="4386"/>
                </a:cubicBezTo>
                <a:cubicBezTo>
                  <a:pt x="1573" y="4386"/>
                  <a:pt x="1573" y="4386"/>
                  <a:pt x="1573" y="4386"/>
                </a:cubicBezTo>
                <a:close/>
                <a:moveTo>
                  <a:pt x="1654" y="4395"/>
                </a:moveTo>
                <a:cubicBezTo>
                  <a:pt x="1635" y="4392"/>
                  <a:pt x="1612" y="4389"/>
                  <a:pt x="1590" y="4386"/>
                </a:cubicBezTo>
                <a:cubicBezTo>
                  <a:pt x="1590" y="4386"/>
                  <a:pt x="1590" y="4386"/>
                  <a:pt x="1590" y="4386"/>
                </a:cubicBezTo>
                <a:cubicBezTo>
                  <a:pt x="1590" y="4382"/>
                  <a:pt x="1590" y="4382"/>
                  <a:pt x="1590" y="4382"/>
                </a:cubicBezTo>
                <a:cubicBezTo>
                  <a:pt x="1590" y="4347"/>
                  <a:pt x="1590" y="4311"/>
                  <a:pt x="1590" y="4276"/>
                </a:cubicBezTo>
                <a:cubicBezTo>
                  <a:pt x="1590" y="4272"/>
                  <a:pt x="1590" y="4272"/>
                  <a:pt x="1590" y="4272"/>
                </a:cubicBezTo>
                <a:cubicBezTo>
                  <a:pt x="1590" y="4272"/>
                  <a:pt x="1590" y="4272"/>
                  <a:pt x="1590" y="4272"/>
                </a:cubicBezTo>
                <a:cubicBezTo>
                  <a:pt x="1612" y="4272"/>
                  <a:pt x="1632" y="4276"/>
                  <a:pt x="1654" y="4279"/>
                </a:cubicBezTo>
                <a:cubicBezTo>
                  <a:pt x="1658" y="4279"/>
                  <a:pt x="1658" y="4279"/>
                  <a:pt x="1658" y="4279"/>
                </a:cubicBezTo>
                <a:cubicBezTo>
                  <a:pt x="1658" y="4282"/>
                  <a:pt x="1658" y="4282"/>
                  <a:pt x="1658" y="4282"/>
                </a:cubicBezTo>
                <a:cubicBezTo>
                  <a:pt x="1658" y="4318"/>
                  <a:pt x="1658" y="4353"/>
                  <a:pt x="1658" y="4392"/>
                </a:cubicBezTo>
                <a:cubicBezTo>
                  <a:pt x="1658" y="4392"/>
                  <a:pt x="1658" y="4392"/>
                  <a:pt x="1658" y="4395"/>
                </a:cubicBezTo>
                <a:cubicBezTo>
                  <a:pt x="1658" y="4395"/>
                  <a:pt x="1658" y="4395"/>
                  <a:pt x="1654" y="4395"/>
                </a:cubicBezTo>
                <a:close/>
                <a:moveTo>
                  <a:pt x="1739" y="4405"/>
                </a:moveTo>
                <a:cubicBezTo>
                  <a:pt x="1716" y="4402"/>
                  <a:pt x="1693" y="4399"/>
                  <a:pt x="1674" y="4395"/>
                </a:cubicBezTo>
                <a:cubicBezTo>
                  <a:pt x="1671" y="4395"/>
                  <a:pt x="1671" y="4395"/>
                  <a:pt x="1671" y="4395"/>
                </a:cubicBezTo>
                <a:cubicBezTo>
                  <a:pt x="1671" y="4392"/>
                  <a:pt x="1671" y="4392"/>
                  <a:pt x="1671" y="4392"/>
                </a:cubicBezTo>
                <a:cubicBezTo>
                  <a:pt x="1671" y="4356"/>
                  <a:pt x="1671" y="4321"/>
                  <a:pt x="1671" y="4285"/>
                </a:cubicBezTo>
                <a:cubicBezTo>
                  <a:pt x="1671" y="4282"/>
                  <a:pt x="1671" y="4282"/>
                  <a:pt x="1671" y="4279"/>
                </a:cubicBezTo>
                <a:cubicBezTo>
                  <a:pt x="1671" y="4279"/>
                  <a:pt x="1671" y="4279"/>
                  <a:pt x="1674" y="4279"/>
                </a:cubicBezTo>
                <a:cubicBezTo>
                  <a:pt x="1693" y="4282"/>
                  <a:pt x="1716" y="4285"/>
                  <a:pt x="1739" y="4285"/>
                </a:cubicBezTo>
                <a:cubicBezTo>
                  <a:pt x="1739" y="4289"/>
                  <a:pt x="1739" y="4289"/>
                  <a:pt x="1739" y="4289"/>
                </a:cubicBezTo>
                <a:cubicBezTo>
                  <a:pt x="1739" y="4289"/>
                  <a:pt x="1739" y="4289"/>
                  <a:pt x="1739" y="4292"/>
                </a:cubicBezTo>
                <a:cubicBezTo>
                  <a:pt x="1739" y="4327"/>
                  <a:pt x="1739" y="4363"/>
                  <a:pt x="1742" y="4402"/>
                </a:cubicBezTo>
                <a:cubicBezTo>
                  <a:pt x="1742" y="4402"/>
                  <a:pt x="1742" y="4402"/>
                  <a:pt x="1742" y="4405"/>
                </a:cubicBezTo>
                <a:cubicBezTo>
                  <a:pt x="1739" y="4405"/>
                  <a:pt x="1739" y="4405"/>
                  <a:pt x="1739" y="4405"/>
                </a:cubicBezTo>
                <a:close/>
                <a:moveTo>
                  <a:pt x="1823" y="4415"/>
                </a:moveTo>
                <a:cubicBezTo>
                  <a:pt x="1800" y="4412"/>
                  <a:pt x="1777" y="4408"/>
                  <a:pt x="1755" y="4405"/>
                </a:cubicBezTo>
                <a:cubicBezTo>
                  <a:pt x="1755" y="4405"/>
                  <a:pt x="1755" y="4405"/>
                  <a:pt x="1755" y="4405"/>
                </a:cubicBezTo>
                <a:cubicBezTo>
                  <a:pt x="1755" y="4402"/>
                  <a:pt x="1755" y="4402"/>
                  <a:pt x="1755" y="4402"/>
                </a:cubicBezTo>
                <a:cubicBezTo>
                  <a:pt x="1755" y="4366"/>
                  <a:pt x="1755" y="4331"/>
                  <a:pt x="1752" y="4292"/>
                </a:cubicBezTo>
                <a:cubicBezTo>
                  <a:pt x="1752" y="4289"/>
                  <a:pt x="1752" y="4289"/>
                  <a:pt x="1752" y="4289"/>
                </a:cubicBezTo>
                <a:cubicBezTo>
                  <a:pt x="1755" y="4289"/>
                  <a:pt x="1755" y="4289"/>
                  <a:pt x="1755" y="4289"/>
                </a:cubicBezTo>
                <a:cubicBezTo>
                  <a:pt x="1777" y="4292"/>
                  <a:pt x="1800" y="4295"/>
                  <a:pt x="1823" y="4295"/>
                </a:cubicBezTo>
                <a:cubicBezTo>
                  <a:pt x="1823" y="4295"/>
                  <a:pt x="1823" y="4295"/>
                  <a:pt x="1823" y="4295"/>
                </a:cubicBezTo>
                <a:cubicBezTo>
                  <a:pt x="1823" y="4298"/>
                  <a:pt x="1823" y="4298"/>
                  <a:pt x="1823" y="4301"/>
                </a:cubicBezTo>
                <a:cubicBezTo>
                  <a:pt x="1823" y="4337"/>
                  <a:pt x="1823" y="4373"/>
                  <a:pt x="1823" y="4412"/>
                </a:cubicBezTo>
                <a:cubicBezTo>
                  <a:pt x="1823" y="4415"/>
                  <a:pt x="1823" y="4415"/>
                  <a:pt x="1823" y="4415"/>
                </a:cubicBezTo>
                <a:cubicBezTo>
                  <a:pt x="1823" y="4415"/>
                  <a:pt x="1823" y="4415"/>
                  <a:pt x="1823" y="4415"/>
                </a:cubicBezTo>
                <a:close/>
                <a:moveTo>
                  <a:pt x="1943" y="4428"/>
                </a:moveTo>
                <a:cubicBezTo>
                  <a:pt x="1907" y="4424"/>
                  <a:pt x="1875" y="4421"/>
                  <a:pt x="1839" y="4418"/>
                </a:cubicBezTo>
                <a:cubicBezTo>
                  <a:pt x="1839" y="4415"/>
                  <a:pt x="1839" y="4415"/>
                  <a:pt x="1839" y="4415"/>
                </a:cubicBezTo>
                <a:cubicBezTo>
                  <a:pt x="1839" y="4415"/>
                  <a:pt x="1839" y="4415"/>
                  <a:pt x="1839" y="4412"/>
                </a:cubicBezTo>
                <a:cubicBezTo>
                  <a:pt x="1839" y="4376"/>
                  <a:pt x="1839" y="4337"/>
                  <a:pt x="1836" y="4301"/>
                </a:cubicBezTo>
                <a:cubicBezTo>
                  <a:pt x="1836" y="4298"/>
                  <a:pt x="1836" y="4298"/>
                  <a:pt x="1836" y="4298"/>
                </a:cubicBezTo>
                <a:cubicBezTo>
                  <a:pt x="1839" y="4298"/>
                  <a:pt x="1839" y="4298"/>
                  <a:pt x="1839" y="4298"/>
                </a:cubicBezTo>
                <a:cubicBezTo>
                  <a:pt x="1875" y="4301"/>
                  <a:pt x="1907" y="4305"/>
                  <a:pt x="1943" y="4308"/>
                </a:cubicBezTo>
                <a:cubicBezTo>
                  <a:pt x="1943" y="4308"/>
                  <a:pt x="1943" y="4308"/>
                  <a:pt x="1943" y="4308"/>
                </a:cubicBezTo>
                <a:cubicBezTo>
                  <a:pt x="1943" y="4311"/>
                  <a:pt x="1943" y="4311"/>
                  <a:pt x="1943" y="4314"/>
                </a:cubicBezTo>
                <a:cubicBezTo>
                  <a:pt x="1946" y="4350"/>
                  <a:pt x="1946" y="4389"/>
                  <a:pt x="1946" y="4424"/>
                </a:cubicBezTo>
                <a:cubicBezTo>
                  <a:pt x="1946" y="4428"/>
                  <a:pt x="1946" y="4428"/>
                  <a:pt x="1946" y="4428"/>
                </a:cubicBezTo>
                <a:cubicBezTo>
                  <a:pt x="1943" y="4428"/>
                  <a:pt x="1943" y="4428"/>
                  <a:pt x="1943" y="4428"/>
                </a:cubicBezTo>
                <a:close/>
                <a:moveTo>
                  <a:pt x="622" y="4143"/>
                </a:moveTo>
                <a:cubicBezTo>
                  <a:pt x="606" y="4143"/>
                  <a:pt x="586" y="4140"/>
                  <a:pt x="570" y="4140"/>
                </a:cubicBezTo>
                <a:cubicBezTo>
                  <a:pt x="570" y="4140"/>
                  <a:pt x="570" y="4140"/>
                  <a:pt x="570" y="4140"/>
                </a:cubicBezTo>
                <a:cubicBezTo>
                  <a:pt x="570" y="4136"/>
                  <a:pt x="570" y="4136"/>
                  <a:pt x="570" y="4133"/>
                </a:cubicBezTo>
                <a:cubicBezTo>
                  <a:pt x="570" y="4104"/>
                  <a:pt x="567" y="4072"/>
                  <a:pt x="567" y="4039"/>
                </a:cubicBezTo>
                <a:cubicBezTo>
                  <a:pt x="567" y="4036"/>
                  <a:pt x="567" y="4036"/>
                  <a:pt x="567" y="4036"/>
                </a:cubicBezTo>
                <a:cubicBezTo>
                  <a:pt x="570" y="4036"/>
                  <a:pt x="570" y="4036"/>
                  <a:pt x="570" y="4036"/>
                </a:cubicBezTo>
                <a:cubicBezTo>
                  <a:pt x="586" y="4036"/>
                  <a:pt x="606" y="4039"/>
                  <a:pt x="622" y="4039"/>
                </a:cubicBezTo>
                <a:cubicBezTo>
                  <a:pt x="622" y="4039"/>
                  <a:pt x="622" y="4039"/>
                  <a:pt x="625" y="4039"/>
                </a:cubicBezTo>
                <a:cubicBezTo>
                  <a:pt x="625" y="4043"/>
                  <a:pt x="625" y="4043"/>
                  <a:pt x="625" y="4043"/>
                </a:cubicBezTo>
                <a:cubicBezTo>
                  <a:pt x="625" y="4075"/>
                  <a:pt x="625" y="4107"/>
                  <a:pt x="625" y="4140"/>
                </a:cubicBezTo>
                <a:cubicBezTo>
                  <a:pt x="625" y="4143"/>
                  <a:pt x="625" y="4143"/>
                  <a:pt x="625" y="4143"/>
                </a:cubicBezTo>
                <a:cubicBezTo>
                  <a:pt x="622" y="4143"/>
                  <a:pt x="622" y="4143"/>
                  <a:pt x="622" y="4143"/>
                </a:cubicBezTo>
                <a:close/>
                <a:moveTo>
                  <a:pt x="690" y="4153"/>
                </a:moveTo>
                <a:cubicBezTo>
                  <a:pt x="670" y="4149"/>
                  <a:pt x="654" y="4146"/>
                  <a:pt x="638" y="4146"/>
                </a:cubicBezTo>
                <a:cubicBezTo>
                  <a:pt x="635" y="4146"/>
                  <a:pt x="635" y="4146"/>
                  <a:pt x="635" y="4146"/>
                </a:cubicBezTo>
                <a:cubicBezTo>
                  <a:pt x="635" y="4143"/>
                  <a:pt x="635" y="4143"/>
                  <a:pt x="635" y="4143"/>
                </a:cubicBezTo>
                <a:cubicBezTo>
                  <a:pt x="635" y="4110"/>
                  <a:pt x="635" y="4078"/>
                  <a:pt x="635" y="4046"/>
                </a:cubicBezTo>
                <a:cubicBezTo>
                  <a:pt x="635" y="4043"/>
                  <a:pt x="635" y="4043"/>
                  <a:pt x="635" y="4039"/>
                </a:cubicBezTo>
                <a:cubicBezTo>
                  <a:pt x="635" y="4039"/>
                  <a:pt x="635" y="4039"/>
                  <a:pt x="635" y="4039"/>
                </a:cubicBezTo>
                <a:cubicBezTo>
                  <a:pt x="654" y="4043"/>
                  <a:pt x="670" y="4046"/>
                  <a:pt x="690" y="4046"/>
                </a:cubicBezTo>
                <a:cubicBezTo>
                  <a:pt x="690" y="4046"/>
                  <a:pt x="690" y="4046"/>
                  <a:pt x="690" y="4046"/>
                </a:cubicBezTo>
                <a:cubicBezTo>
                  <a:pt x="690" y="4049"/>
                  <a:pt x="690" y="4049"/>
                  <a:pt x="690" y="4049"/>
                </a:cubicBezTo>
                <a:cubicBezTo>
                  <a:pt x="690" y="4081"/>
                  <a:pt x="690" y="4114"/>
                  <a:pt x="690" y="4149"/>
                </a:cubicBezTo>
                <a:cubicBezTo>
                  <a:pt x="690" y="4149"/>
                  <a:pt x="690" y="4149"/>
                  <a:pt x="690" y="4153"/>
                </a:cubicBezTo>
                <a:cubicBezTo>
                  <a:pt x="690" y="4153"/>
                  <a:pt x="690" y="4153"/>
                  <a:pt x="690" y="4153"/>
                </a:cubicBezTo>
                <a:close/>
                <a:moveTo>
                  <a:pt x="758" y="4159"/>
                </a:moveTo>
                <a:cubicBezTo>
                  <a:pt x="738" y="4156"/>
                  <a:pt x="722" y="4156"/>
                  <a:pt x="703" y="4153"/>
                </a:cubicBezTo>
                <a:cubicBezTo>
                  <a:pt x="703" y="4153"/>
                  <a:pt x="703" y="4153"/>
                  <a:pt x="703" y="4153"/>
                </a:cubicBezTo>
                <a:cubicBezTo>
                  <a:pt x="703" y="4149"/>
                  <a:pt x="703" y="4149"/>
                  <a:pt x="703" y="4149"/>
                </a:cubicBezTo>
                <a:cubicBezTo>
                  <a:pt x="703" y="4117"/>
                  <a:pt x="703" y="4085"/>
                  <a:pt x="703" y="4049"/>
                </a:cubicBezTo>
                <a:cubicBezTo>
                  <a:pt x="703" y="4049"/>
                  <a:pt x="700" y="4049"/>
                  <a:pt x="700" y="4046"/>
                </a:cubicBezTo>
                <a:cubicBezTo>
                  <a:pt x="703" y="4046"/>
                  <a:pt x="703" y="4046"/>
                  <a:pt x="703" y="4046"/>
                </a:cubicBezTo>
                <a:cubicBezTo>
                  <a:pt x="722" y="4049"/>
                  <a:pt x="738" y="4049"/>
                  <a:pt x="755" y="4052"/>
                </a:cubicBezTo>
                <a:cubicBezTo>
                  <a:pt x="758" y="4052"/>
                  <a:pt x="758" y="4052"/>
                  <a:pt x="758" y="4052"/>
                </a:cubicBezTo>
                <a:cubicBezTo>
                  <a:pt x="758" y="4055"/>
                  <a:pt x="758" y="4055"/>
                  <a:pt x="758" y="4055"/>
                </a:cubicBezTo>
                <a:cubicBezTo>
                  <a:pt x="758" y="4088"/>
                  <a:pt x="758" y="4123"/>
                  <a:pt x="758" y="4156"/>
                </a:cubicBezTo>
                <a:cubicBezTo>
                  <a:pt x="758" y="4156"/>
                  <a:pt x="758" y="4156"/>
                  <a:pt x="758" y="4159"/>
                </a:cubicBezTo>
                <a:cubicBezTo>
                  <a:pt x="758" y="4159"/>
                  <a:pt x="758" y="4159"/>
                  <a:pt x="758" y="4159"/>
                </a:cubicBezTo>
                <a:close/>
                <a:moveTo>
                  <a:pt x="826" y="4166"/>
                </a:moveTo>
                <a:cubicBezTo>
                  <a:pt x="806" y="4162"/>
                  <a:pt x="790" y="4162"/>
                  <a:pt x="771" y="4159"/>
                </a:cubicBezTo>
                <a:cubicBezTo>
                  <a:pt x="771" y="4159"/>
                  <a:pt x="771" y="4159"/>
                  <a:pt x="771" y="4159"/>
                </a:cubicBezTo>
                <a:cubicBezTo>
                  <a:pt x="771" y="4156"/>
                  <a:pt x="771" y="4156"/>
                  <a:pt x="771" y="4156"/>
                </a:cubicBezTo>
                <a:cubicBezTo>
                  <a:pt x="771" y="4123"/>
                  <a:pt x="771" y="4091"/>
                  <a:pt x="768" y="4055"/>
                </a:cubicBezTo>
                <a:cubicBezTo>
                  <a:pt x="768" y="4055"/>
                  <a:pt x="768" y="4055"/>
                  <a:pt x="768" y="4052"/>
                </a:cubicBezTo>
                <a:cubicBezTo>
                  <a:pt x="771" y="4052"/>
                  <a:pt x="771" y="4052"/>
                  <a:pt x="771" y="4052"/>
                </a:cubicBezTo>
                <a:cubicBezTo>
                  <a:pt x="790" y="4055"/>
                  <a:pt x="806" y="4055"/>
                  <a:pt x="826" y="4059"/>
                </a:cubicBezTo>
                <a:cubicBezTo>
                  <a:pt x="826" y="4059"/>
                  <a:pt x="826" y="4059"/>
                  <a:pt x="826" y="4059"/>
                </a:cubicBezTo>
                <a:cubicBezTo>
                  <a:pt x="826" y="4062"/>
                  <a:pt x="826" y="4062"/>
                  <a:pt x="826" y="4062"/>
                </a:cubicBezTo>
                <a:cubicBezTo>
                  <a:pt x="826" y="4094"/>
                  <a:pt x="826" y="4130"/>
                  <a:pt x="829" y="4162"/>
                </a:cubicBezTo>
                <a:cubicBezTo>
                  <a:pt x="829" y="4162"/>
                  <a:pt x="829" y="4166"/>
                  <a:pt x="826" y="4166"/>
                </a:cubicBezTo>
                <a:cubicBezTo>
                  <a:pt x="826" y="4166"/>
                  <a:pt x="826" y="4166"/>
                  <a:pt x="826" y="4166"/>
                </a:cubicBezTo>
                <a:close/>
                <a:moveTo>
                  <a:pt x="897" y="4172"/>
                </a:moveTo>
                <a:cubicBezTo>
                  <a:pt x="878" y="4172"/>
                  <a:pt x="858" y="4169"/>
                  <a:pt x="842" y="4166"/>
                </a:cubicBezTo>
                <a:cubicBezTo>
                  <a:pt x="839" y="4166"/>
                  <a:pt x="839" y="4166"/>
                  <a:pt x="839" y="4166"/>
                </a:cubicBezTo>
                <a:cubicBezTo>
                  <a:pt x="839" y="4166"/>
                  <a:pt x="839" y="4166"/>
                  <a:pt x="839" y="4162"/>
                </a:cubicBezTo>
                <a:cubicBezTo>
                  <a:pt x="839" y="4130"/>
                  <a:pt x="839" y="4098"/>
                  <a:pt x="839" y="4062"/>
                </a:cubicBezTo>
                <a:cubicBezTo>
                  <a:pt x="839" y="4062"/>
                  <a:pt x="839" y="4062"/>
                  <a:pt x="839" y="4059"/>
                </a:cubicBezTo>
                <a:cubicBezTo>
                  <a:pt x="839" y="4059"/>
                  <a:pt x="839" y="4059"/>
                  <a:pt x="839" y="4059"/>
                </a:cubicBezTo>
                <a:cubicBezTo>
                  <a:pt x="858" y="4062"/>
                  <a:pt x="878" y="4062"/>
                  <a:pt x="894" y="4065"/>
                </a:cubicBezTo>
                <a:cubicBezTo>
                  <a:pt x="897" y="4065"/>
                  <a:pt x="897" y="4065"/>
                  <a:pt x="897" y="4065"/>
                </a:cubicBezTo>
                <a:cubicBezTo>
                  <a:pt x="897" y="4068"/>
                  <a:pt x="897" y="4068"/>
                  <a:pt x="897" y="4068"/>
                </a:cubicBezTo>
                <a:cubicBezTo>
                  <a:pt x="897" y="4101"/>
                  <a:pt x="897" y="4136"/>
                  <a:pt x="897" y="4169"/>
                </a:cubicBezTo>
                <a:cubicBezTo>
                  <a:pt x="897" y="4172"/>
                  <a:pt x="897" y="4172"/>
                  <a:pt x="897" y="4172"/>
                </a:cubicBezTo>
                <a:cubicBezTo>
                  <a:pt x="897" y="4172"/>
                  <a:pt x="897" y="4172"/>
                  <a:pt x="897" y="4172"/>
                </a:cubicBezTo>
                <a:close/>
                <a:moveTo>
                  <a:pt x="965" y="4178"/>
                </a:moveTo>
                <a:cubicBezTo>
                  <a:pt x="949" y="4178"/>
                  <a:pt x="929" y="4175"/>
                  <a:pt x="910" y="4175"/>
                </a:cubicBezTo>
                <a:cubicBezTo>
                  <a:pt x="910" y="4175"/>
                  <a:pt x="910" y="4175"/>
                  <a:pt x="910" y="4175"/>
                </a:cubicBezTo>
                <a:cubicBezTo>
                  <a:pt x="910" y="4172"/>
                  <a:pt x="910" y="4172"/>
                  <a:pt x="910" y="4169"/>
                </a:cubicBezTo>
                <a:cubicBezTo>
                  <a:pt x="907" y="4136"/>
                  <a:pt x="907" y="4104"/>
                  <a:pt x="907" y="4068"/>
                </a:cubicBezTo>
                <a:cubicBezTo>
                  <a:pt x="907" y="4068"/>
                  <a:pt x="907" y="4068"/>
                  <a:pt x="907" y="4065"/>
                </a:cubicBezTo>
                <a:cubicBezTo>
                  <a:pt x="910" y="4065"/>
                  <a:pt x="910" y="4065"/>
                  <a:pt x="910" y="4065"/>
                </a:cubicBezTo>
                <a:cubicBezTo>
                  <a:pt x="929" y="4068"/>
                  <a:pt x="946" y="4068"/>
                  <a:pt x="965" y="4072"/>
                </a:cubicBezTo>
                <a:cubicBezTo>
                  <a:pt x="968" y="4072"/>
                  <a:pt x="968" y="4072"/>
                  <a:pt x="968" y="4072"/>
                </a:cubicBezTo>
                <a:cubicBezTo>
                  <a:pt x="968" y="4075"/>
                  <a:pt x="968" y="4075"/>
                  <a:pt x="968" y="4075"/>
                </a:cubicBezTo>
                <a:cubicBezTo>
                  <a:pt x="968" y="4110"/>
                  <a:pt x="968" y="4143"/>
                  <a:pt x="968" y="4175"/>
                </a:cubicBezTo>
                <a:cubicBezTo>
                  <a:pt x="968" y="4178"/>
                  <a:pt x="968" y="4178"/>
                  <a:pt x="968" y="4182"/>
                </a:cubicBezTo>
                <a:cubicBezTo>
                  <a:pt x="968" y="4178"/>
                  <a:pt x="968" y="4178"/>
                  <a:pt x="965" y="4178"/>
                </a:cubicBezTo>
                <a:close/>
                <a:moveTo>
                  <a:pt x="1036" y="4188"/>
                </a:moveTo>
                <a:cubicBezTo>
                  <a:pt x="1020" y="4185"/>
                  <a:pt x="1001" y="4185"/>
                  <a:pt x="981" y="4182"/>
                </a:cubicBezTo>
                <a:cubicBezTo>
                  <a:pt x="981" y="4182"/>
                  <a:pt x="981" y="4182"/>
                  <a:pt x="978" y="4182"/>
                </a:cubicBezTo>
                <a:cubicBezTo>
                  <a:pt x="978" y="4178"/>
                  <a:pt x="978" y="4178"/>
                  <a:pt x="978" y="4178"/>
                </a:cubicBezTo>
                <a:cubicBezTo>
                  <a:pt x="978" y="4143"/>
                  <a:pt x="978" y="4110"/>
                  <a:pt x="978" y="4075"/>
                </a:cubicBezTo>
                <a:cubicBezTo>
                  <a:pt x="978" y="4075"/>
                  <a:pt x="978" y="4075"/>
                  <a:pt x="978" y="4072"/>
                </a:cubicBezTo>
                <a:cubicBezTo>
                  <a:pt x="981" y="4072"/>
                  <a:pt x="981" y="4072"/>
                  <a:pt x="981" y="4072"/>
                </a:cubicBezTo>
                <a:cubicBezTo>
                  <a:pt x="1001" y="4075"/>
                  <a:pt x="1017" y="4075"/>
                  <a:pt x="1036" y="4078"/>
                </a:cubicBezTo>
                <a:cubicBezTo>
                  <a:pt x="1039" y="4078"/>
                  <a:pt x="1039" y="4078"/>
                  <a:pt x="1039" y="4078"/>
                </a:cubicBezTo>
                <a:cubicBezTo>
                  <a:pt x="1039" y="4081"/>
                  <a:pt x="1039" y="4081"/>
                  <a:pt x="1039" y="4081"/>
                </a:cubicBezTo>
                <a:cubicBezTo>
                  <a:pt x="1039" y="4117"/>
                  <a:pt x="1039" y="4149"/>
                  <a:pt x="1039" y="4185"/>
                </a:cubicBezTo>
                <a:cubicBezTo>
                  <a:pt x="1039" y="4185"/>
                  <a:pt x="1039" y="4185"/>
                  <a:pt x="1039" y="4188"/>
                </a:cubicBezTo>
                <a:cubicBezTo>
                  <a:pt x="1039" y="4188"/>
                  <a:pt x="1039" y="4188"/>
                  <a:pt x="1036" y="4188"/>
                </a:cubicBezTo>
                <a:close/>
                <a:moveTo>
                  <a:pt x="1111" y="4195"/>
                </a:moveTo>
                <a:cubicBezTo>
                  <a:pt x="1091" y="4195"/>
                  <a:pt x="1072" y="4191"/>
                  <a:pt x="1052" y="4188"/>
                </a:cubicBezTo>
                <a:cubicBezTo>
                  <a:pt x="1052" y="4188"/>
                  <a:pt x="1052" y="4188"/>
                  <a:pt x="1052" y="4188"/>
                </a:cubicBezTo>
                <a:cubicBezTo>
                  <a:pt x="1052" y="4185"/>
                  <a:pt x="1052" y="4185"/>
                  <a:pt x="1052" y="4185"/>
                </a:cubicBezTo>
                <a:cubicBezTo>
                  <a:pt x="1052" y="4149"/>
                  <a:pt x="1052" y="4117"/>
                  <a:pt x="1052" y="4081"/>
                </a:cubicBezTo>
                <a:cubicBezTo>
                  <a:pt x="1052" y="4081"/>
                  <a:pt x="1052" y="4081"/>
                  <a:pt x="1052" y="4078"/>
                </a:cubicBezTo>
                <a:cubicBezTo>
                  <a:pt x="1052" y="4078"/>
                  <a:pt x="1052" y="4078"/>
                  <a:pt x="1052" y="4078"/>
                </a:cubicBezTo>
                <a:cubicBezTo>
                  <a:pt x="1072" y="4081"/>
                  <a:pt x="1091" y="4081"/>
                  <a:pt x="1111" y="4085"/>
                </a:cubicBezTo>
                <a:cubicBezTo>
                  <a:pt x="1111" y="4085"/>
                  <a:pt x="1111" y="4085"/>
                  <a:pt x="1114" y="4085"/>
                </a:cubicBezTo>
                <a:cubicBezTo>
                  <a:pt x="1114" y="4088"/>
                  <a:pt x="1114" y="4088"/>
                  <a:pt x="1114" y="4088"/>
                </a:cubicBezTo>
                <a:cubicBezTo>
                  <a:pt x="1114" y="4123"/>
                  <a:pt x="1114" y="4156"/>
                  <a:pt x="1114" y="4191"/>
                </a:cubicBezTo>
                <a:cubicBezTo>
                  <a:pt x="1114" y="4195"/>
                  <a:pt x="1114" y="4195"/>
                  <a:pt x="1114" y="4195"/>
                </a:cubicBezTo>
                <a:cubicBezTo>
                  <a:pt x="1111" y="4195"/>
                  <a:pt x="1111" y="4195"/>
                  <a:pt x="1111" y="4195"/>
                </a:cubicBezTo>
                <a:close/>
                <a:moveTo>
                  <a:pt x="1185" y="4204"/>
                </a:moveTo>
                <a:cubicBezTo>
                  <a:pt x="1166" y="4201"/>
                  <a:pt x="1146" y="4198"/>
                  <a:pt x="1127" y="4198"/>
                </a:cubicBezTo>
                <a:cubicBezTo>
                  <a:pt x="1127" y="4198"/>
                  <a:pt x="1127" y="4198"/>
                  <a:pt x="1124" y="4198"/>
                </a:cubicBezTo>
                <a:cubicBezTo>
                  <a:pt x="1124" y="4195"/>
                  <a:pt x="1124" y="4195"/>
                  <a:pt x="1124" y="4191"/>
                </a:cubicBezTo>
                <a:cubicBezTo>
                  <a:pt x="1124" y="4159"/>
                  <a:pt x="1124" y="4123"/>
                  <a:pt x="1124" y="4091"/>
                </a:cubicBezTo>
                <a:cubicBezTo>
                  <a:pt x="1124" y="4088"/>
                  <a:pt x="1124" y="4088"/>
                  <a:pt x="1124" y="4085"/>
                </a:cubicBezTo>
                <a:cubicBezTo>
                  <a:pt x="1127" y="4085"/>
                  <a:pt x="1127" y="4085"/>
                  <a:pt x="1127" y="4085"/>
                </a:cubicBezTo>
                <a:cubicBezTo>
                  <a:pt x="1146" y="4088"/>
                  <a:pt x="1166" y="4091"/>
                  <a:pt x="1185" y="4091"/>
                </a:cubicBezTo>
                <a:cubicBezTo>
                  <a:pt x="1185" y="4091"/>
                  <a:pt x="1185" y="4091"/>
                  <a:pt x="1188" y="4091"/>
                </a:cubicBezTo>
                <a:cubicBezTo>
                  <a:pt x="1188" y="4094"/>
                  <a:pt x="1188" y="4094"/>
                  <a:pt x="1188" y="4098"/>
                </a:cubicBezTo>
                <a:cubicBezTo>
                  <a:pt x="1188" y="4130"/>
                  <a:pt x="1188" y="4166"/>
                  <a:pt x="1188" y="4198"/>
                </a:cubicBezTo>
                <a:cubicBezTo>
                  <a:pt x="1188" y="4201"/>
                  <a:pt x="1188" y="4201"/>
                  <a:pt x="1188" y="4204"/>
                </a:cubicBezTo>
                <a:cubicBezTo>
                  <a:pt x="1185" y="4204"/>
                  <a:pt x="1185" y="4204"/>
                  <a:pt x="1185" y="4204"/>
                </a:cubicBezTo>
                <a:close/>
                <a:moveTo>
                  <a:pt x="1260" y="4211"/>
                </a:moveTo>
                <a:cubicBezTo>
                  <a:pt x="1240" y="4208"/>
                  <a:pt x="1221" y="4208"/>
                  <a:pt x="1201" y="4204"/>
                </a:cubicBezTo>
                <a:cubicBezTo>
                  <a:pt x="1198" y="4204"/>
                  <a:pt x="1198" y="4204"/>
                  <a:pt x="1198" y="4204"/>
                </a:cubicBezTo>
                <a:cubicBezTo>
                  <a:pt x="1198" y="4201"/>
                  <a:pt x="1198" y="4201"/>
                  <a:pt x="1198" y="4201"/>
                </a:cubicBezTo>
                <a:cubicBezTo>
                  <a:pt x="1198" y="4166"/>
                  <a:pt x="1198" y="4130"/>
                  <a:pt x="1198" y="4098"/>
                </a:cubicBezTo>
                <a:cubicBezTo>
                  <a:pt x="1198" y="4094"/>
                  <a:pt x="1198" y="4094"/>
                  <a:pt x="1198" y="4094"/>
                </a:cubicBezTo>
                <a:cubicBezTo>
                  <a:pt x="1201" y="4094"/>
                  <a:pt x="1201" y="4094"/>
                  <a:pt x="1201" y="4094"/>
                </a:cubicBezTo>
                <a:cubicBezTo>
                  <a:pt x="1221" y="4094"/>
                  <a:pt x="1240" y="4098"/>
                  <a:pt x="1260" y="4098"/>
                </a:cubicBezTo>
                <a:cubicBezTo>
                  <a:pt x="1263" y="4098"/>
                  <a:pt x="1263" y="4098"/>
                  <a:pt x="1263" y="4098"/>
                </a:cubicBezTo>
                <a:cubicBezTo>
                  <a:pt x="1263" y="4101"/>
                  <a:pt x="1263" y="4101"/>
                  <a:pt x="1263" y="4104"/>
                </a:cubicBezTo>
                <a:cubicBezTo>
                  <a:pt x="1263" y="4136"/>
                  <a:pt x="1263" y="4172"/>
                  <a:pt x="1263" y="4208"/>
                </a:cubicBezTo>
                <a:cubicBezTo>
                  <a:pt x="1263" y="4211"/>
                  <a:pt x="1263" y="4211"/>
                  <a:pt x="1263" y="4211"/>
                </a:cubicBezTo>
                <a:cubicBezTo>
                  <a:pt x="1260" y="4211"/>
                  <a:pt x="1260" y="4211"/>
                  <a:pt x="1260" y="4211"/>
                </a:cubicBezTo>
                <a:close/>
                <a:moveTo>
                  <a:pt x="1337" y="4217"/>
                </a:moveTo>
                <a:cubicBezTo>
                  <a:pt x="1318" y="4217"/>
                  <a:pt x="1295" y="4214"/>
                  <a:pt x="1276" y="4211"/>
                </a:cubicBezTo>
                <a:cubicBezTo>
                  <a:pt x="1276" y="4211"/>
                  <a:pt x="1276" y="4211"/>
                  <a:pt x="1276" y="4211"/>
                </a:cubicBezTo>
                <a:cubicBezTo>
                  <a:pt x="1276" y="4211"/>
                  <a:pt x="1276" y="4211"/>
                  <a:pt x="1276" y="4208"/>
                </a:cubicBezTo>
                <a:cubicBezTo>
                  <a:pt x="1276" y="4172"/>
                  <a:pt x="1273" y="4140"/>
                  <a:pt x="1273" y="4104"/>
                </a:cubicBezTo>
                <a:cubicBezTo>
                  <a:pt x="1273" y="4101"/>
                  <a:pt x="1273" y="4101"/>
                  <a:pt x="1273" y="4101"/>
                </a:cubicBezTo>
                <a:cubicBezTo>
                  <a:pt x="1276" y="4101"/>
                  <a:pt x="1276" y="4101"/>
                  <a:pt x="1276" y="4101"/>
                </a:cubicBezTo>
                <a:cubicBezTo>
                  <a:pt x="1295" y="4101"/>
                  <a:pt x="1315" y="4104"/>
                  <a:pt x="1337" y="4104"/>
                </a:cubicBezTo>
                <a:cubicBezTo>
                  <a:pt x="1337" y="4107"/>
                  <a:pt x="1337" y="4107"/>
                  <a:pt x="1337" y="4107"/>
                </a:cubicBezTo>
                <a:cubicBezTo>
                  <a:pt x="1337" y="4107"/>
                  <a:pt x="1337" y="4107"/>
                  <a:pt x="1337" y="4110"/>
                </a:cubicBezTo>
                <a:cubicBezTo>
                  <a:pt x="1337" y="4146"/>
                  <a:pt x="1337" y="4178"/>
                  <a:pt x="1337" y="4214"/>
                </a:cubicBezTo>
                <a:cubicBezTo>
                  <a:pt x="1337" y="4217"/>
                  <a:pt x="1337" y="4217"/>
                  <a:pt x="1337" y="4217"/>
                </a:cubicBezTo>
                <a:cubicBezTo>
                  <a:pt x="1337" y="4217"/>
                  <a:pt x="1337" y="4217"/>
                  <a:pt x="1337" y="4217"/>
                </a:cubicBezTo>
                <a:close/>
                <a:moveTo>
                  <a:pt x="1415" y="4227"/>
                </a:moveTo>
                <a:cubicBezTo>
                  <a:pt x="1392" y="4224"/>
                  <a:pt x="1373" y="4224"/>
                  <a:pt x="1353" y="4221"/>
                </a:cubicBezTo>
                <a:cubicBezTo>
                  <a:pt x="1350" y="4221"/>
                  <a:pt x="1350" y="4221"/>
                  <a:pt x="1350" y="4221"/>
                </a:cubicBezTo>
                <a:cubicBezTo>
                  <a:pt x="1350" y="4217"/>
                  <a:pt x="1350" y="4217"/>
                  <a:pt x="1350" y="4217"/>
                </a:cubicBezTo>
                <a:cubicBezTo>
                  <a:pt x="1350" y="4182"/>
                  <a:pt x="1350" y="4146"/>
                  <a:pt x="1350" y="4110"/>
                </a:cubicBezTo>
                <a:cubicBezTo>
                  <a:pt x="1350" y="4107"/>
                  <a:pt x="1350" y="4107"/>
                  <a:pt x="1350" y="4107"/>
                </a:cubicBezTo>
                <a:cubicBezTo>
                  <a:pt x="1353" y="4107"/>
                  <a:pt x="1353" y="4107"/>
                  <a:pt x="1353" y="4107"/>
                </a:cubicBezTo>
                <a:cubicBezTo>
                  <a:pt x="1373" y="4110"/>
                  <a:pt x="1392" y="4110"/>
                  <a:pt x="1415" y="4114"/>
                </a:cubicBezTo>
                <a:cubicBezTo>
                  <a:pt x="1415" y="4114"/>
                  <a:pt x="1415" y="4114"/>
                  <a:pt x="1415" y="4114"/>
                </a:cubicBezTo>
                <a:cubicBezTo>
                  <a:pt x="1415" y="4117"/>
                  <a:pt x="1415" y="4117"/>
                  <a:pt x="1415" y="4117"/>
                </a:cubicBezTo>
                <a:cubicBezTo>
                  <a:pt x="1415" y="4153"/>
                  <a:pt x="1415" y="4188"/>
                  <a:pt x="1415" y="4224"/>
                </a:cubicBezTo>
                <a:cubicBezTo>
                  <a:pt x="1415" y="4227"/>
                  <a:pt x="1415" y="4227"/>
                  <a:pt x="1415" y="4227"/>
                </a:cubicBezTo>
                <a:cubicBezTo>
                  <a:pt x="1415" y="4227"/>
                  <a:pt x="1415" y="4227"/>
                  <a:pt x="1415" y="4227"/>
                </a:cubicBezTo>
                <a:close/>
                <a:moveTo>
                  <a:pt x="1493" y="4233"/>
                </a:moveTo>
                <a:cubicBezTo>
                  <a:pt x="1473" y="4233"/>
                  <a:pt x="1451" y="4230"/>
                  <a:pt x="1431" y="4227"/>
                </a:cubicBezTo>
                <a:cubicBezTo>
                  <a:pt x="1428" y="4227"/>
                  <a:pt x="1428" y="4227"/>
                  <a:pt x="1428" y="4227"/>
                </a:cubicBezTo>
                <a:cubicBezTo>
                  <a:pt x="1428" y="4224"/>
                  <a:pt x="1428" y="4224"/>
                  <a:pt x="1428" y="4224"/>
                </a:cubicBezTo>
                <a:cubicBezTo>
                  <a:pt x="1428" y="4188"/>
                  <a:pt x="1428" y="4153"/>
                  <a:pt x="1428" y="4117"/>
                </a:cubicBezTo>
                <a:cubicBezTo>
                  <a:pt x="1428" y="4117"/>
                  <a:pt x="1428" y="4117"/>
                  <a:pt x="1428" y="4114"/>
                </a:cubicBezTo>
                <a:cubicBezTo>
                  <a:pt x="1431" y="4114"/>
                  <a:pt x="1431" y="4114"/>
                  <a:pt x="1431" y="4114"/>
                </a:cubicBezTo>
                <a:cubicBezTo>
                  <a:pt x="1451" y="4117"/>
                  <a:pt x="1473" y="4117"/>
                  <a:pt x="1493" y="4120"/>
                </a:cubicBezTo>
                <a:cubicBezTo>
                  <a:pt x="1493" y="4120"/>
                  <a:pt x="1493" y="4120"/>
                  <a:pt x="1496" y="4120"/>
                </a:cubicBezTo>
                <a:cubicBezTo>
                  <a:pt x="1496" y="4123"/>
                  <a:pt x="1496" y="4123"/>
                  <a:pt x="1496" y="4123"/>
                </a:cubicBezTo>
                <a:cubicBezTo>
                  <a:pt x="1496" y="4159"/>
                  <a:pt x="1496" y="4195"/>
                  <a:pt x="1496" y="4230"/>
                </a:cubicBezTo>
                <a:cubicBezTo>
                  <a:pt x="1496" y="4233"/>
                  <a:pt x="1496" y="4233"/>
                  <a:pt x="1496" y="4233"/>
                </a:cubicBezTo>
                <a:cubicBezTo>
                  <a:pt x="1493" y="4233"/>
                  <a:pt x="1493" y="4233"/>
                  <a:pt x="1493" y="4233"/>
                </a:cubicBezTo>
                <a:close/>
                <a:moveTo>
                  <a:pt x="1573" y="4243"/>
                </a:moveTo>
                <a:cubicBezTo>
                  <a:pt x="1551" y="4240"/>
                  <a:pt x="1531" y="4240"/>
                  <a:pt x="1509" y="4237"/>
                </a:cubicBezTo>
                <a:cubicBezTo>
                  <a:pt x="1509" y="4237"/>
                  <a:pt x="1509" y="4237"/>
                  <a:pt x="1509" y="4237"/>
                </a:cubicBezTo>
                <a:cubicBezTo>
                  <a:pt x="1509" y="4233"/>
                  <a:pt x="1509" y="4233"/>
                  <a:pt x="1509" y="4233"/>
                </a:cubicBezTo>
                <a:cubicBezTo>
                  <a:pt x="1509" y="4198"/>
                  <a:pt x="1509" y="4162"/>
                  <a:pt x="1509" y="4127"/>
                </a:cubicBezTo>
                <a:cubicBezTo>
                  <a:pt x="1509" y="4123"/>
                  <a:pt x="1509" y="4123"/>
                  <a:pt x="1509" y="4120"/>
                </a:cubicBezTo>
                <a:cubicBezTo>
                  <a:pt x="1509" y="4120"/>
                  <a:pt x="1509" y="4120"/>
                  <a:pt x="1509" y="4120"/>
                </a:cubicBezTo>
                <a:cubicBezTo>
                  <a:pt x="1531" y="4123"/>
                  <a:pt x="1551" y="4127"/>
                  <a:pt x="1573" y="4127"/>
                </a:cubicBezTo>
                <a:cubicBezTo>
                  <a:pt x="1573" y="4127"/>
                  <a:pt x="1573" y="4127"/>
                  <a:pt x="1573" y="4127"/>
                </a:cubicBezTo>
                <a:cubicBezTo>
                  <a:pt x="1573" y="4130"/>
                  <a:pt x="1573" y="4130"/>
                  <a:pt x="1573" y="4133"/>
                </a:cubicBezTo>
                <a:cubicBezTo>
                  <a:pt x="1573" y="4169"/>
                  <a:pt x="1577" y="4204"/>
                  <a:pt x="1577" y="4240"/>
                </a:cubicBezTo>
                <a:cubicBezTo>
                  <a:pt x="1577" y="4243"/>
                  <a:pt x="1577" y="4243"/>
                  <a:pt x="1577" y="4243"/>
                </a:cubicBezTo>
                <a:cubicBezTo>
                  <a:pt x="1573" y="4243"/>
                  <a:pt x="1573" y="4243"/>
                  <a:pt x="1573" y="4243"/>
                </a:cubicBezTo>
                <a:close/>
                <a:moveTo>
                  <a:pt x="1654" y="4253"/>
                </a:moveTo>
                <a:cubicBezTo>
                  <a:pt x="1632" y="4250"/>
                  <a:pt x="1612" y="4246"/>
                  <a:pt x="1590" y="4243"/>
                </a:cubicBezTo>
                <a:cubicBezTo>
                  <a:pt x="1590" y="4243"/>
                  <a:pt x="1590" y="4243"/>
                  <a:pt x="1590" y="4243"/>
                </a:cubicBezTo>
                <a:cubicBezTo>
                  <a:pt x="1590" y="4243"/>
                  <a:pt x="1590" y="4243"/>
                  <a:pt x="1590" y="4240"/>
                </a:cubicBezTo>
                <a:cubicBezTo>
                  <a:pt x="1586" y="4204"/>
                  <a:pt x="1586" y="4169"/>
                  <a:pt x="1586" y="4133"/>
                </a:cubicBezTo>
                <a:cubicBezTo>
                  <a:pt x="1586" y="4130"/>
                  <a:pt x="1586" y="4130"/>
                  <a:pt x="1586" y="4130"/>
                </a:cubicBezTo>
                <a:cubicBezTo>
                  <a:pt x="1590" y="4130"/>
                  <a:pt x="1590" y="4130"/>
                  <a:pt x="1590" y="4130"/>
                </a:cubicBezTo>
                <a:cubicBezTo>
                  <a:pt x="1612" y="4130"/>
                  <a:pt x="1632" y="4133"/>
                  <a:pt x="1654" y="4136"/>
                </a:cubicBezTo>
                <a:cubicBezTo>
                  <a:pt x="1654" y="4136"/>
                  <a:pt x="1654" y="4136"/>
                  <a:pt x="1658" y="4136"/>
                </a:cubicBezTo>
                <a:cubicBezTo>
                  <a:pt x="1658" y="4136"/>
                  <a:pt x="1658" y="4136"/>
                  <a:pt x="1658" y="4140"/>
                </a:cubicBezTo>
                <a:cubicBezTo>
                  <a:pt x="1658" y="4175"/>
                  <a:pt x="1658" y="4211"/>
                  <a:pt x="1658" y="4246"/>
                </a:cubicBezTo>
                <a:cubicBezTo>
                  <a:pt x="1658" y="4250"/>
                  <a:pt x="1658" y="4250"/>
                  <a:pt x="1658" y="4253"/>
                </a:cubicBezTo>
                <a:cubicBezTo>
                  <a:pt x="1654" y="4253"/>
                  <a:pt x="1654" y="4253"/>
                  <a:pt x="1654" y="4253"/>
                </a:cubicBezTo>
                <a:close/>
                <a:moveTo>
                  <a:pt x="1739" y="4259"/>
                </a:moveTo>
                <a:cubicBezTo>
                  <a:pt x="1716" y="4259"/>
                  <a:pt x="1693" y="4256"/>
                  <a:pt x="1674" y="4253"/>
                </a:cubicBezTo>
                <a:cubicBezTo>
                  <a:pt x="1671" y="4253"/>
                  <a:pt x="1671" y="4253"/>
                  <a:pt x="1671" y="4253"/>
                </a:cubicBezTo>
                <a:cubicBezTo>
                  <a:pt x="1671" y="4250"/>
                  <a:pt x="1671" y="4250"/>
                  <a:pt x="1671" y="4250"/>
                </a:cubicBezTo>
                <a:cubicBezTo>
                  <a:pt x="1671" y="4214"/>
                  <a:pt x="1671" y="4175"/>
                  <a:pt x="1671" y="4140"/>
                </a:cubicBezTo>
                <a:cubicBezTo>
                  <a:pt x="1671" y="4136"/>
                  <a:pt x="1671" y="4136"/>
                  <a:pt x="1671" y="4136"/>
                </a:cubicBezTo>
                <a:cubicBezTo>
                  <a:pt x="1671" y="4136"/>
                  <a:pt x="1671" y="4136"/>
                  <a:pt x="1671" y="4136"/>
                </a:cubicBezTo>
                <a:cubicBezTo>
                  <a:pt x="1693" y="4140"/>
                  <a:pt x="1716" y="4140"/>
                  <a:pt x="1735" y="4143"/>
                </a:cubicBezTo>
                <a:cubicBezTo>
                  <a:pt x="1739" y="4143"/>
                  <a:pt x="1739" y="4143"/>
                  <a:pt x="1739" y="4143"/>
                </a:cubicBezTo>
                <a:cubicBezTo>
                  <a:pt x="1739" y="4146"/>
                  <a:pt x="1739" y="4146"/>
                  <a:pt x="1739" y="4146"/>
                </a:cubicBezTo>
                <a:cubicBezTo>
                  <a:pt x="1739" y="4185"/>
                  <a:pt x="1739" y="4221"/>
                  <a:pt x="1739" y="4256"/>
                </a:cubicBezTo>
                <a:cubicBezTo>
                  <a:pt x="1739" y="4259"/>
                  <a:pt x="1739" y="4259"/>
                  <a:pt x="1739" y="4259"/>
                </a:cubicBezTo>
                <a:cubicBezTo>
                  <a:pt x="1739" y="4259"/>
                  <a:pt x="1739" y="4259"/>
                  <a:pt x="1739" y="4259"/>
                </a:cubicBezTo>
                <a:close/>
                <a:moveTo>
                  <a:pt x="1823" y="4269"/>
                </a:moveTo>
                <a:cubicBezTo>
                  <a:pt x="1800" y="4266"/>
                  <a:pt x="1777" y="4266"/>
                  <a:pt x="1755" y="4263"/>
                </a:cubicBezTo>
                <a:cubicBezTo>
                  <a:pt x="1755" y="4263"/>
                  <a:pt x="1755" y="4263"/>
                  <a:pt x="1752" y="4263"/>
                </a:cubicBezTo>
                <a:cubicBezTo>
                  <a:pt x="1752" y="4259"/>
                  <a:pt x="1752" y="4259"/>
                  <a:pt x="1752" y="4256"/>
                </a:cubicBezTo>
                <a:cubicBezTo>
                  <a:pt x="1752" y="4221"/>
                  <a:pt x="1752" y="4185"/>
                  <a:pt x="1752" y="4149"/>
                </a:cubicBezTo>
                <a:cubicBezTo>
                  <a:pt x="1752" y="4146"/>
                  <a:pt x="1752" y="4146"/>
                  <a:pt x="1752" y="4143"/>
                </a:cubicBezTo>
                <a:cubicBezTo>
                  <a:pt x="1755" y="4143"/>
                  <a:pt x="1755" y="4143"/>
                  <a:pt x="1755" y="4143"/>
                </a:cubicBezTo>
                <a:cubicBezTo>
                  <a:pt x="1777" y="4146"/>
                  <a:pt x="1800" y="4149"/>
                  <a:pt x="1820" y="4149"/>
                </a:cubicBezTo>
                <a:cubicBezTo>
                  <a:pt x="1823" y="4149"/>
                  <a:pt x="1823" y="4149"/>
                  <a:pt x="1823" y="4149"/>
                </a:cubicBezTo>
                <a:cubicBezTo>
                  <a:pt x="1823" y="4153"/>
                  <a:pt x="1823" y="4153"/>
                  <a:pt x="1823" y="4156"/>
                </a:cubicBezTo>
                <a:cubicBezTo>
                  <a:pt x="1823" y="4191"/>
                  <a:pt x="1823" y="4227"/>
                  <a:pt x="1823" y="4266"/>
                </a:cubicBezTo>
                <a:cubicBezTo>
                  <a:pt x="1823" y="4269"/>
                  <a:pt x="1823" y="4269"/>
                  <a:pt x="1823" y="4269"/>
                </a:cubicBezTo>
                <a:cubicBezTo>
                  <a:pt x="1823" y="4269"/>
                  <a:pt x="1823" y="4269"/>
                  <a:pt x="1823" y="4269"/>
                </a:cubicBezTo>
                <a:close/>
                <a:moveTo>
                  <a:pt x="1943" y="4282"/>
                </a:moveTo>
                <a:cubicBezTo>
                  <a:pt x="1907" y="4279"/>
                  <a:pt x="1875" y="4276"/>
                  <a:pt x="1839" y="4272"/>
                </a:cubicBezTo>
                <a:cubicBezTo>
                  <a:pt x="1839" y="4269"/>
                  <a:pt x="1839" y="4269"/>
                  <a:pt x="1836" y="4269"/>
                </a:cubicBezTo>
                <a:cubicBezTo>
                  <a:pt x="1836" y="4269"/>
                  <a:pt x="1836" y="4269"/>
                  <a:pt x="1836" y="4266"/>
                </a:cubicBezTo>
                <a:cubicBezTo>
                  <a:pt x="1836" y="4230"/>
                  <a:pt x="1836" y="4191"/>
                  <a:pt x="1836" y="4156"/>
                </a:cubicBezTo>
                <a:cubicBezTo>
                  <a:pt x="1836" y="4153"/>
                  <a:pt x="1836" y="4153"/>
                  <a:pt x="1836" y="4153"/>
                </a:cubicBezTo>
                <a:cubicBezTo>
                  <a:pt x="1839" y="4153"/>
                  <a:pt x="1839" y="4153"/>
                  <a:pt x="1839" y="4153"/>
                </a:cubicBezTo>
                <a:cubicBezTo>
                  <a:pt x="1871" y="4156"/>
                  <a:pt x="1907" y="4159"/>
                  <a:pt x="1939" y="4162"/>
                </a:cubicBezTo>
                <a:cubicBezTo>
                  <a:pt x="1943" y="4162"/>
                  <a:pt x="1943" y="4162"/>
                  <a:pt x="1943" y="4162"/>
                </a:cubicBezTo>
                <a:cubicBezTo>
                  <a:pt x="1943" y="4166"/>
                  <a:pt x="1943" y="4166"/>
                  <a:pt x="1943" y="4166"/>
                </a:cubicBezTo>
                <a:cubicBezTo>
                  <a:pt x="1943" y="4204"/>
                  <a:pt x="1943" y="4240"/>
                  <a:pt x="1943" y="4279"/>
                </a:cubicBezTo>
                <a:cubicBezTo>
                  <a:pt x="1943" y="4279"/>
                  <a:pt x="1943" y="4279"/>
                  <a:pt x="1943" y="4282"/>
                </a:cubicBezTo>
                <a:cubicBezTo>
                  <a:pt x="1943" y="4282"/>
                  <a:pt x="1943" y="4282"/>
                  <a:pt x="1943" y="4282"/>
                </a:cubicBezTo>
                <a:close/>
                <a:moveTo>
                  <a:pt x="622" y="4017"/>
                </a:moveTo>
                <a:cubicBezTo>
                  <a:pt x="606" y="4013"/>
                  <a:pt x="586" y="4013"/>
                  <a:pt x="570" y="4010"/>
                </a:cubicBezTo>
                <a:cubicBezTo>
                  <a:pt x="570" y="4010"/>
                  <a:pt x="570" y="4010"/>
                  <a:pt x="567" y="4010"/>
                </a:cubicBezTo>
                <a:cubicBezTo>
                  <a:pt x="567" y="4007"/>
                  <a:pt x="567" y="4007"/>
                  <a:pt x="567" y="4007"/>
                </a:cubicBezTo>
                <a:cubicBezTo>
                  <a:pt x="567" y="3975"/>
                  <a:pt x="567" y="3942"/>
                  <a:pt x="567" y="3910"/>
                </a:cubicBezTo>
                <a:cubicBezTo>
                  <a:pt x="567" y="3907"/>
                  <a:pt x="567" y="3907"/>
                  <a:pt x="567" y="3907"/>
                </a:cubicBezTo>
                <a:cubicBezTo>
                  <a:pt x="570" y="3907"/>
                  <a:pt x="570" y="3907"/>
                  <a:pt x="570" y="3907"/>
                </a:cubicBezTo>
                <a:cubicBezTo>
                  <a:pt x="586" y="3910"/>
                  <a:pt x="602" y="3910"/>
                  <a:pt x="622" y="3910"/>
                </a:cubicBezTo>
                <a:cubicBezTo>
                  <a:pt x="622" y="3910"/>
                  <a:pt x="622" y="3910"/>
                  <a:pt x="622" y="3910"/>
                </a:cubicBezTo>
                <a:cubicBezTo>
                  <a:pt x="622" y="3913"/>
                  <a:pt x="622" y="3913"/>
                  <a:pt x="622" y="3916"/>
                </a:cubicBezTo>
                <a:cubicBezTo>
                  <a:pt x="622" y="3949"/>
                  <a:pt x="622" y="3981"/>
                  <a:pt x="622" y="4013"/>
                </a:cubicBezTo>
                <a:cubicBezTo>
                  <a:pt x="622" y="4013"/>
                  <a:pt x="622" y="4013"/>
                  <a:pt x="622" y="4017"/>
                </a:cubicBezTo>
                <a:cubicBezTo>
                  <a:pt x="622" y="4017"/>
                  <a:pt x="622" y="4017"/>
                  <a:pt x="622" y="4017"/>
                </a:cubicBezTo>
                <a:close/>
                <a:moveTo>
                  <a:pt x="690" y="4023"/>
                </a:moveTo>
                <a:cubicBezTo>
                  <a:pt x="670" y="4020"/>
                  <a:pt x="654" y="4020"/>
                  <a:pt x="635" y="4017"/>
                </a:cubicBezTo>
                <a:cubicBezTo>
                  <a:pt x="635" y="4017"/>
                  <a:pt x="635" y="4017"/>
                  <a:pt x="635" y="4017"/>
                </a:cubicBezTo>
                <a:cubicBezTo>
                  <a:pt x="635" y="4013"/>
                  <a:pt x="635" y="4013"/>
                  <a:pt x="635" y="4013"/>
                </a:cubicBezTo>
                <a:cubicBezTo>
                  <a:pt x="635" y="3981"/>
                  <a:pt x="635" y="3949"/>
                  <a:pt x="635" y="3916"/>
                </a:cubicBezTo>
                <a:cubicBezTo>
                  <a:pt x="635" y="3913"/>
                  <a:pt x="635" y="3913"/>
                  <a:pt x="635" y="3913"/>
                </a:cubicBezTo>
                <a:cubicBezTo>
                  <a:pt x="635" y="3913"/>
                  <a:pt x="635" y="3913"/>
                  <a:pt x="635" y="3913"/>
                </a:cubicBezTo>
                <a:cubicBezTo>
                  <a:pt x="654" y="3913"/>
                  <a:pt x="670" y="3913"/>
                  <a:pt x="687" y="3916"/>
                </a:cubicBezTo>
                <a:cubicBezTo>
                  <a:pt x="690" y="3916"/>
                  <a:pt x="690" y="3916"/>
                  <a:pt x="690" y="3916"/>
                </a:cubicBezTo>
                <a:cubicBezTo>
                  <a:pt x="690" y="3920"/>
                  <a:pt x="690" y="3920"/>
                  <a:pt x="690" y="3920"/>
                </a:cubicBezTo>
                <a:cubicBezTo>
                  <a:pt x="690" y="3952"/>
                  <a:pt x="690" y="3984"/>
                  <a:pt x="690" y="4017"/>
                </a:cubicBezTo>
                <a:cubicBezTo>
                  <a:pt x="690" y="4020"/>
                  <a:pt x="690" y="4020"/>
                  <a:pt x="690" y="4023"/>
                </a:cubicBezTo>
                <a:cubicBezTo>
                  <a:pt x="690" y="4023"/>
                  <a:pt x="690" y="4023"/>
                  <a:pt x="690" y="4023"/>
                </a:cubicBezTo>
                <a:close/>
                <a:moveTo>
                  <a:pt x="758" y="4026"/>
                </a:moveTo>
                <a:cubicBezTo>
                  <a:pt x="738" y="4026"/>
                  <a:pt x="722" y="4023"/>
                  <a:pt x="703" y="4023"/>
                </a:cubicBezTo>
                <a:cubicBezTo>
                  <a:pt x="703" y="4023"/>
                  <a:pt x="703" y="4023"/>
                  <a:pt x="700" y="4023"/>
                </a:cubicBezTo>
                <a:cubicBezTo>
                  <a:pt x="700" y="4020"/>
                  <a:pt x="700" y="4020"/>
                  <a:pt x="700" y="4020"/>
                </a:cubicBezTo>
                <a:cubicBezTo>
                  <a:pt x="700" y="3988"/>
                  <a:pt x="700" y="3952"/>
                  <a:pt x="700" y="3920"/>
                </a:cubicBezTo>
                <a:cubicBezTo>
                  <a:pt x="700" y="3920"/>
                  <a:pt x="700" y="3920"/>
                  <a:pt x="700" y="3916"/>
                </a:cubicBezTo>
                <a:cubicBezTo>
                  <a:pt x="703" y="3916"/>
                  <a:pt x="703" y="3916"/>
                  <a:pt x="703" y="3916"/>
                </a:cubicBezTo>
                <a:cubicBezTo>
                  <a:pt x="719" y="3920"/>
                  <a:pt x="738" y="3920"/>
                  <a:pt x="755" y="3923"/>
                </a:cubicBezTo>
                <a:cubicBezTo>
                  <a:pt x="758" y="3923"/>
                  <a:pt x="758" y="3923"/>
                  <a:pt x="758" y="3923"/>
                </a:cubicBezTo>
                <a:cubicBezTo>
                  <a:pt x="758" y="3923"/>
                  <a:pt x="758" y="3923"/>
                  <a:pt x="758" y="3926"/>
                </a:cubicBezTo>
                <a:cubicBezTo>
                  <a:pt x="758" y="3958"/>
                  <a:pt x="758" y="3991"/>
                  <a:pt x="758" y="4023"/>
                </a:cubicBezTo>
                <a:cubicBezTo>
                  <a:pt x="758" y="4026"/>
                  <a:pt x="758" y="4026"/>
                  <a:pt x="758" y="4026"/>
                </a:cubicBezTo>
                <a:cubicBezTo>
                  <a:pt x="758" y="4026"/>
                  <a:pt x="758" y="4026"/>
                  <a:pt x="758" y="4026"/>
                </a:cubicBezTo>
                <a:close/>
                <a:moveTo>
                  <a:pt x="826" y="4033"/>
                </a:moveTo>
                <a:cubicBezTo>
                  <a:pt x="806" y="4033"/>
                  <a:pt x="790" y="4030"/>
                  <a:pt x="771" y="4030"/>
                </a:cubicBezTo>
                <a:cubicBezTo>
                  <a:pt x="771" y="4030"/>
                  <a:pt x="771" y="4030"/>
                  <a:pt x="768" y="4030"/>
                </a:cubicBezTo>
                <a:cubicBezTo>
                  <a:pt x="768" y="4026"/>
                  <a:pt x="768" y="4026"/>
                  <a:pt x="768" y="4026"/>
                </a:cubicBezTo>
                <a:cubicBezTo>
                  <a:pt x="768" y="3991"/>
                  <a:pt x="768" y="3958"/>
                  <a:pt x="768" y="3926"/>
                </a:cubicBezTo>
                <a:cubicBezTo>
                  <a:pt x="768" y="3923"/>
                  <a:pt x="768" y="3923"/>
                  <a:pt x="768" y="3923"/>
                </a:cubicBezTo>
                <a:cubicBezTo>
                  <a:pt x="771" y="3923"/>
                  <a:pt x="771" y="3923"/>
                  <a:pt x="771" y="3923"/>
                </a:cubicBezTo>
                <a:cubicBezTo>
                  <a:pt x="787" y="3923"/>
                  <a:pt x="806" y="3926"/>
                  <a:pt x="826" y="3926"/>
                </a:cubicBezTo>
                <a:cubicBezTo>
                  <a:pt x="826" y="3926"/>
                  <a:pt x="826" y="3926"/>
                  <a:pt x="826" y="3926"/>
                </a:cubicBezTo>
                <a:cubicBezTo>
                  <a:pt x="826" y="3929"/>
                  <a:pt x="826" y="3929"/>
                  <a:pt x="826" y="3929"/>
                </a:cubicBezTo>
                <a:cubicBezTo>
                  <a:pt x="826" y="3965"/>
                  <a:pt x="826" y="3997"/>
                  <a:pt x="826" y="4030"/>
                </a:cubicBezTo>
                <a:cubicBezTo>
                  <a:pt x="826" y="4033"/>
                  <a:pt x="826" y="4033"/>
                  <a:pt x="826" y="4033"/>
                </a:cubicBezTo>
                <a:cubicBezTo>
                  <a:pt x="826" y="4033"/>
                  <a:pt x="826" y="4033"/>
                  <a:pt x="826" y="4033"/>
                </a:cubicBezTo>
                <a:close/>
                <a:moveTo>
                  <a:pt x="894" y="4039"/>
                </a:moveTo>
                <a:cubicBezTo>
                  <a:pt x="878" y="4039"/>
                  <a:pt x="858" y="4036"/>
                  <a:pt x="839" y="4036"/>
                </a:cubicBezTo>
                <a:cubicBezTo>
                  <a:pt x="839" y="4036"/>
                  <a:pt x="839" y="4036"/>
                  <a:pt x="839" y="4036"/>
                </a:cubicBezTo>
                <a:cubicBezTo>
                  <a:pt x="839" y="4033"/>
                  <a:pt x="839" y="4033"/>
                  <a:pt x="839" y="4030"/>
                </a:cubicBezTo>
                <a:cubicBezTo>
                  <a:pt x="839" y="3997"/>
                  <a:pt x="839" y="3965"/>
                  <a:pt x="836" y="3932"/>
                </a:cubicBezTo>
                <a:cubicBezTo>
                  <a:pt x="836" y="3929"/>
                  <a:pt x="836" y="3929"/>
                  <a:pt x="836" y="3929"/>
                </a:cubicBezTo>
                <a:cubicBezTo>
                  <a:pt x="839" y="3929"/>
                  <a:pt x="839" y="3929"/>
                  <a:pt x="839" y="3929"/>
                </a:cubicBezTo>
                <a:cubicBezTo>
                  <a:pt x="858" y="3929"/>
                  <a:pt x="874" y="3932"/>
                  <a:pt x="894" y="3932"/>
                </a:cubicBezTo>
                <a:cubicBezTo>
                  <a:pt x="897" y="3932"/>
                  <a:pt x="897" y="3932"/>
                  <a:pt x="897" y="3932"/>
                </a:cubicBezTo>
                <a:cubicBezTo>
                  <a:pt x="897" y="3936"/>
                  <a:pt x="897" y="3936"/>
                  <a:pt x="897" y="3936"/>
                </a:cubicBezTo>
                <a:cubicBezTo>
                  <a:pt x="897" y="3971"/>
                  <a:pt x="897" y="4004"/>
                  <a:pt x="897" y="4036"/>
                </a:cubicBezTo>
                <a:cubicBezTo>
                  <a:pt x="897" y="4039"/>
                  <a:pt x="897" y="4039"/>
                  <a:pt x="897" y="4039"/>
                </a:cubicBezTo>
                <a:cubicBezTo>
                  <a:pt x="894" y="4039"/>
                  <a:pt x="894" y="4039"/>
                  <a:pt x="894" y="4039"/>
                </a:cubicBezTo>
                <a:close/>
                <a:moveTo>
                  <a:pt x="965" y="4046"/>
                </a:moveTo>
                <a:cubicBezTo>
                  <a:pt x="946" y="4046"/>
                  <a:pt x="929" y="4043"/>
                  <a:pt x="910" y="4043"/>
                </a:cubicBezTo>
                <a:cubicBezTo>
                  <a:pt x="907" y="4043"/>
                  <a:pt x="907" y="4043"/>
                  <a:pt x="907" y="4043"/>
                </a:cubicBezTo>
                <a:cubicBezTo>
                  <a:pt x="907" y="4039"/>
                  <a:pt x="907" y="4039"/>
                  <a:pt x="907" y="4036"/>
                </a:cubicBezTo>
                <a:cubicBezTo>
                  <a:pt x="907" y="4004"/>
                  <a:pt x="907" y="3971"/>
                  <a:pt x="907" y="3936"/>
                </a:cubicBezTo>
                <a:cubicBezTo>
                  <a:pt x="907" y="3936"/>
                  <a:pt x="907" y="3936"/>
                  <a:pt x="907" y="3932"/>
                </a:cubicBezTo>
                <a:cubicBezTo>
                  <a:pt x="907" y="3932"/>
                  <a:pt x="907" y="3932"/>
                  <a:pt x="910" y="3932"/>
                </a:cubicBezTo>
                <a:cubicBezTo>
                  <a:pt x="926" y="3936"/>
                  <a:pt x="946" y="3936"/>
                  <a:pt x="965" y="3939"/>
                </a:cubicBezTo>
                <a:cubicBezTo>
                  <a:pt x="965" y="3939"/>
                  <a:pt x="965" y="3939"/>
                  <a:pt x="968" y="3939"/>
                </a:cubicBezTo>
                <a:cubicBezTo>
                  <a:pt x="968" y="3942"/>
                  <a:pt x="968" y="3942"/>
                  <a:pt x="968" y="3942"/>
                </a:cubicBezTo>
                <a:cubicBezTo>
                  <a:pt x="968" y="3975"/>
                  <a:pt x="968" y="4010"/>
                  <a:pt x="968" y="4043"/>
                </a:cubicBezTo>
                <a:cubicBezTo>
                  <a:pt x="968" y="4046"/>
                  <a:pt x="968" y="4046"/>
                  <a:pt x="968" y="4046"/>
                </a:cubicBezTo>
                <a:cubicBezTo>
                  <a:pt x="965" y="4046"/>
                  <a:pt x="965" y="4046"/>
                  <a:pt x="965" y="4046"/>
                </a:cubicBezTo>
                <a:close/>
                <a:moveTo>
                  <a:pt x="1036" y="4052"/>
                </a:moveTo>
                <a:cubicBezTo>
                  <a:pt x="1017" y="4052"/>
                  <a:pt x="1001" y="4049"/>
                  <a:pt x="981" y="4049"/>
                </a:cubicBezTo>
                <a:cubicBezTo>
                  <a:pt x="978" y="4049"/>
                  <a:pt x="978" y="4049"/>
                  <a:pt x="978" y="4049"/>
                </a:cubicBezTo>
                <a:cubicBezTo>
                  <a:pt x="978" y="4046"/>
                  <a:pt x="978" y="4046"/>
                  <a:pt x="978" y="4043"/>
                </a:cubicBezTo>
                <a:cubicBezTo>
                  <a:pt x="978" y="4010"/>
                  <a:pt x="978" y="3978"/>
                  <a:pt x="978" y="3942"/>
                </a:cubicBezTo>
                <a:cubicBezTo>
                  <a:pt x="978" y="3939"/>
                  <a:pt x="978" y="3939"/>
                  <a:pt x="978" y="3939"/>
                </a:cubicBezTo>
                <a:cubicBezTo>
                  <a:pt x="978" y="3939"/>
                  <a:pt x="978" y="3939"/>
                  <a:pt x="981" y="3939"/>
                </a:cubicBezTo>
                <a:cubicBezTo>
                  <a:pt x="997" y="3939"/>
                  <a:pt x="1017" y="3942"/>
                  <a:pt x="1036" y="3942"/>
                </a:cubicBezTo>
                <a:cubicBezTo>
                  <a:pt x="1039" y="3942"/>
                  <a:pt x="1039" y="3942"/>
                  <a:pt x="1039" y="3942"/>
                </a:cubicBezTo>
                <a:cubicBezTo>
                  <a:pt x="1039" y="3945"/>
                  <a:pt x="1039" y="3945"/>
                  <a:pt x="1039" y="3949"/>
                </a:cubicBezTo>
                <a:cubicBezTo>
                  <a:pt x="1039" y="3981"/>
                  <a:pt x="1039" y="4017"/>
                  <a:pt x="1039" y="4049"/>
                </a:cubicBezTo>
                <a:cubicBezTo>
                  <a:pt x="1039" y="4052"/>
                  <a:pt x="1039" y="4052"/>
                  <a:pt x="1039" y="4052"/>
                </a:cubicBezTo>
                <a:cubicBezTo>
                  <a:pt x="1036" y="4052"/>
                  <a:pt x="1036" y="4052"/>
                  <a:pt x="1036" y="4052"/>
                </a:cubicBezTo>
                <a:close/>
                <a:moveTo>
                  <a:pt x="1111" y="4059"/>
                </a:moveTo>
                <a:cubicBezTo>
                  <a:pt x="1091" y="4059"/>
                  <a:pt x="1072" y="4055"/>
                  <a:pt x="1052" y="4055"/>
                </a:cubicBezTo>
                <a:cubicBezTo>
                  <a:pt x="1052" y="4055"/>
                  <a:pt x="1052" y="4055"/>
                  <a:pt x="1049" y="4055"/>
                </a:cubicBezTo>
                <a:cubicBezTo>
                  <a:pt x="1049" y="4052"/>
                  <a:pt x="1049" y="4052"/>
                  <a:pt x="1049" y="4049"/>
                </a:cubicBezTo>
                <a:cubicBezTo>
                  <a:pt x="1049" y="4017"/>
                  <a:pt x="1049" y="3981"/>
                  <a:pt x="1049" y="3949"/>
                </a:cubicBezTo>
                <a:cubicBezTo>
                  <a:pt x="1049" y="3945"/>
                  <a:pt x="1049" y="3945"/>
                  <a:pt x="1049" y="3945"/>
                </a:cubicBezTo>
                <a:cubicBezTo>
                  <a:pt x="1052" y="3945"/>
                  <a:pt x="1052" y="3945"/>
                  <a:pt x="1052" y="3945"/>
                </a:cubicBezTo>
                <a:cubicBezTo>
                  <a:pt x="1072" y="3945"/>
                  <a:pt x="1091" y="3949"/>
                  <a:pt x="1111" y="3949"/>
                </a:cubicBezTo>
                <a:cubicBezTo>
                  <a:pt x="1111" y="3949"/>
                  <a:pt x="1111" y="3949"/>
                  <a:pt x="1111" y="3949"/>
                </a:cubicBezTo>
                <a:cubicBezTo>
                  <a:pt x="1111" y="3952"/>
                  <a:pt x="1111" y="3952"/>
                  <a:pt x="1111" y="3952"/>
                </a:cubicBezTo>
                <a:cubicBezTo>
                  <a:pt x="1111" y="3988"/>
                  <a:pt x="1111" y="4023"/>
                  <a:pt x="1114" y="4055"/>
                </a:cubicBezTo>
                <a:cubicBezTo>
                  <a:pt x="1114" y="4059"/>
                  <a:pt x="1114" y="4059"/>
                  <a:pt x="1114" y="4059"/>
                </a:cubicBezTo>
                <a:cubicBezTo>
                  <a:pt x="1111" y="4059"/>
                  <a:pt x="1111" y="4059"/>
                  <a:pt x="1111" y="4059"/>
                </a:cubicBezTo>
                <a:close/>
                <a:moveTo>
                  <a:pt x="1185" y="4065"/>
                </a:moveTo>
                <a:cubicBezTo>
                  <a:pt x="1166" y="4065"/>
                  <a:pt x="1146" y="4062"/>
                  <a:pt x="1127" y="4062"/>
                </a:cubicBezTo>
                <a:cubicBezTo>
                  <a:pt x="1124" y="4062"/>
                  <a:pt x="1124" y="4062"/>
                  <a:pt x="1124" y="4062"/>
                </a:cubicBezTo>
                <a:cubicBezTo>
                  <a:pt x="1124" y="4059"/>
                  <a:pt x="1124" y="4059"/>
                  <a:pt x="1124" y="4055"/>
                </a:cubicBezTo>
                <a:cubicBezTo>
                  <a:pt x="1124" y="4023"/>
                  <a:pt x="1124" y="3988"/>
                  <a:pt x="1124" y="3955"/>
                </a:cubicBezTo>
                <a:cubicBezTo>
                  <a:pt x="1124" y="3952"/>
                  <a:pt x="1124" y="3952"/>
                  <a:pt x="1124" y="3952"/>
                </a:cubicBezTo>
                <a:cubicBezTo>
                  <a:pt x="1124" y="3952"/>
                  <a:pt x="1124" y="3952"/>
                  <a:pt x="1127" y="3952"/>
                </a:cubicBezTo>
                <a:cubicBezTo>
                  <a:pt x="1146" y="3952"/>
                  <a:pt x="1166" y="3952"/>
                  <a:pt x="1185" y="3955"/>
                </a:cubicBezTo>
                <a:cubicBezTo>
                  <a:pt x="1185" y="3955"/>
                  <a:pt x="1185" y="3955"/>
                  <a:pt x="1185" y="3955"/>
                </a:cubicBezTo>
                <a:cubicBezTo>
                  <a:pt x="1185" y="3958"/>
                  <a:pt x="1185" y="3958"/>
                  <a:pt x="1185" y="3958"/>
                </a:cubicBezTo>
                <a:cubicBezTo>
                  <a:pt x="1185" y="3994"/>
                  <a:pt x="1185" y="4030"/>
                  <a:pt x="1185" y="4062"/>
                </a:cubicBezTo>
                <a:cubicBezTo>
                  <a:pt x="1185" y="4065"/>
                  <a:pt x="1185" y="4065"/>
                  <a:pt x="1185" y="4065"/>
                </a:cubicBezTo>
                <a:cubicBezTo>
                  <a:pt x="1185" y="4065"/>
                  <a:pt x="1185" y="4065"/>
                  <a:pt x="1185" y="4065"/>
                </a:cubicBezTo>
                <a:close/>
                <a:moveTo>
                  <a:pt x="1260" y="4072"/>
                </a:moveTo>
                <a:cubicBezTo>
                  <a:pt x="1240" y="4072"/>
                  <a:pt x="1221" y="4068"/>
                  <a:pt x="1201" y="4068"/>
                </a:cubicBezTo>
                <a:cubicBezTo>
                  <a:pt x="1198" y="4068"/>
                  <a:pt x="1198" y="4068"/>
                  <a:pt x="1198" y="4068"/>
                </a:cubicBezTo>
                <a:cubicBezTo>
                  <a:pt x="1198" y="4065"/>
                  <a:pt x="1198" y="4065"/>
                  <a:pt x="1198" y="4062"/>
                </a:cubicBezTo>
                <a:cubicBezTo>
                  <a:pt x="1198" y="4030"/>
                  <a:pt x="1198" y="3994"/>
                  <a:pt x="1198" y="3958"/>
                </a:cubicBezTo>
                <a:cubicBezTo>
                  <a:pt x="1198" y="3958"/>
                  <a:pt x="1198" y="3958"/>
                  <a:pt x="1198" y="3955"/>
                </a:cubicBezTo>
                <a:cubicBezTo>
                  <a:pt x="1198" y="3955"/>
                  <a:pt x="1198" y="3955"/>
                  <a:pt x="1198" y="3955"/>
                </a:cubicBezTo>
                <a:cubicBezTo>
                  <a:pt x="1221" y="3958"/>
                  <a:pt x="1240" y="3958"/>
                  <a:pt x="1260" y="3962"/>
                </a:cubicBezTo>
                <a:cubicBezTo>
                  <a:pt x="1260" y="3962"/>
                  <a:pt x="1260" y="3962"/>
                  <a:pt x="1260" y="3962"/>
                </a:cubicBezTo>
                <a:cubicBezTo>
                  <a:pt x="1260" y="3965"/>
                  <a:pt x="1260" y="3965"/>
                  <a:pt x="1260" y="3965"/>
                </a:cubicBezTo>
                <a:cubicBezTo>
                  <a:pt x="1263" y="4000"/>
                  <a:pt x="1263" y="4036"/>
                  <a:pt x="1263" y="4068"/>
                </a:cubicBezTo>
                <a:cubicBezTo>
                  <a:pt x="1263" y="4072"/>
                  <a:pt x="1263" y="4072"/>
                  <a:pt x="1263" y="4072"/>
                </a:cubicBezTo>
                <a:cubicBezTo>
                  <a:pt x="1260" y="4072"/>
                  <a:pt x="1260" y="4072"/>
                  <a:pt x="1260" y="4072"/>
                </a:cubicBezTo>
                <a:close/>
                <a:moveTo>
                  <a:pt x="1337" y="4078"/>
                </a:moveTo>
                <a:cubicBezTo>
                  <a:pt x="1315" y="4078"/>
                  <a:pt x="1295" y="4075"/>
                  <a:pt x="1276" y="4075"/>
                </a:cubicBezTo>
                <a:cubicBezTo>
                  <a:pt x="1276" y="4075"/>
                  <a:pt x="1276" y="4075"/>
                  <a:pt x="1273" y="4075"/>
                </a:cubicBezTo>
                <a:cubicBezTo>
                  <a:pt x="1273" y="4072"/>
                  <a:pt x="1273" y="4072"/>
                  <a:pt x="1273" y="4068"/>
                </a:cubicBezTo>
                <a:cubicBezTo>
                  <a:pt x="1273" y="4036"/>
                  <a:pt x="1273" y="4000"/>
                  <a:pt x="1273" y="3965"/>
                </a:cubicBezTo>
                <a:cubicBezTo>
                  <a:pt x="1273" y="3965"/>
                  <a:pt x="1273" y="3965"/>
                  <a:pt x="1273" y="3962"/>
                </a:cubicBezTo>
                <a:cubicBezTo>
                  <a:pt x="1276" y="3962"/>
                  <a:pt x="1276" y="3962"/>
                  <a:pt x="1276" y="3962"/>
                </a:cubicBezTo>
                <a:cubicBezTo>
                  <a:pt x="1295" y="3965"/>
                  <a:pt x="1315" y="3965"/>
                  <a:pt x="1334" y="3968"/>
                </a:cubicBezTo>
                <a:cubicBezTo>
                  <a:pt x="1337" y="3968"/>
                  <a:pt x="1337" y="3968"/>
                  <a:pt x="1337" y="3968"/>
                </a:cubicBezTo>
                <a:cubicBezTo>
                  <a:pt x="1337" y="3971"/>
                  <a:pt x="1337" y="3971"/>
                  <a:pt x="1337" y="3971"/>
                </a:cubicBezTo>
                <a:cubicBezTo>
                  <a:pt x="1337" y="4007"/>
                  <a:pt x="1337" y="4043"/>
                  <a:pt x="1337" y="4075"/>
                </a:cubicBezTo>
                <a:cubicBezTo>
                  <a:pt x="1337" y="4078"/>
                  <a:pt x="1337" y="4078"/>
                  <a:pt x="1337" y="4081"/>
                </a:cubicBezTo>
                <a:cubicBezTo>
                  <a:pt x="1337" y="4078"/>
                  <a:pt x="1337" y="4078"/>
                  <a:pt x="1337" y="4078"/>
                </a:cubicBezTo>
                <a:close/>
                <a:moveTo>
                  <a:pt x="1415" y="4088"/>
                </a:moveTo>
                <a:cubicBezTo>
                  <a:pt x="1392" y="4085"/>
                  <a:pt x="1373" y="4081"/>
                  <a:pt x="1353" y="4081"/>
                </a:cubicBezTo>
                <a:cubicBezTo>
                  <a:pt x="1350" y="4081"/>
                  <a:pt x="1350" y="4081"/>
                  <a:pt x="1350" y="4081"/>
                </a:cubicBezTo>
                <a:cubicBezTo>
                  <a:pt x="1350" y="4078"/>
                  <a:pt x="1350" y="4078"/>
                  <a:pt x="1350" y="4078"/>
                </a:cubicBezTo>
                <a:cubicBezTo>
                  <a:pt x="1350" y="4043"/>
                  <a:pt x="1350" y="4007"/>
                  <a:pt x="1350" y="3971"/>
                </a:cubicBezTo>
                <a:cubicBezTo>
                  <a:pt x="1350" y="3968"/>
                  <a:pt x="1350" y="3968"/>
                  <a:pt x="1350" y="3968"/>
                </a:cubicBezTo>
                <a:cubicBezTo>
                  <a:pt x="1350" y="3968"/>
                  <a:pt x="1350" y="3968"/>
                  <a:pt x="1350" y="3968"/>
                </a:cubicBezTo>
                <a:cubicBezTo>
                  <a:pt x="1373" y="3971"/>
                  <a:pt x="1392" y="3971"/>
                  <a:pt x="1412" y="3975"/>
                </a:cubicBezTo>
                <a:cubicBezTo>
                  <a:pt x="1415" y="3975"/>
                  <a:pt x="1415" y="3975"/>
                  <a:pt x="1415" y="3975"/>
                </a:cubicBezTo>
                <a:cubicBezTo>
                  <a:pt x="1415" y="3975"/>
                  <a:pt x="1415" y="3975"/>
                  <a:pt x="1415" y="3978"/>
                </a:cubicBezTo>
                <a:cubicBezTo>
                  <a:pt x="1415" y="4013"/>
                  <a:pt x="1415" y="4049"/>
                  <a:pt x="1415" y="4085"/>
                </a:cubicBezTo>
                <a:cubicBezTo>
                  <a:pt x="1415" y="4085"/>
                  <a:pt x="1415" y="4085"/>
                  <a:pt x="1415" y="4088"/>
                </a:cubicBezTo>
                <a:cubicBezTo>
                  <a:pt x="1415" y="4088"/>
                  <a:pt x="1415" y="4088"/>
                  <a:pt x="1415" y="4088"/>
                </a:cubicBezTo>
                <a:close/>
                <a:moveTo>
                  <a:pt x="1493" y="4094"/>
                </a:moveTo>
                <a:cubicBezTo>
                  <a:pt x="1473" y="4091"/>
                  <a:pt x="1451" y="4091"/>
                  <a:pt x="1431" y="4088"/>
                </a:cubicBezTo>
                <a:cubicBezTo>
                  <a:pt x="1428" y="4088"/>
                  <a:pt x="1428" y="4088"/>
                  <a:pt x="1428" y="4088"/>
                </a:cubicBezTo>
                <a:cubicBezTo>
                  <a:pt x="1428" y="4085"/>
                  <a:pt x="1428" y="4085"/>
                  <a:pt x="1428" y="4085"/>
                </a:cubicBezTo>
                <a:cubicBezTo>
                  <a:pt x="1428" y="4049"/>
                  <a:pt x="1428" y="4013"/>
                  <a:pt x="1428" y="3978"/>
                </a:cubicBezTo>
                <a:cubicBezTo>
                  <a:pt x="1428" y="3975"/>
                  <a:pt x="1428" y="3975"/>
                  <a:pt x="1428" y="3975"/>
                </a:cubicBezTo>
                <a:cubicBezTo>
                  <a:pt x="1428" y="3975"/>
                  <a:pt x="1428" y="3975"/>
                  <a:pt x="1431" y="3975"/>
                </a:cubicBezTo>
                <a:cubicBezTo>
                  <a:pt x="1451" y="3975"/>
                  <a:pt x="1470" y="3978"/>
                  <a:pt x="1493" y="3978"/>
                </a:cubicBezTo>
                <a:cubicBezTo>
                  <a:pt x="1493" y="3981"/>
                  <a:pt x="1493" y="3981"/>
                  <a:pt x="1493" y="3981"/>
                </a:cubicBezTo>
                <a:cubicBezTo>
                  <a:pt x="1493" y="3981"/>
                  <a:pt x="1493" y="3981"/>
                  <a:pt x="1493" y="3984"/>
                </a:cubicBezTo>
                <a:cubicBezTo>
                  <a:pt x="1493" y="4020"/>
                  <a:pt x="1496" y="4055"/>
                  <a:pt x="1496" y="4091"/>
                </a:cubicBezTo>
                <a:cubicBezTo>
                  <a:pt x="1496" y="4091"/>
                  <a:pt x="1496" y="4091"/>
                  <a:pt x="1496" y="4094"/>
                </a:cubicBezTo>
                <a:cubicBezTo>
                  <a:pt x="1493" y="4094"/>
                  <a:pt x="1493" y="4094"/>
                  <a:pt x="1493" y="4094"/>
                </a:cubicBezTo>
                <a:close/>
                <a:moveTo>
                  <a:pt x="1573" y="4101"/>
                </a:moveTo>
                <a:cubicBezTo>
                  <a:pt x="1551" y="4098"/>
                  <a:pt x="1531" y="4098"/>
                  <a:pt x="1509" y="4094"/>
                </a:cubicBezTo>
                <a:cubicBezTo>
                  <a:pt x="1509" y="4094"/>
                  <a:pt x="1509" y="4094"/>
                  <a:pt x="1506" y="4094"/>
                </a:cubicBezTo>
                <a:cubicBezTo>
                  <a:pt x="1506" y="4091"/>
                  <a:pt x="1506" y="4091"/>
                  <a:pt x="1506" y="4091"/>
                </a:cubicBezTo>
                <a:cubicBezTo>
                  <a:pt x="1506" y="4055"/>
                  <a:pt x="1506" y="4020"/>
                  <a:pt x="1506" y="3984"/>
                </a:cubicBezTo>
                <a:cubicBezTo>
                  <a:pt x="1506" y="3981"/>
                  <a:pt x="1506" y="3981"/>
                  <a:pt x="1506" y="3981"/>
                </a:cubicBezTo>
                <a:cubicBezTo>
                  <a:pt x="1509" y="3981"/>
                  <a:pt x="1509" y="3981"/>
                  <a:pt x="1509" y="3981"/>
                </a:cubicBezTo>
                <a:cubicBezTo>
                  <a:pt x="1528" y="3981"/>
                  <a:pt x="1551" y="3984"/>
                  <a:pt x="1570" y="3984"/>
                </a:cubicBezTo>
                <a:cubicBezTo>
                  <a:pt x="1573" y="3984"/>
                  <a:pt x="1573" y="3984"/>
                  <a:pt x="1573" y="3984"/>
                </a:cubicBezTo>
                <a:cubicBezTo>
                  <a:pt x="1573" y="3988"/>
                  <a:pt x="1573" y="3988"/>
                  <a:pt x="1573" y="3991"/>
                </a:cubicBezTo>
                <a:cubicBezTo>
                  <a:pt x="1573" y="4026"/>
                  <a:pt x="1573" y="4062"/>
                  <a:pt x="1573" y="4098"/>
                </a:cubicBezTo>
                <a:cubicBezTo>
                  <a:pt x="1573" y="4101"/>
                  <a:pt x="1573" y="4101"/>
                  <a:pt x="1573" y="4101"/>
                </a:cubicBezTo>
                <a:cubicBezTo>
                  <a:pt x="1573" y="4101"/>
                  <a:pt x="1573" y="4101"/>
                  <a:pt x="1573" y="4101"/>
                </a:cubicBezTo>
                <a:close/>
                <a:moveTo>
                  <a:pt x="1654" y="4107"/>
                </a:moveTo>
                <a:cubicBezTo>
                  <a:pt x="1632" y="4107"/>
                  <a:pt x="1612" y="4104"/>
                  <a:pt x="1590" y="4104"/>
                </a:cubicBezTo>
                <a:cubicBezTo>
                  <a:pt x="1590" y="4104"/>
                  <a:pt x="1590" y="4101"/>
                  <a:pt x="1586" y="4101"/>
                </a:cubicBezTo>
                <a:cubicBezTo>
                  <a:pt x="1586" y="4101"/>
                  <a:pt x="1586" y="4101"/>
                  <a:pt x="1586" y="4098"/>
                </a:cubicBezTo>
                <a:cubicBezTo>
                  <a:pt x="1586" y="4062"/>
                  <a:pt x="1586" y="4026"/>
                  <a:pt x="1586" y="3991"/>
                </a:cubicBezTo>
                <a:cubicBezTo>
                  <a:pt x="1586" y="3988"/>
                  <a:pt x="1586" y="3988"/>
                  <a:pt x="1586" y="3988"/>
                </a:cubicBezTo>
                <a:cubicBezTo>
                  <a:pt x="1590" y="3988"/>
                  <a:pt x="1590" y="3988"/>
                  <a:pt x="1590" y="3988"/>
                </a:cubicBezTo>
                <a:cubicBezTo>
                  <a:pt x="1609" y="3988"/>
                  <a:pt x="1632" y="3991"/>
                  <a:pt x="1654" y="3991"/>
                </a:cubicBezTo>
                <a:cubicBezTo>
                  <a:pt x="1654" y="3991"/>
                  <a:pt x="1654" y="3991"/>
                  <a:pt x="1654" y="3991"/>
                </a:cubicBezTo>
                <a:cubicBezTo>
                  <a:pt x="1654" y="3994"/>
                  <a:pt x="1654" y="3994"/>
                  <a:pt x="1654" y="3997"/>
                </a:cubicBezTo>
                <a:cubicBezTo>
                  <a:pt x="1654" y="4033"/>
                  <a:pt x="1654" y="4068"/>
                  <a:pt x="1658" y="4104"/>
                </a:cubicBezTo>
                <a:cubicBezTo>
                  <a:pt x="1658" y="4107"/>
                  <a:pt x="1658" y="4107"/>
                  <a:pt x="1658" y="4107"/>
                </a:cubicBezTo>
                <a:cubicBezTo>
                  <a:pt x="1654" y="4107"/>
                  <a:pt x="1654" y="4107"/>
                  <a:pt x="1654" y="4107"/>
                </a:cubicBezTo>
                <a:close/>
                <a:moveTo>
                  <a:pt x="1735" y="4117"/>
                </a:moveTo>
                <a:cubicBezTo>
                  <a:pt x="1716" y="4114"/>
                  <a:pt x="1693" y="4110"/>
                  <a:pt x="1671" y="4110"/>
                </a:cubicBezTo>
                <a:cubicBezTo>
                  <a:pt x="1671" y="4110"/>
                  <a:pt x="1671" y="4110"/>
                  <a:pt x="1667" y="4110"/>
                </a:cubicBezTo>
                <a:cubicBezTo>
                  <a:pt x="1671" y="4107"/>
                  <a:pt x="1671" y="4107"/>
                  <a:pt x="1671" y="4104"/>
                </a:cubicBezTo>
                <a:cubicBezTo>
                  <a:pt x="1667" y="4068"/>
                  <a:pt x="1667" y="4033"/>
                  <a:pt x="1667" y="3997"/>
                </a:cubicBezTo>
                <a:cubicBezTo>
                  <a:pt x="1667" y="3994"/>
                  <a:pt x="1667" y="3994"/>
                  <a:pt x="1667" y="3994"/>
                </a:cubicBezTo>
                <a:cubicBezTo>
                  <a:pt x="1671" y="3994"/>
                  <a:pt x="1671" y="3994"/>
                  <a:pt x="1671" y="3994"/>
                </a:cubicBezTo>
                <a:cubicBezTo>
                  <a:pt x="1693" y="3994"/>
                  <a:pt x="1713" y="3997"/>
                  <a:pt x="1735" y="3997"/>
                </a:cubicBezTo>
                <a:cubicBezTo>
                  <a:pt x="1739" y="3997"/>
                  <a:pt x="1739" y="3997"/>
                  <a:pt x="1739" y="3997"/>
                </a:cubicBezTo>
                <a:cubicBezTo>
                  <a:pt x="1739" y="4000"/>
                  <a:pt x="1739" y="4000"/>
                  <a:pt x="1739" y="4004"/>
                </a:cubicBezTo>
                <a:cubicBezTo>
                  <a:pt x="1739" y="4039"/>
                  <a:pt x="1739" y="4075"/>
                  <a:pt x="1739" y="4110"/>
                </a:cubicBezTo>
                <a:cubicBezTo>
                  <a:pt x="1739" y="4114"/>
                  <a:pt x="1739" y="4114"/>
                  <a:pt x="1739" y="4117"/>
                </a:cubicBezTo>
                <a:cubicBezTo>
                  <a:pt x="1739" y="4117"/>
                  <a:pt x="1739" y="4117"/>
                  <a:pt x="1735" y="4117"/>
                </a:cubicBezTo>
                <a:close/>
                <a:moveTo>
                  <a:pt x="1820" y="4123"/>
                </a:moveTo>
                <a:cubicBezTo>
                  <a:pt x="1800" y="4120"/>
                  <a:pt x="1777" y="4120"/>
                  <a:pt x="1755" y="4117"/>
                </a:cubicBezTo>
                <a:cubicBezTo>
                  <a:pt x="1752" y="4117"/>
                  <a:pt x="1752" y="4117"/>
                  <a:pt x="1752" y="4117"/>
                </a:cubicBezTo>
                <a:cubicBezTo>
                  <a:pt x="1752" y="4114"/>
                  <a:pt x="1752" y="4114"/>
                  <a:pt x="1752" y="4114"/>
                </a:cubicBezTo>
                <a:cubicBezTo>
                  <a:pt x="1752" y="4075"/>
                  <a:pt x="1752" y="4039"/>
                  <a:pt x="1752" y="4004"/>
                </a:cubicBezTo>
                <a:cubicBezTo>
                  <a:pt x="1752" y="4000"/>
                  <a:pt x="1752" y="4000"/>
                  <a:pt x="1752" y="4000"/>
                </a:cubicBezTo>
                <a:cubicBezTo>
                  <a:pt x="1752" y="4000"/>
                  <a:pt x="1752" y="4000"/>
                  <a:pt x="1755" y="4000"/>
                </a:cubicBezTo>
                <a:cubicBezTo>
                  <a:pt x="1774" y="4000"/>
                  <a:pt x="1797" y="4004"/>
                  <a:pt x="1820" y="4004"/>
                </a:cubicBezTo>
                <a:cubicBezTo>
                  <a:pt x="1823" y="4004"/>
                  <a:pt x="1823" y="4004"/>
                  <a:pt x="1823" y="4004"/>
                </a:cubicBezTo>
                <a:cubicBezTo>
                  <a:pt x="1823" y="4007"/>
                  <a:pt x="1823" y="4007"/>
                  <a:pt x="1823" y="4010"/>
                </a:cubicBezTo>
                <a:cubicBezTo>
                  <a:pt x="1823" y="4046"/>
                  <a:pt x="1823" y="4081"/>
                  <a:pt x="1823" y="4120"/>
                </a:cubicBezTo>
                <a:cubicBezTo>
                  <a:pt x="1823" y="4123"/>
                  <a:pt x="1823" y="4123"/>
                  <a:pt x="1823" y="4123"/>
                </a:cubicBezTo>
                <a:cubicBezTo>
                  <a:pt x="1823" y="4123"/>
                  <a:pt x="1823" y="4123"/>
                  <a:pt x="1820" y="4123"/>
                </a:cubicBezTo>
                <a:close/>
                <a:moveTo>
                  <a:pt x="1939" y="4133"/>
                </a:moveTo>
                <a:cubicBezTo>
                  <a:pt x="1907" y="4130"/>
                  <a:pt x="1871" y="4127"/>
                  <a:pt x="1839" y="4123"/>
                </a:cubicBezTo>
                <a:cubicBezTo>
                  <a:pt x="1836" y="4123"/>
                  <a:pt x="1836" y="4123"/>
                  <a:pt x="1836" y="4123"/>
                </a:cubicBezTo>
                <a:cubicBezTo>
                  <a:pt x="1836" y="4120"/>
                  <a:pt x="1836" y="4120"/>
                  <a:pt x="1836" y="4120"/>
                </a:cubicBezTo>
                <a:cubicBezTo>
                  <a:pt x="1836" y="4085"/>
                  <a:pt x="1836" y="4046"/>
                  <a:pt x="1836" y="4010"/>
                </a:cubicBezTo>
                <a:cubicBezTo>
                  <a:pt x="1836" y="4007"/>
                  <a:pt x="1836" y="4007"/>
                  <a:pt x="1836" y="4007"/>
                </a:cubicBezTo>
                <a:cubicBezTo>
                  <a:pt x="1836" y="4007"/>
                  <a:pt x="1836" y="4007"/>
                  <a:pt x="1839" y="4007"/>
                </a:cubicBezTo>
                <a:cubicBezTo>
                  <a:pt x="1871" y="4010"/>
                  <a:pt x="1907" y="4010"/>
                  <a:pt x="1939" y="4013"/>
                </a:cubicBezTo>
                <a:cubicBezTo>
                  <a:pt x="1943" y="4013"/>
                  <a:pt x="1943" y="4013"/>
                  <a:pt x="1943" y="4013"/>
                </a:cubicBezTo>
                <a:cubicBezTo>
                  <a:pt x="1943" y="4017"/>
                  <a:pt x="1943" y="4017"/>
                  <a:pt x="1943" y="4020"/>
                </a:cubicBezTo>
                <a:cubicBezTo>
                  <a:pt x="1943" y="4055"/>
                  <a:pt x="1943" y="4094"/>
                  <a:pt x="1943" y="4130"/>
                </a:cubicBezTo>
                <a:cubicBezTo>
                  <a:pt x="1943" y="4133"/>
                  <a:pt x="1943" y="4133"/>
                  <a:pt x="1943" y="4133"/>
                </a:cubicBezTo>
                <a:cubicBezTo>
                  <a:pt x="1943" y="4133"/>
                  <a:pt x="1943" y="4133"/>
                  <a:pt x="1939" y="4133"/>
                </a:cubicBezTo>
                <a:close/>
                <a:moveTo>
                  <a:pt x="622" y="3887"/>
                </a:moveTo>
                <a:cubicBezTo>
                  <a:pt x="602" y="3884"/>
                  <a:pt x="586" y="3884"/>
                  <a:pt x="570" y="3884"/>
                </a:cubicBezTo>
                <a:cubicBezTo>
                  <a:pt x="567" y="3884"/>
                  <a:pt x="567" y="3884"/>
                  <a:pt x="567" y="3884"/>
                </a:cubicBezTo>
                <a:cubicBezTo>
                  <a:pt x="567" y="3881"/>
                  <a:pt x="567" y="3881"/>
                  <a:pt x="567" y="3881"/>
                </a:cubicBezTo>
                <a:cubicBezTo>
                  <a:pt x="567" y="3848"/>
                  <a:pt x="567" y="3816"/>
                  <a:pt x="567" y="3784"/>
                </a:cubicBezTo>
                <a:cubicBezTo>
                  <a:pt x="567" y="3780"/>
                  <a:pt x="567" y="3780"/>
                  <a:pt x="567" y="3777"/>
                </a:cubicBezTo>
                <a:cubicBezTo>
                  <a:pt x="567" y="3777"/>
                  <a:pt x="567" y="3777"/>
                  <a:pt x="570" y="3777"/>
                </a:cubicBezTo>
                <a:cubicBezTo>
                  <a:pt x="586" y="3780"/>
                  <a:pt x="602" y="3780"/>
                  <a:pt x="622" y="3784"/>
                </a:cubicBezTo>
                <a:cubicBezTo>
                  <a:pt x="622" y="3784"/>
                  <a:pt x="622" y="3784"/>
                  <a:pt x="622" y="3784"/>
                </a:cubicBezTo>
                <a:cubicBezTo>
                  <a:pt x="622" y="3784"/>
                  <a:pt x="622" y="3784"/>
                  <a:pt x="622" y="3787"/>
                </a:cubicBezTo>
                <a:cubicBezTo>
                  <a:pt x="622" y="3819"/>
                  <a:pt x="622" y="3852"/>
                  <a:pt x="622" y="3884"/>
                </a:cubicBezTo>
                <a:cubicBezTo>
                  <a:pt x="622" y="3887"/>
                  <a:pt x="622" y="3887"/>
                  <a:pt x="622" y="3887"/>
                </a:cubicBezTo>
                <a:cubicBezTo>
                  <a:pt x="622" y="3887"/>
                  <a:pt x="622" y="3887"/>
                  <a:pt x="622" y="3887"/>
                </a:cubicBezTo>
                <a:close/>
                <a:moveTo>
                  <a:pt x="687" y="3890"/>
                </a:moveTo>
                <a:cubicBezTo>
                  <a:pt x="670" y="3890"/>
                  <a:pt x="654" y="3890"/>
                  <a:pt x="635" y="3887"/>
                </a:cubicBezTo>
                <a:cubicBezTo>
                  <a:pt x="635" y="3887"/>
                  <a:pt x="635" y="3887"/>
                  <a:pt x="632" y="3887"/>
                </a:cubicBezTo>
                <a:cubicBezTo>
                  <a:pt x="632" y="3884"/>
                  <a:pt x="632" y="3884"/>
                  <a:pt x="632" y="3884"/>
                </a:cubicBezTo>
                <a:cubicBezTo>
                  <a:pt x="632" y="3852"/>
                  <a:pt x="632" y="3819"/>
                  <a:pt x="632" y="3787"/>
                </a:cubicBezTo>
                <a:cubicBezTo>
                  <a:pt x="632" y="3784"/>
                  <a:pt x="632" y="3784"/>
                  <a:pt x="632" y="3784"/>
                </a:cubicBezTo>
                <a:cubicBezTo>
                  <a:pt x="635" y="3784"/>
                  <a:pt x="635" y="3784"/>
                  <a:pt x="635" y="3784"/>
                </a:cubicBezTo>
                <a:cubicBezTo>
                  <a:pt x="651" y="3784"/>
                  <a:pt x="670" y="3787"/>
                  <a:pt x="687" y="3787"/>
                </a:cubicBezTo>
                <a:cubicBezTo>
                  <a:pt x="690" y="3787"/>
                  <a:pt x="690" y="3787"/>
                  <a:pt x="690" y="3787"/>
                </a:cubicBezTo>
                <a:cubicBezTo>
                  <a:pt x="690" y="3790"/>
                  <a:pt x="690" y="3790"/>
                  <a:pt x="690" y="3790"/>
                </a:cubicBezTo>
                <a:cubicBezTo>
                  <a:pt x="690" y="3822"/>
                  <a:pt x="690" y="3855"/>
                  <a:pt x="690" y="3887"/>
                </a:cubicBezTo>
                <a:cubicBezTo>
                  <a:pt x="690" y="3890"/>
                  <a:pt x="690" y="3890"/>
                  <a:pt x="690" y="3894"/>
                </a:cubicBezTo>
                <a:cubicBezTo>
                  <a:pt x="690" y="3894"/>
                  <a:pt x="690" y="3890"/>
                  <a:pt x="687" y="3890"/>
                </a:cubicBezTo>
                <a:close/>
                <a:moveTo>
                  <a:pt x="755" y="3897"/>
                </a:moveTo>
                <a:cubicBezTo>
                  <a:pt x="738" y="3897"/>
                  <a:pt x="719" y="3894"/>
                  <a:pt x="703" y="3894"/>
                </a:cubicBezTo>
                <a:cubicBezTo>
                  <a:pt x="700" y="3894"/>
                  <a:pt x="700" y="3894"/>
                  <a:pt x="700" y="3894"/>
                </a:cubicBezTo>
                <a:cubicBezTo>
                  <a:pt x="700" y="3890"/>
                  <a:pt x="700" y="3890"/>
                  <a:pt x="700" y="3890"/>
                </a:cubicBezTo>
                <a:cubicBezTo>
                  <a:pt x="700" y="3855"/>
                  <a:pt x="700" y="3822"/>
                  <a:pt x="700" y="3790"/>
                </a:cubicBezTo>
                <a:cubicBezTo>
                  <a:pt x="700" y="3790"/>
                  <a:pt x="700" y="3790"/>
                  <a:pt x="700" y="3787"/>
                </a:cubicBezTo>
                <a:cubicBezTo>
                  <a:pt x="700" y="3787"/>
                  <a:pt x="700" y="3787"/>
                  <a:pt x="703" y="3787"/>
                </a:cubicBezTo>
                <a:cubicBezTo>
                  <a:pt x="719" y="3790"/>
                  <a:pt x="738" y="3790"/>
                  <a:pt x="755" y="3790"/>
                </a:cubicBezTo>
                <a:cubicBezTo>
                  <a:pt x="755" y="3790"/>
                  <a:pt x="755" y="3790"/>
                  <a:pt x="758" y="3790"/>
                </a:cubicBezTo>
                <a:cubicBezTo>
                  <a:pt x="758" y="3793"/>
                  <a:pt x="758" y="3793"/>
                  <a:pt x="758" y="3793"/>
                </a:cubicBezTo>
                <a:cubicBezTo>
                  <a:pt x="758" y="3829"/>
                  <a:pt x="758" y="3861"/>
                  <a:pt x="758" y="3894"/>
                </a:cubicBezTo>
                <a:cubicBezTo>
                  <a:pt x="758" y="3897"/>
                  <a:pt x="758" y="3897"/>
                  <a:pt x="758" y="3897"/>
                </a:cubicBezTo>
                <a:cubicBezTo>
                  <a:pt x="755" y="3897"/>
                  <a:pt x="755" y="3897"/>
                  <a:pt x="755" y="3897"/>
                </a:cubicBezTo>
                <a:close/>
                <a:moveTo>
                  <a:pt x="826" y="3903"/>
                </a:moveTo>
                <a:cubicBezTo>
                  <a:pt x="806" y="3900"/>
                  <a:pt x="787" y="3900"/>
                  <a:pt x="771" y="3897"/>
                </a:cubicBezTo>
                <a:cubicBezTo>
                  <a:pt x="768" y="3897"/>
                  <a:pt x="768" y="3897"/>
                  <a:pt x="768" y="3897"/>
                </a:cubicBezTo>
                <a:cubicBezTo>
                  <a:pt x="768" y="3897"/>
                  <a:pt x="768" y="3897"/>
                  <a:pt x="768" y="3894"/>
                </a:cubicBezTo>
                <a:cubicBezTo>
                  <a:pt x="768" y="3861"/>
                  <a:pt x="768" y="3829"/>
                  <a:pt x="768" y="3797"/>
                </a:cubicBezTo>
                <a:cubicBezTo>
                  <a:pt x="768" y="3793"/>
                  <a:pt x="768" y="3793"/>
                  <a:pt x="768" y="3790"/>
                </a:cubicBezTo>
                <a:cubicBezTo>
                  <a:pt x="768" y="3790"/>
                  <a:pt x="768" y="3790"/>
                  <a:pt x="771" y="3790"/>
                </a:cubicBezTo>
                <a:cubicBezTo>
                  <a:pt x="787" y="3793"/>
                  <a:pt x="806" y="3793"/>
                  <a:pt x="823" y="3797"/>
                </a:cubicBezTo>
                <a:cubicBezTo>
                  <a:pt x="826" y="3797"/>
                  <a:pt x="826" y="3797"/>
                  <a:pt x="826" y="3797"/>
                </a:cubicBezTo>
                <a:cubicBezTo>
                  <a:pt x="826" y="3797"/>
                  <a:pt x="826" y="3797"/>
                  <a:pt x="826" y="3800"/>
                </a:cubicBezTo>
                <a:cubicBezTo>
                  <a:pt x="826" y="3832"/>
                  <a:pt x="826" y="3865"/>
                  <a:pt x="826" y="3900"/>
                </a:cubicBezTo>
                <a:cubicBezTo>
                  <a:pt x="826" y="3900"/>
                  <a:pt x="826" y="3900"/>
                  <a:pt x="826" y="3903"/>
                </a:cubicBezTo>
                <a:cubicBezTo>
                  <a:pt x="826" y="3903"/>
                  <a:pt x="826" y="3903"/>
                  <a:pt x="826" y="3903"/>
                </a:cubicBezTo>
                <a:close/>
                <a:moveTo>
                  <a:pt x="894" y="3907"/>
                </a:moveTo>
                <a:cubicBezTo>
                  <a:pt x="874" y="3907"/>
                  <a:pt x="858" y="3903"/>
                  <a:pt x="839" y="3903"/>
                </a:cubicBezTo>
                <a:cubicBezTo>
                  <a:pt x="839" y="3903"/>
                  <a:pt x="839" y="3903"/>
                  <a:pt x="836" y="3903"/>
                </a:cubicBezTo>
                <a:cubicBezTo>
                  <a:pt x="836" y="3900"/>
                  <a:pt x="836" y="3900"/>
                  <a:pt x="836" y="3900"/>
                </a:cubicBezTo>
                <a:cubicBezTo>
                  <a:pt x="836" y="3868"/>
                  <a:pt x="836" y="3832"/>
                  <a:pt x="836" y="3800"/>
                </a:cubicBezTo>
                <a:cubicBezTo>
                  <a:pt x="836" y="3797"/>
                  <a:pt x="836" y="3797"/>
                  <a:pt x="836" y="3797"/>
                </a:cubicBezTo>
                <a:cubicBezTo>
                  <a:pt x="839" y="3797"/>
                  <a:pt x="839" y="3797"/>
                  <a:pt x="839" y="3797"/>
                </a:cubicBezTo>
                <a:cubicBezTo>
                  <a:pt x="858" y="3797"/>
                  <a:pt x="874" y="3800"/>
                  <a:pt x="894" y="3800"/>
                </a:cubicBezTo>
                <a:cubicBezTo>
                  <a:pt x="894" y="3800"/>
                  <a:pt x="894" y="3800"/>
                  <a:pt x="894" y="3800"/>
                </a:cubicBezTo>
                <a:cubicBezTo>
                  <a:pt x="894" y="3803"/>
                  <a:pt x="894" y="3803"/>
                  <a:pt x="894" y="3803"/>
                </a:cubicBezTo>
                <a:cubicBezTo>
                  <a:pt x="897" y="3839"/>
                  <a:pt x="897" y="3871"/>
                  <a:pt x="897" y="3903"/>
                </a:cubicBezTo>
                <a:cubicBezTo>
                  <a:pt x="897" y="3907"/>
                  <a:pt x="897" y="3907"/>
                  <a:pt x="897" y="3907"/>
                </a:cubicBezTo>
                <a:cubicBezTo>
                  <a:pt x="894" y="3907"/>
                  <a:pt x="894" y="3907"/>
                  <a:pt x="894" y="3907"/>
                </a:cubicBezTo>
                <a:close/>
                <a:moveTo>
                  <a:pt x="965" y="3913"/>
                </a:moveTo>
                <a:cubicBezTo>
                  <a:pt x="946" y="3913"/>
                  <a:pt x="926" y="3910"/>
                  <a:pt x="910" y="3910"/>
                </a:cubicBezTo>
                <a:cubicBezTo>
                  <a:pt x="907" y="3910"/>
                  <a:pt x="907" y="3910"/>
                  <a:pt x="907" y="3910"/>
                </a:cubicBezTo>
                <a:cubicBezTo>
                  <a:pt x="907" y="3907"/>
                  <a:pt x="907" y="3907"/>
                  <a:pt x="907" y="3903"/>
                </a:cubicBezTo>
                <a:cubicBezTo>
                  <a:pt x="907" y="3871"/>
                  <a:pt x="907" y="3839"/>
                  <a:pt x="907" y="3803"/>
                </a:cubicBezTo>
                <a:cubicBezTo>
                  <a:pt x="907" y="3803"/>
                  <a:pt x="907" y="3803"/>
                  <a:pt x="907" y="3800"/>
                </a:cubicBezTo>
                <a:cubicBezTo>
                  <a:pt x="907" y="3800"/>
                  <a:pt x="907" y="3800"/>
                  <a:pt x="907" y="3800"/>
                </a:cubicBezTo>
                <a:cubicBezTo>
                  <a:pt x="926" y="3803"/>
                  <a:pt x="946" y="3803"/>
                  <a:pt x="965" y="3803"/>
                </a:cubicBezTo>
                <a:cubicBezTo>
                  <a:pt x="965" y="3803"/>
                  <a:pt x="965" y="3803"/>
                  <a:pt x="965" y="3803"/>
                </a:cubicBezTo>
                <a:cubicBezTo>
                  <a:pt x="965" y="3806"/>
                  <a:pt x="965" y="3806"/>
                  <a:pt x="965" y="3810"/>
                </a:cubicBezTo>
                <a:cubicBezTo>
                  <a:pt x="965" y="3842"/>
                  <a:pt x="965" y="3874"/>
                  <a:pt x="965" y="3910"/>
                </a:cubicBezTo>
                <a:cubicBezTo>
                  <a:pt x="965" y="3910"/>
                  <a:pt x="965" y="3913"/>
                  <a:pt x="968" y="3913"/>
                </a:cubicBezTo>
                <a:cubicBezTo>
                  <a:pt x="965" y="3913"/>
                  <a:pt x="965" y="3913"/>
                  <a:pt x="965" y="3913"/>
                </a:cubicBezTo>
                <a:close/>
                <a:moveTo>
                  <a:pt x="1036" y="3920"/>
                </a:moveTo>
                <a:cubicBezTo>
                  <a:pt x="1017" y="3916"/>
                  <a:pt x="997" y="3916"/>
                  <a:pt x="981" y="3913"/>
                </a:cubicBezTo>
                <a:cubicBezTo>
                  <a:pt x="978" y="3913"/>
                  <a:pt x="978" y="3913"/>
                  <a:pt x="978" y="3913"/>
                </a:cubicBezTo>
                <a:cubicBezTo>
                  <a:pt x="978" y="3910"/>
                  <a:pt x="978" y="3910"/>
                  <a:pt x="978" y="3910"/>
                </a:cubicBezTo>
                <a:cubicBezTo>
                  <a:pt x="978" y="3877"/>
                  <a:pt x="978" y="3842"/>
                  <a:pt x="978" y="3810"/>
                </a:cubicBezTo>
                <a:cubicBezTo>
                  <a:pt x="978" y="3806"/>
                  <a:pt x="978" y="3806"/>
                  <a:pt x="978" y="3806"/>
                </a:cubicBezTo>
                <a:cubicBezTo>
                  <a:pt x="978" y="3806"/>
                  <a:pt x="978" y="3806"/>
                  <a:pt x="978" y="3806"/>
                </a:cubicBezTo>
                <a:cubicBezTo>
                  <a:pt x="997" y="3806"/>
                  <a:pt x="1017" y="3806"/>
                  <a:pt x="1036" y="3810"/>
                </a:cubicBezTo>
                <a:cubicBezTo>
                  <a:pt x="1036" y="3810"/>
                  <a:pt x="1036" y="3810"/>
                  <a:pt x="1039" y="3810"/>
                </a:cubicBezTo>
                <a:cubicBezTo>
                  <a:pt x="1039" y="3813"/>
                  <a:pt x="1039" y="3813"/>
                  <a:pt x="1039" y="3813"/>
                </a:cubicBezTo>
                <a:cubicBezTo>
                  <a:pt x="1039" y="3848"/>
                  <a:pt x="1039" y="3881"/>
                  <a:pt x="1039" y="3916"/>
                </a:cubicBezTo>
                <a:cubicBezTo>
                  <a:pt x="1039" y="3916"/>
                  <a:pt x="1039" y="3916"/>
                  <a:pt x="1039" y="3920"/>
                </a:cubicBezTo>
                <a:cubicBezTo>
                  <a:pt x="1036" y="3920"/>
                  <a:pt x="1036" y="3920"/>
                  <a:pt x="1036" y="3920"/>
                </a:cubicBezTo>
                <a:close/>
                <a:moveTo>
                  <a:pt x="1111" y="3923"/>
                </a:moveTo>
                <a:cubicBezTo>
                  <a:pt x="1091" y="3923"/>
                  <a:pt x="1072" y="3920"/>
                  <a:pt x="1052" y="3920"/>
                </a:cubicBezTo>
                <a:cubicBezTo>
                  <a:pt x="1049" y="3920"/>
                  <a:pt x="1049" y="3920"/>
                  <a:pt x="1049" y="3920"/>
                </a:cubicBezTo>
                <a:cubicBezTo>
                  <a:pt x="1049" y="3916"/>
                  <a:pt x="1049" y="3916"/>
                  <a:pt x="1049" y="3916"/>
                </a:cubicBezTo>
                <a:cubicBezTo>
                  <a:pt x="1049" y="3881"/>
                  <a:pt x="1049" y="3848"/>
                  <a:pt x="1049" y="3813"/>
                </a:cubicBezTo>
                <a:cubicBezTo>
                  <a:pt x="1049" y="3810"/>
                  <a:pt x="1049" y="3810"/>
                  <a:pt x="1049" y="3810"/>
                </a:cubicBezTo>
                <a:cubicBezTo>
                  <a:pt x="1049" y="3810"/>
                  <a:pt x="1049" y="3810"/>
                  <a:pt x="1052" y="3810"/>
                </a:cubicBezTo>
                <a:cubicBezTo>
                  <a:pt x="1072" y="3810"/>
                  <a:pt x="1091" y="3813"/>
                  <a:pt x="1107" y="3813"/>
                </a:cubicBezTo>
                <a:cubicBezTo>
                  <a:pt x="1111" y="3813"/>
                  <a:pt x="1111" y="3813"/>
                  <a:pt x="1111" y="3813"/>
                </a:cubicBezTo>
                <a:cubicBezTo>
                  <a:pt x="1111" y="3816"/>
                  <a:pt x="1111" y="3816"/>
                  <a:pt x="1111" y="3819"/>
                </a:cubicBezTo>
                <a:cubicBezTo>
                  <a:pt x="1111" y="3852"/>
                  <a:pt x="1111" y="3887"/>
                  <a:pt x="1111" y="3920"/>
                </a:cubicBezTo>
                <a:cubicBezTo>
                  <a:pt x="1111" y="3923"/>
                  <a:pt x="1111" y="3923"/>
                  <a:pt x="1111" y="3923"/>
                </a:cubicBezTo>
                <a:cubicBezTo>
                  <a:pt x="1111" y="3923"/>
                  <a:pt x="1111" y="3923"/>
                  <a:pt x="1111" y="3923"/>
                </a:cubicBezTo>
                <a:close/>
                <a:moveTo>
                  <a:pt x="1185" y="3929"/>
                </a:moveTo>
                <a:cubicBezTo>
                  <a:pt x="1166" y="3929"/>
                  <a:pt x="1146" y="3926"/>
                  <a:pt x="1127" y="3926"/>
                </a:cubicBezTo>
                <a:cubicBezTo>
                  <a:pt x="1124" y="3926"/>
                  <a:pt x="1124" y="3926"/>
                  <a:pt x="1124" y="3926"/>
                </a:cubicBezTo>
                <a:cubicBezTo>
                  <a:pt x="1124" y="3923"/>
                  <a:pt x="1124" y="3923"/>
                  <a:pt x="1124" y="3920"/>
                </a:cubicBezTo>
                <a:cubicBezTo>
                  <a:pt x="1124" y="3887"/>
                  <a:pt x="1124" y="3852"/>
                  <a:pt x="1124" y="3819"/>
                </a:cubicBezTo>
                <a:cubicBezTo>
                  <a:pt x="1124" y="3816"/>
                  <a:pt x="1124" y="3816"/>
                  <a:pt x="1124" y="3816"/>
                </a:cubicBezTo>
                <a:cubicBezTo>
                  <a:pt x="1124" y="3816"/>
                  <a:pt x="1124" y="3816"/>
                  <a:pt x="1124" y="3816"/>
                </a:cubicBezTo>
                <a:cubicBezTo>
                  <a:pt x="1143" y="3816"/>
                  <a:pt x="1162" y="3816"/>
                  <a:pt x="1182" y="3819"/>
                </a:cubicBezTo>
                <a:cubicBezTo>
                  <a:pt x="1185" y="3819"/>
                  <a:pt x="1185" y="3819"/>
                  <a:pt x="1185" y="3819"/>
                </a:cubicBezTo>
                <a:cubicBezTo>
                  <a:pt x="1185" y="3822"/>
                  <a:pt x="1185" y="3822"/>
                  <a:pt x="1185" y="3822"/>
                </a:cubicBezTo>
                <a:cubicBezTo>
                  <a:pt x="1185" y="3858"/>
                  <a:pt x="1185" y="3890"/>
                  <a:pt x="1185" y="3926"/>
                </a:cubicBezTo>
                <a:cubicBezTo>
                  <a:pt x="1185" y="3929"/>
                  <a:pt x="1185" y="3929"/>
                  <a:pt x="1185" y="3929"/>
                </a:cubicBezTo>
                <a:cubicBezTo>
                  <a:pt x="1185" y="3929"/>
                  <a:pt x="1185" y="3929"/>
                  <a:pt x="1185" y="3929"/>
                </a:cubicBezTo>
                <a:close/>
                <a:moveTo>
                  <a:pt x="1260" y="3936"/>
                </a:moveTo>
                <a:cubicBezTo>
                  <a:pt x="1240" y="3932"/>
                  <a:pt x="1221" y="3932"/>
                  <a:pt x="1201" y="3929"/>
                </a:cubicBezTo>
                <a:cubicBezTo>
                  <a:pt x="1198" y="3929"/>
                  <a:pt x="1198" y="3929"/>
                  <a:pt x="1198" y="3929"/>
                </a:cubicBezTo>
                <a:cubicBezTo>
                  <a:pt x="1198" y="3929"/>
                  <a:pt x="1198" y="3929"/>
                  <a:pt x="1198" y="3926"/>
                </a:cubicBezTo>
                <a:cubicBezTo>
                  <a:pt x="1198" y="3894"/>
                  <a:pt x="1198" y="3858"/>
                  <a:pt x="1198" y="3822"/>
                </a:cubicBezTo>
                <a:cubicBezTo>
                  <a:pt x="1198" y="3819"/>
                  <a:pt x="1198" y="3819"/>
                  <a:pt x="1198" y="3819"/>
                </a:cubicBezTo>
                <a:cubicBezTo>
                  <a:pt x="1198" y="3819"/>
                  <a:pt x="1198" y="3819"/>
                  <a:pt x="1198" y="3819"/>
                </a:cubicBezTo>
                <a:cubicBezTo>
                  <a:pt x="1217" y="3819"/>
                  <a:pt x="1237" y="3822"/>
                  <a:pt x="1260" y="3822"/>
                </a:cubicBezTo>
                <a:cubicBezTo>
                  <a:pt x="1260" y="3822"/>
                  <a:pt x="1260" y="3822"/>
                  <a:pt x="1260" y="3822"/>
                </a:cubicBezTo>
                <a:cubicBezTo>
                  <a:pt x="1260" y="3826"/>
                  <a:pt x="1260" y="3826"/>
                  <a:pt x="1260" y="3826"/>
                </a:cubicBezTo>
                <a:cubicBezTo>
                  <a:pt x="1260" y="3861"/>
                  <a:pt x="1260" y="3897"/>
                  <a:pt x="1260" y="3932"/>
                </a:cubicBezTo>
                <a:cubicBezTo>
                  <a:pt x="1260" y="3932"/>
                  <a:pt x="1260" y="3932"/>
                  <a:pt x="1260" y="3936"/>
                </a:cubicBezTo>
                <a:cubicBezTo>
                  <a:pt x="1260" y="3936"/>
                  <a:pt x="1260" y="3936"/>
                  <a:pt x="1260" y="3936"/>
                </a:cubicBezTo>
                <a:close/>
                <a:moveTo>
                  <a:pt x="1334" y="3942"/>
                </a:moveTo>
                <a:cubicBezTo>
                  <a:pt x="1315" y="3939"/>
                  <a:pt x="1295" y="3939"/>
                  <a:pt x="1276" y="3936"/>
                </a:cubicBezTo>
                <a:cubicBezTo>
                  <a:pt x="1273" y="3936"/>
                  <a:pt x="1273" y="3936"/>
                  <a:pt x="1273" y="3936"/>
                </a:cubicBezTo>
                <a:cubicBezTo>
                  <a:pt x="1273" y="3932"/>
                  <a:pt x="1273" y="3932"/>
                  <a:pt x="1273" y="3932"/>
                </a:cubicBezTo>
                <a:cubicBezTo>
                  <a:pt x="1273" y="3897"/>
                  <a:pt x="1273" y="3861"/>
                  <a:pt x="1273" y="3829"/>
                </a:cubicBezTo>
                <a:cubicBezTo>
                  <a:pt x="1273" y="3826"/>
                  <a:pt x="1273" y="3826"/>
                  <a:pt x="1273" y="3826"/>
                </a:cubicBezTo>
                <a:cubicBezTo>
                  <a:pt x="1273" y="3826"/>
                  <a:pt x="1273" y="3826"/>
                  <a:pt x="1276" y="3826"/>
                </a:cubicBezTo>
                <a:cubicBezTo>
                  <a:pt x="1295" y="3826"/>
                  <a:pt x="1315" y="3826"/>
                  <a:pt x="1334" y="3829"/>
                </a:cubicBezTo>
                <a:cubicBezTo>
                  <a:pt x="1337" y="3829"/>
                  <a:pt x="1337" y="3829"/>
                  <a:pt x="1337" y="3829"/>
                </a:cubicBezTo>
                <a:cubicBezTo>
                  <a:pt x="1337" y="3832"/>
                  <a:pt x="1337" y="3832"/>
                  <a:pt x="1337" y="3832"/>
                </a:cubicBezTo>
                <a:cubicBezTo>
                  <a:pt x="1337" y="3868"/>
                  <a:pt x="1337" y="3903"/>
                  <a:pt x="1337" y="3936"/>
                </a:cubicBezTo>
                <a:cubicBezTo>
                  <a:pt x="1337" y="3939"/>
                  <a:pt x="1337" y="3939"/>
                  <a:pt x="1337" y="3942"/>
                </a:cubicBezTo>
                <a:cubicBezTo>
                  <a:pt x="1337" y="3942"/>
                  <a:pt x="1337" y="3942"/>
                  <a:pt x="1334" y="3942"/>
                </a:cubicBezTo>
                <a:close/>
                <a:moveTo>
                  <a:pt x="1412" y="3945"/>
                </a:moveTo>
                <a:cubicBezTo>
                  <a:pt x="1392" y="3945"/>
                  <a:pt x="1373" y="3945"/>
                  <a:pt x="1350" y="3942"/>
                </a:cubicBezTo>
                <a:cubicBezTo>
                  <a:pt x="1350" y="3942"/>
                  <a:pt x="1350" y="3942"/>
                  <a:pt x="1350" y="3942"/>
                </a:cubicBezTo>
                <a:cubicBezTo>
                  <a:pt x="1350" y="3939"/>
                  <a:pt x="1350" y="3939"/>
                  <a:pt x="1350" y="3939"/>
                </a:cubicBezTo>
                <a:cubicBezTo>
                  <a:pt x="1350" y="3903"/>
                  <a:pt x="1350" y="3868"/>
                  <a:pt x="1350" y="3832"/>
                </a:cubicBezTo>
                <a:cubicBezTo>
                  <a:pt x="1350" y="3829"/>
                  <a:pt x="1350" y="3829"/>
                  <a:pt x="1350" y="3829"/>
                </a:cubicBezTo>
                <a:cubicBezTo>
                  <a:pt x="1350" y="3829"/>
                  <a:pt x="1350" y="3829"/>
                  <a:pt x="1350" y="3829"/>
                </a:cubicBezTo>
                <a:cubicBezTo>
                  <a:pt x="1373" y="3829"/>
                  <a:pt x="1392" y="3832"/>
                  <a:pt x="1412" y="3832"/>
                </a:cubicBezTo>
                <a:cubicBezTo>
                  <a:pt x="1415" y="3832"/>
                  <a:pt x="1415" y="3832"/>
                  <a:pt x="1415" y="3832"/>
                </a:cubicBezTo>
                <a:cubicBezTo>
                  <a:pt x="1415" y="3835"/>
                  <a:pt x="1415" y="3835"/>
                  <a:pt x="1415" y="3839"/>
                </a:cubicBezTo>
                <a:cubicBezTo>
                  <a:pt x="1415" y="3874"/>
                  <a:pt x="1415" y="3907"/>
                  <a:pt x="1415" y="3942"/>
                </a:cubicBezTo>
                <a:cubicBezTo>
                  <a:pt x="1415" y="3945"/>
                  <a:pt x="1415" y="3945"/>
                  <a:pt x="1415" y="3945"/>
                </a:cubicBezTo>
                <a:cubicBezTo>
                  <a:pt x="1415" y="3945"/>
                  <a:pt x="1415" y="3945"/>
                  <a:pt x="1412" y="3945"/>
                </a:cubicBezTo>
                <a:close/>
                <a:moveTo>
                  <a:pt x="1493" y="3952"/>
                </a:moveTo>
                <a:cubicBezTo>
                  <a:pt x="1470" y="3952"/>
                  <a:pt x="1451" y="3949"/>
                  <a:pt x="1428" y="3949"/>
                </a:cubicBezTo>
                <a:cubicBezTo>
                  <a:pt x="1428" y="3949"/>
                  <a:pt x="1428" y="3949"/>
                  <a:pt x="1428" y="3949"/>
                </a:cubicBezTo>
                <a:cubicBezTo>
                  <a:pt x="1428" y="3945"/>
                  <a:pt x="1428" y="3945"/>
                  <a:pt x="1428" y="3942"/>
                </a:cubicBezTo>
                <a:cubicBezTo>
                  <a:pt x="1428" y="3910"/>
                  <a:pt x="1428" y="3874"/>
                  <a:pt x="1428" y="3839"/>
                </a:cubicBezTo>
                <a:cubicBezTo>
                  <a:pt x="1428" y="3835"/>
                  <a:pt x="1428" y="3835"/>
                  <a:pt x="1428" y="3835"/>
                </a:cubicBezTo>
                <a:cubicBezTo>
                  <a:pt x="1428" y="3835"/>
                  <a:pt x="1428" y="3835"/>
                  <a:pt x="1428" y="3835"/>
                </a:cubicBezTo>
                <a:cubicBezTo>
                  <a:pt x="1451" y="3835"/>
                  <a:pt x="1470" y="3835"/>
                  <a:pt x="1493" y="3839"/>
                </a:cubicBezTo>
                <a:cubicBezTo>
                  <a:pt x="1493" y="3839"/>
                  <a:pt x="1493" y="3839"/>
                  <a:pt x="1493" y="3839"/>
                </a:cubicBezTo>
                <a:cubicBezTo>
                  <a:pt x="1493" y="3842"/>
                  <a:pt x="1493" y="3842"/>
                  <a:pt x="1493" y="3842"/>
                </a:cubicBezTo>
                <a:cubicBezTo>
                  <a:pt x="1493" y="3877"/>
                  <a:pt x="1493" y="3913"/>
                  <a:pt x="1493" y="3949"/>
                </a:cubicBezTo>
                <a:cubicBezTo>
                  <a:pt x="1493" y="3952"/>
                  <a:pt x="1493" y="3952"/>
                  <a:pt x="1493" y="3952"/>
                </a:cubicBezTo>
                <a:cubicBezTo>
                  <a:pt x="1493" y="3952"/>
                  <a:pt x="1493" y="3952"/>
                  <a:pt x="1493" y="3952"/>
                </a:cubicBezTo>
                <a:close/>
                <a:moveTo>
                  <a:pt x="1570" y="3958"/>
                </a:moveTo>
                <a:cubicBezTo>
                  <a:pt x="1551" y="3958"/>
                  <a:pt x="1528" y="3955"/>
                  <a:pt x="1509" y="3955"/>
                </a:cubicBezTo>
                <a:cubicBezTo>
                  <a:pt x="1506" y="3955"/>
                  <a:pt x="1506" y="3955"/>
                  <a:pt x="1506" y="3955"/>
                </a:cubicBezTo>
                <a:cubicBezTo>
                  <a:pt x="1506" y="3952"/>
                  <a:pt x="1506" y="3952"/>
                  <a:pt x="1506" y="3949"/>
                </a:cubicBezTo>
                <a:cubicBezTo>
                  <a:pt x="1506" y="3913"/>
                  <a:pt x="1506" y="3877"/>
                  <a:pt x="1506" y="3842"/>
                </a:cubicBezTo>
                <a:cubicBezTo>
                  <a:pt x="1506" y="3842"/>
                  <a:pt x="1506" y="3842"/>
                  <a:pt x="1506" y="3839"/>
                </a:cubicBezTo>
                <a:cubicBezTo>
                  <a:pt x="1509" y="3839"/>
                  <a:pt x="1509" y="3839"/>
                  <a:pt x="1509" y="3839"/>
                </a:cubicBezTo>
                <a:cubicBezTo>
                  <a:pt x="1528" y="3842"/>
                  <a:pt x="1551" y="3842"/>
                  <a:pt x="1570" y="3842"/>
                </a:cubicBezTo>
                <a:cubicBezTo>
                  <a:pt x="1573" y="3842"/>
                  <a:pt x="1573" y="3842"/>
                  <a:pt x="1573" y="3842"/>
                </a:cubicBezTo>
                <a:cubicBezTo>
                  <a:pt x="1573" y="3845"/>
                  <a:pt x="1573" y="3845"/>
                  <a:pt x="1573" y="3848"/>
                </a:cubicBezTo>
                <a:cubicBezTo>
                  <a:pt x="1573" y="3884"/>
                  <a:pt x="1573" y="3920"/>
                  <a:pt x="1573" y="3955"/>
                </a:cubicBezTo>
                <a:cubicBezTo>
                  <a:pt x="1573" y="3958"/>
                  <a:pt x="1573" y="3958"/>
                  <a:pt x="1573" y="3958"/>
                </a:cubicBezTo>
                <a:cubicBezTo>
                  <a:pt x="1573" y="3958"/>
                  <a:pt x="1573" y="3958"/>
                  <a:pt x="1570" y="3958"/>
                </a:cubicBezTo>
                <a:close/>
                <a:moveTo>
                  <a:pt x="1654" y="3965"/>
                </a:moveTo>
                <a:cubicBezTo>
                  <a:pt x="1632" y="3965"/>
                  <a:pt x="1609" y="3962"/>
                  <a:pt x="1590" y="3962"/>
                </a:cubicBezTo>
                <a:cubicBezTo>
                  <a:pt x="1586" y="3962"/>
                  <a:pt x="1586" y="3962"/>
                  <a:pt x="1586" y="3962"/>
                </a:cubicBezTo>
                <a:cubicBezTo>
                  <a:pt x="1586" y="3958"/>
                  <a:pt x="1586" y="3958"/>
                  <a:pt x="1586" y="3955"/>
                </a:cubicBezTo>
                <a:cubicBezTo>
                  <a:pt x="1586" y="3920"/>
                  <a:pt x="1586" y="3884"/>
                  <a:pt x="1586" y="3848"/>
                </a:cubicBezTo>
                <a:cubicBezTo>
                  <a:pt x="1586" y="3845"/>
                  <a:pt x="1586" y="3845"/>
                  <a:pt x="1586" y="3845"/>
                </a:cubicBezTo>
                <a:cubicBezTo>
                  <a:pt x="1586" y="3845"/>
                  <a:pt x="1586" y="3845"/>
                  <a:pt x="1586" y="3845"/>
                </a:cubicBezTo>
                <a:cubicBezTo>
                  <a:pt x="1609" y="3845"/>
                  <a:pt x="1632" y="3848"/>
                  <a:pt x="1651" y="3848"/>
                </a:cubicBezTo>
                <a:cubicBezTo>
                  <a:pt x="1654" y="3848"/>
                  <a:pt x="1654" y="3848"/>
                  <a:pt x="1654" y="3848"/>
                </a:cubicBezTo>
                <a:cubicBezTo>
                  <a:pt x="1654" y="3852"/>
                  <a:pt x="1654" y="3852"/>
                  <a:pt x="1654" y="3852"/>
                </a:cubicBezTo>
                <a:cubicBezTo>
                  <a:pt x="1654" y="3890"/>
                  <a:pt x="1654" y="3926"/>
                  <a:pt x="1654" y="3962"/>
                </a:cubicBezTo>
                <a:cubicBezTo>
                  <a:pt x="1654" y="3965"/>
                  <a:pt x="1654" y="3965"/>
                  <a:pt x="1654" y="3965"/>
                </a:cubicBezTo>
                <a:cubicBezTo>
                  <a:pt x="1654" y="3965"/>
                  <a:pt x="1654" y="3965"/>
                  <a:pt x="1654" y="3965"/>
                </a:cubicBezTo>
                <a:close/>
                <a:moveTo>
                  <a:pt x="1735" y="3971"/>
                </a:moveTo>
                <a:cubicBezTo>
                  <a:pt x="1713" y="3971"/>
                  <a:pt x="1693" y="3968"/>
                  <a:pt x="1671" y="3965"/>
                </a:cubicBezTo>
                <a:cubicBezTo>
                  <a:pt x="1671" y="3965"/>
                  <a:pt x="1671" y="3965"/>
                  <a:pt x="1667" y="3965"/>
                </a:cubicBezTo>
                <a:cubicBezTo>
                  <a:pt x="1667" y="3965"/>
                  <a:pt x="1667" y="3965"/>
                  <a:pt x="1667" y="3962"/>
                </a:cubicBezTo>
                <a:cubicBezTo>
                  <a:pt x="1667" y="3926"/>
                  <a:pt x="1667" y="3890"/>
                  <a:pt x="1667" y="3855"/>
                </a:cubicBezTo>
                <a:cubicBezTo>
                  <a:pt x="1667" y="3852"/>
                  <a:pt x="1667" y="3852"/>
                  <a:pt x="1667" y="3848"/>
                </a:cubicBezTo>
                <a:cubicBezTo>
                  <a:pt x="1671" y="3848"/>
                  <a:pt x="1671" y="3848"/>
                  <a:pt x="1671" y="3848"/>
                </a:cubicBezTo>
                <a:cubicBezTo>
                  <a:pt x="1693" y="3852"/>
                  <a:pt x="1713" y="3852"/>
                  <a:pt x="1735" y="3855"/>
                </a:cubicBezTo>
                <a:cubicBezTo>
                  <a:pt x="1735" y="3855"/>
                  <a:pt x="1735" y="3855"/>
                  <a:pt x="1739" y="3855"/>
                </a:cubicBezTo>
                <a:cubicBezTo>
                  <a:pt x="1739" y="3858"/>
                  <a:pt x="1739" y="3858"/>
                  <a:pt x="1739" y="3858"/>
                </a:cubicBezTo>
                <a:cubicBezTo>
                  <a:pt x="1739" y="3894"/>
                  <a:pt x="1739" y="3932"/>
                  <a:pt x="1739" y="3968"/>
                </a:cubicBezTo>
                <a:cubicBezTo>
                  <a:pt x="1739" y="3971"/>
                  <a:pt x="1739" y="3971"/>
                  <a:pt x="1739" y="3971"/>
                </a:cubicBezTo>
                <a:cubicBezTo>
                  <a:pt x="1735" y="3971"/>
                  <a:pt x="1735" y="3971"/>
                  <a:pt x="1735" y="3971"/>
                </a:cubicBezTo>
                <a:close/>
                <a:moveTo>
                  <a:pt x="1820" y="3978"/>
                </a:moveTo>
                <a:cubicBezTo>
                  <a:pt x="1797" y="3975"/>
                  <a:pt x="1777" y="3975"/>
                  <a:pt x="1755" y="3971"/>
                </a:cubicBezTo>
                <a:cubicBezTo>
                  <a:pt x="1752" y="3971"/>
                  <a:pt x="1752" y="3971"/>
                  <a:pt x="1752" y="3971"/>
                </a:cubicBezTo>
                <a:cubicBezTo>
                  <a:pt x="1752" y="3971"/>
                  <a:pt x="1752" y="3971"/>
                  <a:pt x="1752" y="3968"/>
                </a:cubicBezTo>
                <a:cubicBezTo>
                  <a:pt x="1752" y="3932"/>
                  <a:pt x="1752" y="3894"/>
                  <a:pt x="1752" y="3858"/>
                </a:cubicBezTo>
                <a:cubicBezTo>
                  <a:pt x="1752" y="3855"/>
                  <a:pt x="1752" y="3855"/>
                  <a:pt x="1752" y="3855"/>
                </a:cubicBezTo>
                <a:cubicBezTo>
                  <a:pt x="1752" y="3855"/>
                  <a:pt x="1752" y="3855"/>
                  <a:pt x="1752" y="3855"/>
                </a:cubicBezTo>
                <a:cubicBezTo>
                  <a:pt x="1774" y="3855"/>
                  <a:pt x="1797" y="3858"/>
                  <a:pt x="1820" y="3858"/>
                </a:cubicBezTo>
                <a:cubicBezTo>
                  <a:pt x="1820" y="3858"/>
                  <a:pt x="1820" y="3858"/>
                  <a:pt x="1823" y="3858"/>
                </a:cubicBezTo>
                <a:cubicBezTo>
                  <a:pt x="1823" y="3861"/>
                  <a:pt x="1823" y="3861"/>
                  <a:pt x="1823" y="3865"/>
                </a:cubicBezTo>
                <a:cubicBezTo>
                  <a:pt x="1823" y="3900"/>
                  <a:pt x="1823" y="3936"/>
                  <a:pt x="1823" y="3975"/>
                </a:cubicBezTo>
                <a:cubicBezTo>
                  <a:pt x="1823" y="3978"/>
                  <a:pt x="1823" y="3978"/>
                  <a:pt x="1823" y="3978"/>
                </a:cubicBezTo>
                <a:cubicBezTo>
                  <a:pt x="1820" y="3978"/>
                  <a:pt x="1820" y="3978"/>
                  <a:pt x="1820" y="3978"/>
                </a:cubicBezTo>
                <a:close/>
                <a:moveTo>
                  <a:pt x="1939" y="3988"/>
                </a:moveTo>
                <a:cubicBezTo>
                  <a:pt x="1907" y="3984"/>
                  <a:pt x="1871" y="3981"/>
                  <a:pt x="1839" y="3978"/>
                </a:cubicBezTo>
                <a:cubicBezTo>
                  <a:pt x="1836" y="3978"/>
                  <a:pt x="1836" y="3978"/>
                  <a:pt x="1836" y="3978"/>
                </a:cubicBezTo>
                <a:cubicBezTo>
                  <a:pt x="1836" y="3975"/>
                  <a:pt x="1836" y="3975"/>
                  <a:pt x="1836" y="3975"/>
                </a:cubicBezTo>
                <a:cubicBezTo>
                  <a:pt x="1836" y="3939"/>
                  <a:pt x="1836" y="3900"/>
                  <a:pt x="1836" y="3865"/>
                </a:cubicBezTo>
                <a:cubicBezTo>
                  <a:pt x="1836" y="3861"/>
                  <a:pt x="1836" y="3861"/>
                  <a:pt x="1836" y="3861"/>
                </a:cubicBezTo>
                <a:cubicBezTo>
                  <a:pt x="1836" y="3861"/>
                  <a:pt x="1836" y="3861"/>
                  <a:pt x="1836" y="3861"/>
                </a:cubicBezTo>
                <a:cubicBezTo>
                  <a:pt x="1871" y="3861"/>
                  <a:pt x="1904" y="3865"/>
                  <a:pt x="1939" y="3868"/>
                </a:cubicBezTo>
                <a:cubicBezTo>
                  <a:pt x="1939" y="3868"/>
                  <a:pt x="1939" y="3868"/>
                  <a:pt x="1943" y="3868"/>
                </a:cubicBezTo>
                <a:cubicBezTo>
                  <a:pt x="1943" y="3871"/>
                  <a:pt x="1943" y="3871"/>
                  <a:pt x="1943" y="3871"/>
                </a:cubicBezTo>
                <a:cubicBezTo>
                  <a:pt x="1943" y="3910"/>
                  <a:pt x="1943" y="3945"/>
                  <a:pt x="1943" y="3984"/>
                </a:cubicBezTo>
                <a:cubicBezTo>
                  <a:pt x="1943" y="3984"/>
                  <a:pt x="1943" y="3984"/>
                  <a:pt x="1943" y="3988"/>
                </a:cubicBezTo>
                <a:cubicBezTo>
                  <a:pt x="1939" y="3988"/>
                  <a:pt x="1939" y="3988"/>
                  <a:pt x="1939" y="3988"/>
                </a:cubicBezTo>
                <a:close/>
                <a:moveTo>
                  <a:pt x="622" y="3758"/>
                </a:moveTo>
                <a:cubicBezTo>
                  <a:pt x="602" y="3758"/>
                  <a:pt x="586" y="3754"/>
                  <a:pt x="570" y="3754"/>
                </a:cubicBezTo>
                <a:cubicBezTo>
                  <a:pt x="567" y="3754"/>
                  <a:pt x="567" y="3754"/>
                  <a:pt x="567" y="3754"/>
                </a:cubicBezTo>
                <a:cubicBezTo>
                  <a:pt x="567" y="3751"/>
                  <a:pt x="567" y="3751"/>
                  <a:pt x="567" y="3751"/>
                </a:cubicBezTo>
                <a:cubicBezTo>
                  <a:pt x="567" y="3719"/>
                  <a:pt x="567" y="3686"/>
                  <a:pt x="567" y="3654"/>
                </a:cubicBezTo>
                <a:cubicBezTo>
                  <a:pt x="567" y="3651"/>
                  <a:pt x="567" y="3651"/>
                  <a:pt x="567" y="3651"/>
                </a:cubicBezTo>
                <a:cubicBezTo>
                  <a:pt x="567" y="3651"/>
                  <a:pt x="567" y="3651"/>
                  <a:pt x="567" y="3651"/>
                </a:cubicBezTo>
                <a:cubicBezTo>
                  <a:pt x="586" y="3651"/>
                  <a:pt x="602" y="3654"/>
                  <a:pt x="619" y="3654"/>
                </a:cubicBezTo>
                <a:cubicBezTo>
                  <a:pt x="622" y="3654"/>
                  <a:pt x="622" y="3654"/>
                  <a:pt x="622" y="3654"/>
                </a:cubicBezTo>
                <a:cubicBezTo>
                  <a:pt x="622" y="3657"/>
                  <a:pt x="622" y="3657"/>
                  <a:pt x="622" y="3657"/>
                </a:cubicBezTo>
                <a:cubicBezTo>
                  <a:pt x="622" y="3690"/>
                  <a:pt x="622" y="3722"/>
                  <a:pt x="622" y="3754"/>
                </a:cubicBezTo>
                <a:cubicBezTo>
                  <a:pt x="622" y="3758"/>
                  <a:pt x="622" y="3758"/>
                  <a:pt x="622" y="3758"/>
                </a:cubicBezTo>
                <a:cubicBezTo>
                  <a:pt x="622" y="3758"/>
                  <a:pt x="622" y="3758"/>
                  <a:pt x="622" y="3758"/>
                </a:cubicBezTo>
                <a:close/>
                <a:moveTo>
                  <a:pt x="687" y="3761"/>
                </a:moveTo>
                <a:cubicBezTo>
                  <a:pt x="670" y="3761"/>
                  <a:pt x="651" y="3761"/>
                  <a:pt x="635" y="3758"/>
                </a:cubicBezTo>
                <a:cubicBezTo>
                  <a:pt x="635" y="3758"/>
                  <a:pt x="635" y="3758"/>
                  <a:pt x="632" y="3758"/>
                </a:cubicBezTo>
                <a:cubicBezTo>
                  <a:pt x="632" y="3758"/>
                  <a:pt x="632" y="3758"/>
                  <a:pt x="632" y="3754"/>
                </a:cubicBezTo>
                <a:cubicBezTo>
                  <a:pt x="632" y="3722"/>
                  <a:pt x="632" y="3690"/>
                  <a:pt x="632" y="3657"/>
                </a:cubicBezTo>
                <a:cubicBezTo>
                  <a:pt x="632" y="3654"/>
                  <a:pt x="632" y="3654"/>
                  <a:pt x="632" y="3654"/>
                </a:cubicBezTo>
                <a:cubicBezTo>
                  <a:pt x="632" y="3654"/>
                  <a:pt x="632" y="3654"/>
                  <a:pt x="635" y="3654"/>
                </a:cubicBezTo>
                <a:cubicBezTo>
                  <a:pt x="651" y="3654"/>
                  <a:pt x="667" y="3657"/>
                  <a:pt x="687" y="3657"/>
                </a:cubicBezTo>
                <a:cubicBezTo>
                  <a:pt x="687" y="3657"/>
                  <a:pt x="687" y="3657"/>
                  <a:pt x="690" y="3657"/>
                </a:cubicBezTo>
                <a:cubicBezTo>
                  <a:pt x="690" y="3661"/>
                  <a:pt x="690" y="3661"/>
                  <a:pt x="690" y="3661"/>
                </a:cubicBezTo>
                <a:cubicBezTo>
                  <a:pt x="690" y="3693"/>
                  <a:pt x="690" y="3725"/>
                  <a:pt x="690" y="3758"/>
                </a:cubicBezTo>
                <a:cubicBezTo>
                  <a:pt x="690" y="3761"/>
                  <a:pt x="690" y="3761"/>
                  <a:pt x="690" y="3761"/>
                </a:cubicBezTo>
                <a:cubicBezTo>
                  <a:pt x="687" y="3761"/>
                  <a:pt x="687" y="3761"/>
                  <a:pt x="687" y="3761"/>
                </a:cubicBezTo>
                <a:close/>
                <a:moveTo>
                  <a:pt x="755" y="3767"/>
                </a:moveTo>
                <a:cubicBezTo>
                  <a:pt x="738" y="3764"/>
                  <a:pt x="719" y="3764"/>
                  <a:pt x="703" y="3764"/>
                </a:cubicBezTo>
                <a:cubicBezTo>
                  <a:pt x="700" y="3764"/>
                  <a:pt x="700" y="3764"/>
                  <a:pt x="700" y="3764"/>
                </a:cubicBezTo>
                <a:cubicBezTo>
                  <a:pt x="700" y="3761"/>
                  <a:pt x="700" y="3761"/>
                  <a:pt x="700" y="3758"/>
                </a:cubicBezTo>
                <a:cubicBezTo>
                  <a:pt x="700" y="3725"/>
                  <a:pt x="700" y="3693"/>
                  <a:pt x="700" y="3661"/>
                </a:cubicBezTo>
                <a:cubicBezTo>
                  <a:pt x="700" y="3657"/>
                  <a:pt x="700" y="3657"/>
                  <a:pt x="700" y="3657"/>
                </a:cubicBezTo>
                <a:cubicBezTo>
                  <a:pt x="700" y="3657"/>
                  <a:pt x="700" y="3657"/>
                  <a:pt x="700" y="3657"/>
                </a:cubicBezTo>
                <a:cubicBezTo>
                  <a:pt x="719" y="3657"/>
                  <a:pt x="735" y="3661"/>
                  <a:pt x="755" y="3661"/>
                </a:cubicBezTo>
                <a:cubicBezTo>
                  <a:pt x="755" y="3661"/>
                  <a:pt x="755" y="3661"/>
                  <a:pt x="755" y="3661"/>
                </a:cubicBezTo>
                <a:cubicBezTo>
                  <a:pt x="755" y="3664"/>
                  <a:pt x="755" y="3664"/>
                  <a:pt x="755" y="3664"/>
                </a:cubicBezTo>
                <a:cubicBezTo>
                  <a:pt x="755" y="3696"/>
                  <a:pt x="758" y="3729"/>
                  <a:pt x="758" y="3764"/>
                </a:cubicBezTo>
                <a:cubicBezTo>
                  <a:pt x="758" y="3764"/>
                  <a:pt x="758" y="3764"/>
                  <a:pt x="758" y="3767"/>
                </a:cubicBezTo>
                <a:cubicBezTo>
                  <a:pt x="755" y="3767"/>
                  <a:pt x="755" y="3767"/>
                  <a:pt x="755" y="3767"/>
                </a:cubicBezTo>
                <a:close/>
                <a:moveTo>
                  <a:pt x="823" y="3771"/>
                </a:moveTo>
                <a:cubicBezTo>
                  <a:pt x="806" y="3771"/>
                  <a:pt x="787" y="3767"/>
                  <a:pt x="771" y="3767"/>
                </a:cubicBezTo>
                <a:cubicBezTo>
                  <a:pt x="768" y="3767"/>
                  <a:pt x="768" y="3767"/>
                  <a:pt x="768" y="3767"/>
                </a:cubicBezTo>
                <a:cubicBezTo>
                  <a:pt x="768" y="3764"/>
                  <a:pt x="768" y="3764"/>
                  <a:pt x="768" y="3764"/>
                </a:cubicBezTo>
                <a:cubicBezTo>
                  <a:pt x="768" y="3732"/>
                  <a:pt x="768" y="3696"/>
                  <a:pt x="768" y="3664"/>
                </a:cubicBezTo>
                <a:cubicBezTo>
                  <a:pt x="768" y="3661"/>
                  <a:pt x="768" y="3661"/>
                  <a:pt x="768" y="3661"/>
                </a:cubicBezTo>
                <a:cubicBezTo>
                  <a:pt x="768" y="3661"/>
                  <a:pt x="768" y="3661"/>
                  <a:pt x="768" y="3661"/>
                </a:cubicBezTo>
                <a:cubicBezTo>
                  <a:pt x="787" y="3661"/>
                  <a:pt x="803" y="3664"/>
                  <a:pt x="823" y="3664"/>
                </a:cubicBezTo>
                <a:cubicBezTo>
                  <a:pt x="823" y="3664"/>
                  <a:pt x="823" y="3664"/>
                  <a:pt x="826" y="3664"/>
                </a:cubicBezTo>
                <a:cubicBezTo>
                  <a:pt x="826" y="3667"/>
                  <a:pt x="826" y="3667"/>
                  <a:pt x="826" y="3667"/>
                </a:cubicBezTo>
                <a:cubicBezTo>
                  <a:pt x="826" y="3699"/>
                  <a:pt x="826" y="3735"/>
                  <a:pt x="826" y="3767"/>
                </a:cubicBezTo>
                <a:cubicBezTo>
                  <a:pt x="826" y="3771"/>
                  <a:pt x="826" y="3771"/>
                  <a:pt x="826" y="3771"/>
                </a:cubicBezTo>
                <a:cubicBezTo>
                  <a:pt x="823" y="3771"/>
                  <a:pt x="823" y="3771"/>
                  <a:pt x="823" y="3771"/>
                </a:cubicBezTo>
                <a:close/>
                <a:moveTo>
                  <a:pt x="894" y="3774"/>
                </a:moveTo>
                <a:cubicBezTo>
                  <a:pt x="874" y="3774"/>
                  <a:pt x="858" y="3774"/>
                  <a:pt x="839" y="3771"/>
                </a:cubicBezTo>
                <a:cubicBezTo>
                  <a:pt x="836" y="3771"/>
                  <a:pt x="836" y="3771"/>
                  <a:pt x="836" y="3771"/>
                </a:cubicBezTo>
                <a:cubicBezTo>
                  <a:pt x="836" y="3767"/>
                  <a:pt x="836" y="3767"/>
                  <a:pt x="836" y="3767"/>
                </a:cubicBezTo>
                <a:cubicBezTo>
                  <a:pt x="836" y="3735"/>
                  <a:pt x="836" y="3703"/>
                  <a:pt x="836" y="3667"/>
                </a:cubicBezTo>
                <a:cubicBezTo>
                  <a:pt x="836" y="3667"/>
                  <a:pt x="836" y="3667"/>
                  <a:pt x="836" y="3664"/>
                </a:cubicBezTo>
                <a:cubicBezTo>
                  <a:pt x="836" y="3664"/>
                  <a:pt x="836" y="3664"/>
                  <a:pt x="839" y="3664"/>
                </a:cubicBezTo>
                <a:cubicBezTo>
                  <a:pt x="855" y="3664"/>
                  <a:pt x="874" y="3667"/>
                  <a:pt x="894" y="3667"/>
                </a:cubicBezTo>
                <a:cubicBezTo>
                  <a:pt x="894" y="3667"/>
                  <a:pt x="894" y="3667"/>
                  <a:pt x="894" y="3667"/>
                </a:cubicBezTo>
                <a:cubicBezTo>
                  <a:pt x="894" y="3670"/>
                  <a:pt x="894" y="3670"/>
                  <a:pt x="894" y="3670"/>
                </a:cubicBezTo>
                <a:cubicBezTo>
                  <a:pt x="894" y="3706"/>
                  <a:pt x="894" y="3738"/>
                  <a:pt x="894" y="3771"/>
                </a:cubicBezTo>
                <a:cubicBezTo>
                  <a:pt x="894" y="3774"/>
                  <a:pt x="894" y="3774"/>
                  <a:pt x="894" y="3774"/>
                </a:cubicBezTo>
                <a:cubicBezTo>
                  <a:pt x="894" y="3774"/>
                  <a:pt x="894" y="3774"/>
                  <a:pt x="894" y="3774"/>
                </a:cubicBezTo>
                <a:close/>
                <a:moveTo>
                  <a:pt x="965" y="3780"/>
                </a:moveTo>
                <a:cubicBezTo>
                  <a:pt x="946" y="3777"/>
                  <a:pt x="926" y="3777"/>
                  <a:pt x="910" y="3777"/>
                </a:cubicBezTo>
                <a:cubicBezTo>
                  <a:pt x="907" y="3777"/>
                  <a:pt x="907" y="3777"/>
                  <a:pt x="907" y="3777"/>
                </a:cubicBezTo>
                <a:cubicBezTo>
                  <a:pt x="907" y="3774"/>
                  <a:pt x="907" y="3774"/>
                  <a:pt x="907" y="3771"/>
                </a:cubicBezTo>
                <a:cubicBezTo>
                  <a:pt x="907" y="3738"/>
                  <a:pt x="907" y="3706"/>
                  <a:pt x="907" y="3670"/>
                </a:cubicBezTo>
                <a:cubicBezTo>
                  <a:pt x="907" y="3670"/>
                  <a:pt x="907" y="3670"/>
                  <a:pt x="907" y="3667"/>
                </a:cubicBezTo>
                <a:cubicBezTo>
                  <a:pt x="907" y="3667"/>
                  <a:pt x="907" y="3667"/>
                  <a:pt x="907" y="3667"/>
                </a:cubicBezTo>
                <a:cubicBezTo>
                  <a:pt x="926" y="3670"/>
                  <a:pt x="946" y="3670"/>
                  <a:pt x="962" y="3670"/>
                </a:cubicBezTo>
                <a:cubicBezTo>
                  <a:pt x="965" y="3670"/>
                  <a:pt x="965" y="3670"/>
                  <a:pt x="965" y="3670"/>
                </a:cubicBezTo>
                <a:cubicBezTo>
                  <a:pt x="965" y="3674"/>
                  <a:pt x="965" y="3674"/>
                  <a:pt x="965" y="3674"/>
                </a:cubicBezTo>
                <a:cubicBezTo>
                  <a:pt x="965" y="3709"/>
                  <a:pt x="965" y="3742"/>
                  <a:pt x="965" y="3777"/>
                </a:cubicBezTo>
                <a:cubicBezTo>
                  <a:pt x="965" y="3777"/>
                  <a:pt x="965" y="3777"/>
                  <a:pt x="965" y="3780"/>
                </a:cubicBezTo>
                <a:cubicBezTo>
                  <a:pt x="965" y="3780"/>
                  <a:pt x="965" y="3780"/>
                  <a:pt x="965" y="3780"/>
                </a:cubicBezTo>
                <a:close/>
                <a:moveTo>
                  <a:pt x="1036" y="3784"/>
                </a:moveTo>
                <a:cubicBezTo>
                  <a:pt x="1017" y="3784"/>
                  <a:pt x="997" y="3780"/>
                  <a:pt x="978" y="3780"/>
                </a:cubicBezTo>
                <a:cubicBezTo>
                  <a:pt x="978" y="3780"/>
                  <a:pt x="978" y="3780"/>
                  <a:pt x="978" y="3780"/>
                </a:cubicBezTo>
                <a:cubicBezTo>
                  <a:pt x="978" y="3777"/>
                  <a:pt x="978" y="3777"/>
                  <a:pt x="978" y="3777"/>
                </a:cubicBezTo>
                <a:cubicBezTo>
                  <a:pt x="978" y="3742"/>
                  <a:pt x="978" y="3709"/>
                  <a:pt x="978" y="3674"/>
                </a:cubicBezTo>
                <a:cubicBezTo>
                  <a:pt x="978" y="3674"/>
                  <a:pt x="978" y="3674"/>
                  <a:pt x="978" y="3670"/>
                </a:cubicBezTo>
                <a:cubicBezTo>
                  <a:pt x="978" y="3670"/>
                  <a:pt x="978" y="3670"/>
                  <a:pt x="978" y="3670"/>
                </a:cubicBezTo>
                <a:cubicBezTo>
                  <a:pt x="997" y="3674"/>
                  <a:pt x="1017" y="3674"/>
                  <a:pt x="1036" y="3674"/>
                </a:cubicBezTo>
                <a:cubicBezTo>
                  <a:pt x="1036" y="3674"/>
                  <a:pt x="1036" y="3674"/>
                  <a:pt x="1036" y="3674"/>
                </a:cubicBezTo>
                <a:cubicBezTo>
                  <a:pt x="1036" y="3677"/>
                  <a:pt x="1036" y="3677"/>
                  <a:pt x="1036" y="3677"/>
                </a:cubicBezTo>
                <a:cubicBezTo>
                  <a:pt x="1036" y="3712"/>
                  <a:pt x="1036" y="3745"/>
                  <a:pt x="1036" y="3780"/>
                </a:cubicBezTo>
                <a:cubicBezTo>
                  <a:pt x="1039" y="3780"/>
                  <a:pt x="1039" y="3784"/>
                  <a:pt x="1039" y="3784"/>
                </a:cubicBezTo>
                <a:cubicBezTo>
                  <a:pt x="1036" y="3784"/>
                  <a:pt x="1036" y="3784"/>
                  <a:pt x="1036" y="3784"/>
                </a:cubicBezTo>
                <a:close/>
                <a:moveTo>
                  <a:pt x="1107" y="3787"/>
                </a:moveTo>
                <a:cubicBezTo>
                  <a:pt x="1091" y="3787"/>
                  <a:pt x="1072" y="3787"/>
                  <a:pt x="1052" y="3784"/>
                </a:cubicBezTo>
                <a:cubicBezTo>
                  <a:pt x="1049" y="3784"/>
                  <a:pt x="1049" y="3784"/>
                  <a:pt x="1049" y="3784"/>
                </a:cubicBezTo>
                <a:cubicBezTo>
                  <a:pt x="1049" y="3780"/>
                  <a:pt x="1049" y="3780"/>
                  <a:pt x="1049" y="3780"/>
                </a:cubicBezTo>
                <a:cubicBezTo>
                  <a:pt x="1049" y="3748"/>
                  <a:pt x="1049" y="3712"/>
                  <a:pt x="1049" y="3680"/>
                </a:cubicBezTo>
                <a:cubicBezTo>
                  <a:pt x="1049" y="3677"/>
                  <a:pt x="1049" y="3677"/>
                  <a:pt x="1049" y="3674"/>
                </a:cubicBezTo>
                <a:cubicBezTo>
                  <a:pt x="1049" y="3674"/>
                  <a:pt x="1049" y="3674"/>
                  <a:pt x="1049" y="3674"/>
                </a:cubicBezTo>
                <a:cubicBezTo>
                  <a:pt x="1069" y="3677"/>
                  <a:pt x="1088" y="3677"/>
                  <a:pt x="1107" y="3677"/>
                </a:cubicBezTo>
                <a:cubicBezTo>
                  <a:pt x="1111" y="3677"/>
                  <a:pt x="1111" y="3677"/>
                  <a:pt x="1111" y="3677"/>
                </a:cubicBezTo>
                <a:cubicBezTo>
                  <a:pt x="1111" y="3680"/>
                  <a:pt x="1111" y="3680"/>
                  <a:pt x="1111" y="3683"/>
                </a:cubicBezTo>
                <a:cubicBezTo>
                  <a:pt x="1111" y="3716"/>
                  <a:pt x="1111" y="3751"/>
                  <a:pt x="1111" y="3784"/>
                </a:cubicBezTo>
                <a:cubicBezTo>
                  <a:pt x="1111" y="3787"/>
                  <a:pt x="1111" y="3787"/>
                  <a:pt x="1111" y="3787"/>
                </a:cubicBezTo>
                <a:cubicBezTo>
                  <a:pt x="1111" y="3787"/>
                  <a:pt x="1111" y="3787"/>
                  <a:pt x="1107" y="3787"/>
                </a:cubicBezTo>
                <a:close/>
                <a:moveTo>
                  <a:pt x="1182" y="3793"/>
                </a:moveTo>
                <a:cubicBezTo>
                  <a:pt x="1162" y="3793"/>
                  <a:pt x="1143" y="3790"/>
                  <a:pt x="1124" y="3790"/>
                </a:cubicBezTo>
                <a:cubicBezTo>
                  <a:pt x="1124" y="3790"/>
                  <a:pt x="1124" y="3790"/>
                  <a:pt x="1124" y="3790"/>
                </a:cubicBezTo>
                <a:cubicBezTo>
                  <a:pt x="1124" y="3787"/>
                  <a:pt x="1124" y="3787"/>
                  <a:pt x="1124" y="3784"/>
                </a:cubicBezTo>
                <a:cubicBezTo>
                  <a:pt x="1124" y="3751"/>
                  <a:pt x="1120" y="3716"/>
                  <a:pt x="1120" y="3683"/>
                </a:cubicBezTo>
                <a:cubicBezTo>
                  <a:pt x="1120" y="3680"/>
                  <a:pt x="1120" y="3680"/>
                  <a:pt x="1120" y="3680"/>
                </a:cubicBezTo>
                <a:cubicBezTo>
                  <a:pt x="1124" y="3680"/>
                  <a:pt x="1124" y="3680"/>
                  <a:pt x="1124" y="3680"/>
                </a:cubicBezTo>
                <a:cubicBezTo>
                  <a:pt x="1143" y="3680"/>
                  <a:pt x="1162" y="3680"/>
                  <a:pt x="1182" y="3683"/>
                </a:cubicBezTo>
                <a:cubicBezTo>
                  <a:pt x="1185" y="3683"/>
                  <a:pt x="1185" y="3683"/>
                  <a:pt x="1185" y="3683"/>
                </a:cubicBezTo>
                <a:cubicBezTo>
                  <a:pt x="1185" y="3683"/>
                  <a:pt x="1185" y="3683"/>
                  <a:pt x="1185" y="3686"/>
                </a:cubicBezTo>
                <a:cubicBezTo>
                  <a:pt x="1185" y="3719"/>
                  <a:pt x="1185" y="3754"/>
                  <a:pt x="1185" y="3790"/>
                </a:cubicBezTo>
                <a:cubicBezTo>
                  <a:pt x="1185" y="3793"/>
                  <a:pt x="1185" y="3793"/>
                  <a:pt x="1185" y="3793"/>
                </a:cubicBezTo>
                <a:cubicBezTo>
                  <a:pt x="1185" y="3793"/>
                  <a:pt x="1185" y="3793"/>
                  <a:pt x="1182" y="3793"/>
                </a:cubicBezTo>
                <a:close/>
                <a:moveTo>
                  <a:pt x="1260" y="3797"/>
                </a:moveTo>
                <a:cubicBezTo>
                  <a:pt x="1237" y="3797"/>
                  <a:pt x="1217" y="3797"/>
                  <a:pt x="1198" y="3793"/>
                </a:cubicBezTo>
                <a:cubicBezTo>
                  <a:pt x="1198" y="3793"/>
                  <a:pt x="1198" y="3793"/>
                  <a:pt x="1198" y="3793"/>
                </a:cubicBezTo>
                <a:cubicBezTo>
                  <a:pt x="1198" y="3790"/>
                  <a:pt x="1198" y="3790"/>
                  <a:pt x="1198" y="3790"/>
                </a:cubicBezTo>
                <a:cubicBezTo>
                  <a:pt x="1198" y="3754"/>
                  <a:pt x="1198" y="3722"/>
                  <a:pt x="1195" y="3686"/>
                </a:cubicBezTo>
                <a:cubicBezTo>
                  <a:pt x="1195" y="3683"/>
                  <a:pt x="1195" y="3683"/>
                  <a:pt x="1195" y="3683"/>
                </a:cubicBezTo>
                <a:cubicBezTo>
                  <a:pt x="1198" y="3683"/>
                  <a:pt x="1198" y="3683"/>
                  <a:pt x="1198" y="3683"/>
                </a:cubicBezTo>
                <a:cubicBezTo>
                  <a:pt x="1217" y="3683"/>
                  <a:pt x="1237" y="3683"/>
                  <a:pt x="1256" y="3686"/>
                </a:cubicBezTo>
                <a:cubicBezTo>
                  <a:pt x="1260" y="3686"/>
                  <a:pt x="1260" y="3686"/>
                  <a:pt x="1260" y="3686"/>
                </a:cubicBezTo>
                <a:cubicBezTo>
                  <a:pt x="1260" y="3690"/>
                  <a:pt x="1260" y="3690"/>
                  <a:pt x="1260" y="3690"/>
                </a:cubicBezTo>
                <a:cubicBezTo>
                  <a:pt x="1260" y="3725"/>
                  <a:pt x="1260" y="3758"/>
                  <a:pt x="1260" y="3793"/>
                </a:cubicBezTo>
                <a:cubicBezTo>
                  <a:pt x="1260" y="3797"/>
                  <a:pt x="1260" y="3797"/>
                  <a:pt x="1260" y="3797"/>
                </a:cubicBezTo>
                <a:cubicBezTo>
                  <a:pt x="1260" y="3797"/>
                  <a:pt x="1260" y="3797"/>
                  <a:pt x="1260" y="3797"/>
                </a:cubicBezTo>
                <a:close/>
                <a:moveTo>
                  <a:pt x="1334" y="3803"/>
                </a:moveTo>
                <a:cubicBezTo>
                  <a:pt x="1315" y="3800"/>
                  <a:pt x="1295" y="3800"/>
                  <a:pt x="1276" y="3800"/>
                </a:cubicBezTo>
                <a:cubicBezTo>
                  <a:pt x="1273" y="3800"/>
                  <a:pt x="1273" y="3800"/>
                  <a:pt x="1273" y="3800"/>
                </a:cubicBezTo>
                <a:cubicBezTo>
                  <a:pt x="1273" y="3797"/>
                  <a:pt x="1273" y="3797"/>
                  <a:pt x="1273" y="3793"/>
                </a:cubicBezTo>
                <a:cubicBezTo>
                  <a:pt x="1273" y="3761"/>
                  <a:pt x="1273" y="3725"/>
                  <a:pt x="1273" y="3690"/>
                </a:cubicBezTo>
                <a:cubicBezTo>
                  <a:pt x="1273" y="3686"/>
                  <a:pt x="1273" y="3686"/>
                  <a:pt x="1273" y="3686"/>
                </a:cubicBezTo>
                <a:cubicBezTo>
                  <a:pt x="1273" y="3686"/>
                  <a:pt x="1273" y="3686"/>
                  <a:pt x="1273" y="3686"/>
                </a:cubicBezTo>
                <a:cubicBezTo>
                  <a:pt x="1295" y="3686"/>
                  <a:pt x="1315" y="3690"/>
                  <a:pt x="1334" y="3690"/>
                </a:cubicBezTo>
                <a:cubicBezTo>
                  <a:pt x="1334" y="3690"/>
                  <a:pt x="1334" y="3690"/>
                  <a:pt x="1337" y="3690"/>
                </a:cubicBezTo>
                <a:cubicBezTo>
                  <a:pt x="1337" y="3693"/>
                  <a:pt x="1337" y="3693"/>
                  <a:pt x="1337" y="3693"/>
                </a:cubicBezTo>
                <a:cubicBezTo>
                  <a:pt x="1337" y="3729"/>
                  <a:pt x="1337" y="3764"/>
                  <a:pt x="1337" y="3800"/>
                </a:cubicBezTo>
                <a:cubicBezTo>
                  <a:pt x="1337" y="3800"/>
                  <a:pt x="1337" y="3800"/>
                  <a:pt x="1337" y="3803"/>
                </a:cubicBezTo>
                <a:cubicBezTo>
                  <a:pt x="1334" y="3803"/>
                  <a:pt x="1334" y="3803"/>
                  <a:pt x="1334" y="3803"/>
                </a:cubicBezTo>
                <a:close/>
                <a:moveTo>
                  <a:pt x="1412" y="3806"/>
                </a:moveTo>
                <a:cubicBezTo>
                  <a:pt x="1392" y="3806"/>
                  <a:pt x="1373" y="3803"/>
                  <a:pt x="1350" y="3803"/>
                </a:cubicBezTo>
                <a:cubicBezTo>
                  <a:pt x="1350" y="3803"/>
                  <a:pt x="1350" y="3803"/>
                  <a:pt x="1350" y="3803"/>
                </a:cubicBezTo>
                <a:cubicBezTo>
                  <a:pt x="1350" y="3800"/>
                  <a:pt x="1350" y="3800"/>
                  <a:pt x="1350" y="3800"/>
                </a:cubicBezTo>
                <a:cubicBezTo>
                  <a:pt x="1350" y="3764"/>
                  <a:pt x="1347" y="3729"/>
                  <a:pt x="1347" y="3693"/>
                </a:cubicBezTo>
                <a:cubicBezTo>
                  <a:pt x="1347" y="3693"/>
                  <a:pt x="1347" y="3693"/>
                  <a:pt x="1347" y="3690"/>
                </a:cubicBezTo>
                <a:cubicBezTo>
                  <a:pt x="1350" y="3690"/>
                  <a:pt x="1350" y="3690"/>
                  <a:pt x="1350" y="3690"/>
                </a:cubicBezTo>
                <a:cubicBezTo>
                  <a:pt x="1370" y="3690"/>
                  <a:pt x="1392" y="3693"/>
                  <a:pt x="1412" y="3693"/>
                </a:cubicBezTo>
                <a:cubicBezTo>
                  <a:pt x="1412" y="3693"/>
                  <a:pt x="1412" y="3693"/>
                  <a:pt x="1415" y="3693"/>
                </a:cubicBezTo>
                <a:cubicBezTo>
                  <a:pt x="1415" y="3696"/>
                  <a:pt x="1415" y="3696"/>
                  <a:pt x="1415" y="3696"/>
                </a:cubicBezTo>
                <a:cubicBezTo>
                  <a:pt x="1415" y="3732"/>
                  <a:pt x="1415" y="3767"/>
                  <a:pt x="1415" y="3803"/>
                </a:cubicBezTo>
                <a:cubicBezTo>
                  <a:pt x="1415" y="3806"/>
                  <a:pt x="1415" y="3806"/>
                  <a:pt x="1415" y="3806"/>
                </a:cubicBezTo>
                <a:cubicBezTo>
                  <a:pt x="1412" y="3806"/>
                  <a:pt x="1412" y="3806"/>
                  <a:pt x="1412" y="3806"/>
                </a:cubicBezTo>
                <a:close/>
                <a:moveTo>
                  <a:pt x="1489" y="3813"/>
                </a:moveTo>
                <a:cubicBezTo>
                  <a:pt x="1470" y="3810"/>
                  <a:pt x="1451" y="3810"/>
                  <a:pt x="1428" y="3810"/>
                </a:cubicBezTo>
                <a:cubicBezTo>
                  <a:pt x="1428" y="3810"/>
                  <a:pt x="1428" y="3810"/>
                  <a:pt x="1428" y="3806"/>
                </a:cubicBezTo>
                <a:cubicBezTo>
                  <a:pt x="1428" y="3806"/>
                  <a:pt x="1428" y="3806"/>
                  <a:pt x="1428" y="3803"/>
                </a:cubicBezTo>
                <a:cubicBezTo>
                  <a:pt x="1428" y="3767"/>
                  <a:pt x="1425" y="3732"/>
                  <a:pt x="1425" y="3699"/>
                </a:cubicBezTo>
                <a:cubicBezTo>
                  <a:pt x="1425" y="3696"/>
                  <a:pt x="1425" y="3696"/>
                  <a:pt x="1425" y="3693"/>
                </a:cubicBezTo>
                <a:cubicBezTo>
                  <a:pt x="1428" y="3693"/>
                  <a:pt x="1428" y="3693"/>
                  <a:pt x="1428" y="3693"/>
                </a:cubicBezTo>
                <a:cubicBezTo>
                  <a:pt x="1447" y="3696"/>
                  <a:pt x="1470" y="3696"/>
                  <a:pt x="1489" y="3696"/>
                </a:cubicBezTo>
                <a:cubicBezTo>
                  <a:pt x="1493" y="3696"/>
                  <a:pt x="1493" y="3696"/>
                  <a:pt x="1493" y="3696"/>
                </a:cubicBezTo>
                <a:cubicBezTo>
                  <a:pt x="1493" y="3699"/>
                  <a:pt x="1493" y="3699"/>
                  <a:pt x="1493" y="3703"/>
                </a:cubicBezTo>
                <a:cubicBezTo>
                  <a:pt x="1493" y="3738"/>
                  <a:pt x="1493" y="3774"/>
                  <a:pt x="1493" y="3810"/>
                </a:cubicBezTo>
                <a:cubicBezTo>
                  <a:pt x="1493" y="3810"/>
                  <a:pt x="1493" y="3810"/>
                  <a:pt x="1493" y="3813"/>
                </a:cubicBezTo>
                <a:cubicBezTo>
                  <a:pt x="1493" y="3813"/>
                  <a:pt x="1493" y="3813"/>
                  <a:pt x="1489" y="3813"/>
                </a:cubicBezTo>
                <a:close/>
                <a:moveTo>
                  <a:pt x="1570" y="3816"/>
                </a:moveTo>
                <a:cubicBezTo>
                  <a:pt x="1551" y="3816"/>
                  <a:pt x="1528" y="3813"/>
                  <a:pt x="1509" y="3813"/>
                </a:cubicBezTo>
                <a:cubicBezTo>
                  <a:pt x="1506" y="3813"/>
                  <a:pt x="1506" y="3813"/>
                  <a:pt x="1506" y="3813"/>
                </a:cubicBezTo>
                <a:cubicBezTo>
                  <a:pt x="1506" y="3810"/>
                  <a:pt x="1506" y="3810"/>
                  <a:pt x="1506" y="3810"/>
                </a:cubicBezTo>
                <a:cubicBezTo>
                  <a:pt x="1506" y="3774"/>
                  <a:pt x="1506" y="3738"/>
                  <a:pt x="1506" y="3703"/>
                </a:cubicBezTo>
                <a:cubicBezTo>
                  <a:pt x="1506" y="3699"/>
                  <a:pt x="1506" y="3699"/>
                  <a:pt x="1506" y="3699"/>
                </a:cubicBezTo>
                <a:cubicBezTo>
                  <a:pt x="1506" y="3699"/>
                  <a:pt x="1506" y="3699"/>
                  <a:pt x="1509" y="3699"/>
                </a:cubicBezTo>
                <a:cubicBezTo>
                  <a:pt x="1528" y="3699"/>
                  <a:pt x="1551" y="3699"/>
                  <a:pt x="1570" y="3699"/>
                </a:cubicBezTo>
                <a:cubicBezTo>
                  <a:pt x="1570" y="3703"/>
                  <a:pt x="1570" y="3703"/>
                  <a:pt x="1573" y="3703"/>
                </a:cubicBezTo>
                <a:cubicBezTo>
                  <a:pt x="1573" y="3703"/>
                  <a:pt x="1573" y="3703"/>
                  <a:pt x="1573" y="3706"/>
                </a:cubicBezTo>
                <a:cubicBezTo>
                  <a:pt x="1573" y="3742"/>
                  <a:pt x="1573" y="3777"/>
                  <a:pt x="1573" y="3813"/>
                </a:cubicBezTo>
                <a:cubicBezTo>
                  <a:pt x="1573" y="3816"/>
                  <a:pt x="1573" y="3816"/>
                  <a:pt x="1573" y="3816"/>
                </a:cubicBezTo>
                <a:cubicBezTo>
                  <a:pt x="1570" y="3816"/>
                  <a:pt x="1570" y="3816"/>
                  <a:pt x="1570" y="3816"/>
                </a:cubicBezTo>
                <a:close/>
                <a:moveTo>
                  <a:pt x="1651" y="3822"/>
                </a:moveTo>
                <a:cubicBezTo>
                  <a:pt x="1632" y="3819"/>
                  <a:pt x="1609" y="3819"/>
                  <a:pt x="1590" y="3819"/>
                </a:cubicBezTo>
                <a:cubicBezTo>
                  <a:pt x="1586" y="3819"/>
                  <a:pt x="1586" y="3819"/>
                  <a:pt x="1586" y="3819"/>
                </a:cubicBezTo>
                <a:cubicBezTo>
                  <a:pt x="1586" y="3816"/>
                  <a:pt x="1586" y="3816"/>
                  <a:pt x="1586" y="3813"/>
                </a:cubicBezTo>
                <a:cubicBezTo>
                  <a:pt x="1586" y="3777"/>
                  <a:pt x="1586" y="3742"/>
                  <a:pt x="1586" y="3706"/>
                </a:cubicBezTo>
                <a:cubicBezTo>
                  <a:pt x="1586" y="3703"/>
                  <a:pt x="1586" y="3703"/>
                  <a:pt x="1586" y="3703"/>
                </a:cubicBezTo>
                <a:cubicBezTo>
                  <a:pt x="1586" y="3703"/>
                  <a:pt x="1586" y="3703"/>
                  <a:pt x="1586" y="3703"/>
                </a:cubicBezTo>
                <a:cubicBezTo>
                  <a:pt x="1609" y="3703"/>
                  <a:pt x="1632" y="3703"/>
                  <a:pt x="1651" y="3706"/>
                </a:cubicBezTo>
                <a:cubicBezTo>
                  <a:pt x="1654" y="3706"/>
                  <a:pt x="1654" y="3706"/>
                  <a:pt x="1654" y="3706"/>
                </a:cubicBezTo>
                <a:cubicBezTo>
                  <a:pt x="1654" y="3709"/>
                  <a:pt x="1654" y="3709"/>
                  <a:pt x="1654" y="3709"/>
                </a:cubicBezTo>
                <a:cubicBezTo>
                  <a:pt x="1654" y="3745"/>
                  <a:pt x="1654" y="3780"/>
                  <a:pt x="1654" y="3819"/>
                </a:cubicBezTo>
                <a:cubicBezTo>
                  <a:pt x="1654" y="3819"/>
                  <a:pt x="1654" y="3819"/>
                  <a:pt x="1654" y="3822"/>
                </a:cubicBezTo>
                <a:cubicBezTo>
                  <a:pt x="1654" y="3822"/>
                  <a:pt x="1654" y="3822"/>
                  <a:pt x="1651" y="3822"/>
                </a:cubicBezTo>
                <a:close/>
                <a:moveTo>
                  <a:pt x="1735" y="3826"/>
                </a:moveTo>
                <a:cubicBezTo>
                  <a:pt x="1713" y="3826"/>
                  <a:pt x="1693" y="3826"/>
                  <a:pt x="1671" y="3822"/>
                </a:cubicBezTo>
                <a:cubicBezTo>
                  <a:pt x="1667" y="3822"/>
                  <a:pt x="1667" y="3822"/>
                  <a:pt x="1667" y="3822"/>
                </a:cubicBezTo>
                <a:cubicBezTo>
                  <a:pt x="1667" y="3819"/>
                  <a:pt x="1667" y="3819"/>
                  <a:pt x="1667" y="3819"/>
                </a:cubicBezTo>
                <a:cubicBezTo>
                  <a:pt x="1667" y="3784"/>
                  <a:pt x="1667" y="3745"/>
                  <a:pt x="1667" y="3709"/>
                </a:cubicBezTo>
                <a:cubicBezTo>
                  <a:pt x="1667" y="3706"/>
                  <a:pt x="1667" y="3706"/>
                  <a:pt x="1667" y="3706"/>
                </a:cubicBezTo>
                <a:cubicBezTo>
                  <a:pt x="1667" y="3706"/>
                  <a:pt x="1667" y="3706"/>
                  <a:pt x="1671" y="3706"/>
                </a:cubicBezTo>
                <a:cubicBezTo>
                  <a:pt x="1690" y="3706"/>
                  <a:pt x="1713" y="3709"/>
                  <a:pt x="1735" y="3709"/>
                </a:cubicBezTo>
                <a:cubicBezTo>
                  <a:pt x="1735" y="3709"/>
                  <a:pt x="1735" y="3709"/>
                  <a:pt x="1735" y="3709"/>
                </a:cubicBezTo>
                <a:cubicBezTo>
                  <a:pt x="1735" y="3712"/>
                  <a:pt x="1735" y="3712"/>
                  <a:pt x="1735" y="3712"/>
                </a:cubicBezTo>
                <a:cubicBezTo>
                  <a:pt x="1735" y="3751"/>
                  <a:pt x="1739" y="3787"/>
                  <a:pt x="1739" y="3822"/>
                </a:cubicBezTo>
                <a:cubicBezTo>
                  <a:pt x="1739" y="3826"/>
                  <a:pt x="1739" y="3826"/>
                  <a:pt x="1739" y="3826"/>
                </a:cubicBezTo>
                <a:cubicBezTo>
                  <a:pt x="1735" y="3826"/>
                  <a:pt x="1735" y="3826"/>
                  <a:pt x="1735" y="3826"/>
                </a:cubicBezTo>
                <a:close/>
                <a:moveTo>
                  <a:pt x="1820" y="3832"/>
                </a:moveTo>
                <a:cubicBezTo>
                  <a:pt x="1797" y="3829"/>
                  <a:pt x="1774" y="3829"/>
                  <a:pt x="1752" y="3829"/>
                </a:cubicBezTo>
                <a:cubicBezTo>
                  <a:pt x="1752" y="3829"/>
                  <a:pt x="1752" y="3829"/>
                  <a:pt x="1752" y="3829"/>
                </a:cubicBezTo>
                <a:cubicBezTo>
                  <a:pt x="1752" y="3826"/>
                  <a:pt x="1752" y="3826"/>
                  <a:pt x="1752" y="3822"/>
                </a:cubicBezTo>
                <a:cubicBezTo>
                  <a:pt x="1752" y="3787"/>
                  <a:pt x="1752" y="3751"/>
                  <a:pt x="1748" y="3716"/>
                </a:cubicBezTo>
                <a:cubicBezTo>
                  <a:pt x="1748" y="3712"/>
                  <a:pt x="1748" y="3712"/>
                  <a:pt x="1748" y="3709"/>
                </a:cubicBezTo>
                <a:cubicBezTo>
                  <a:pt x="1752" y="3709"/>
                  <a:pt x="1752" y="3709"/>
                  <a:pt x="1752" y="3709"/>
                </a:cubicBezTo>
                <a:cubicBezTo>
                  <a:pt x="1774" y="3712"/>
                  <a:pt x="1797" y="3712"/>
                  <a:pt x="1820" y="3712"/>
                </a:cubicBezTo>
                <a:cubicBezTo>
                  <a:pt x="1820" y="3712"/>
                  <a:pt x="1820" y="3712"/>
                  <a:pt x="1820" y="3712"/>
                </a:cubicBezTo>
                <a:cubicBezTo>
                  <a:pt x="1820" y="3716"/>
                  <a:pt x="1820" y="3716"/>
                  <a:pt x="1820" y="3719"/>
                </a:cubicBezTo>
                <a:cubicBezTo>
                  <a:pt x="1823" y="3754"/>
                  <a:pt x="1823" y="3790"/>
                  <a:pt x="1823" y="3829"/>
                </a:cubicBezTo>
                <a:cubicBezTo>
                  <a:pt x="1823" y="3832"/>
                  <a:pt x="1823" y="3832"/>
                  <a:pt x="1823" y="3832"/>
                </a:cubicBezTo>
                <a:cubicBezTo>
                  <a:pt x="1820" y="3832"/>
                  <a:pt x="1820" y="3832"/>
                  <a:pt x="1820" y="3832"/>
                </a:cubicBezTo>
                <a:close/>
                <a:moveTo>
                  <a:pt x="1939" y="3839"/>
                </a:moveTo>
                <a:cubicBezTo>
                  <a:pt x="1907" y="3839"/>
                  <a:pt x="1871" y="3835"/>
                  <a:pt x="1839" y="3832"/>
                </a:cubicBezTo>
                <a:cubicBezTo>
                  <a:pt x="1836" y="3832"/>
                  <a:pt x="1836" y="3832"/>
                  <a:pt x="1836" y="3832"/>
                </a:cubicBezTo>
                <a:cubicBezTo>
                  <a:pt x="1836" y="3829"/>
                  <a:pt x="1836" y="3829"/>
                  <a:pt x="1836" y="3829"/>
                </a:cubicBezTo>
                <a:cubicBezTo>
                  <a:pt x="1836" y="3793"/>
                  <a:pt x="1836" y="3754"/>
                  <a:pt x="1836" y="3719"/>
                </a:cubicBezTo>
                <a:cubicBezTo>
                  <a:pt x="1836" y="3716"/>
                  <a:pt x="1836" y="3716"/>
                  <a:pt x="1836" y="3716"/>
                </a:cubicBezTo>
                <a:cubicBezTo>
                  <a:pt x="1836" y="3716"/>
                  <a:pt x="1836" y="3716"/>
                  <a:pt x="1836" y="3716"/>
                </a:cubicBezTo>
                <a:cubicBezTo>
                  <a:pt x="1871" y="3716"/>
                  <a:pt x="1904" y="3719"/>
                  <a:pt x="1939" y="3719"/>
                </a:cubicBezTo>
                <a:cubicBezTo>
                  <a:pt x="1939" y="3719"/>
                  <a:pt x="1939" y="3719"/>
                  <a:pt x="1943" y="3719"/>
                </a:cubicBezTo>
                <a:cubicBezTo>
                  <a:pt x="1943" y="3722"/>
                  <a:pt x="1943" y="3722"/>
                  <a:pt x="1939" y="3725"/>
                </a:cubicBezTo>
                <a:cubicBezTo>
                  <a:pt x="1943" y="3761"/>
                  <a:pt x="1943" y="3800"/>
                  <a:pt x="1943" y="3835"/>
                </a:cubicBezTo>
                <a:cubicBezTo>
                  <a:pt x="1943" y="3839"/>
                  <a:pt x="1943" y="3839"/>
                  <a:pt x="1943" y="3839"/>
                </a:cubicBezTo>
                <a:cubicBezTo>
                  <a:pt x="1939" y="3839"/>
                  <a:pt x="1939" y="3839"/>
                  <a:pt x="1939" y="3839"/>
                </a:cubicBezTo>
                <a:close/>
                <a:moveTo>
                  <a:pt x="619" y="3628"/>
                </a:moveTo>
                <a:cubicBezTo>
                  <a:pt x="602" y="3628"/>
                  <a:pt x="586" y="3628"/>
                  <a:pt x="567" y="3628"/>
                </a:cubicBezTo>
                <a:cubicBezTo>
                  <a:pt x="567" y="3628"/>
                  <a:pt x="567" y="3628"/>
                  <a:pt x="567" y="3628"/>
                </a:cubicBezTo>
                <a:cubicBezTo>
                  <a:pt x="567" y="3625"/>
                  <a:pt x="567" y="3625"/>
                  <a:pt x="567" y="3622"/>
                </a:cubicBezTo>
                <a:cubicBezTo>
                  <a:pt x="567" y="3589"/>
                  <a:pt x="567" y="3560"/>
                  <a:pt x="567" y="3528"/>
                </a:cubicBezTo>
                <a:cubicBezTo>
                  <a:pt x="567" y="3525"/>
                  <a:pt x="567" y="3525"/>
                  <a:pt x="567" y="3521"/>
                </a:cubicBezTo>
                <a:cubicBezTo>
                  <a:pt x="567" y="3521"/>
                  <a:pt x="567" y="3521"/>
                  <a:pt x="567" y="3521"/>
                </a:cubicBezTo>
                <a:cubicBezTo>
                  <a:pt x="583" y="3525"/>
                  <a:pt x="602" y="3525"/>
                  <a:pt x="619" y="3525"/>
                </a:cubicBezTo>
                <a:cubicBezTo>
                  <a:pt x="619" y="3525"/>
                  <a:pt x="619" y="3525"/>
                  <a:pt x="622" y="3525"/>
                </a:cubicBezTo>
                <a:cubicBezTo>
                  <a:pt x="622" y="3528"/>
                  <a:pt x="622" y="3528"/>
                  <a:pt x="622" y="3528"/>
                </a:cubicBezTo>
                <a:cubicBezTo>
                  <a:pt x="622" y="3560"/>
                  <a:pt x="622" y="3593"/>
                  <a:pt x="622" y="3625"/>
                </a:cubicBezTo>
                <a:cubicBezTo>
                  <a:pt x="622" y="3628"/>
                  <a:pt x="622" y="3628"/>
                  <a:pt x="622" y="3628"/>
                </a:cubicBezTo>
                <a:cubicBezTo>
                  <a:pt x="619" y="3628"/>
                  <a:pt x="619" y="3628"/>
                  <a:pt x="619" y="3628"/>
                </a:cubicBezTo>
                <a:close/>
                <a:moveTo>
                  <a:pt x="687" y="3631"/>
                </a:moveTo>
                <a:cubicBezTo>
                  <a:pt x="670" y="3631"/>
                  <a:pt x="651" y="3631"/>
                  <a:pt x="635" y="3631"/>
                </a:cubicBezTo>
                <a:cubicBezTo>
                  <a:pt x="632" y="3631"/>
                  <a:pt x="632" y="3628"/>
                  <a:pt x="632" y="3628"/>
                </a:cubicBezTo>
                <a:cubicBezTo>
                  <a:pt x="632" y="3628"/>
                  <a:pt x="632" y="3628"/>
                  <a:pt x="632" y="3625"/>
                </a:cubicBezTo>
                <a:cubicBezTo>
                  <a:pt x="632" y="3593"/>
                  <a:pt x="632" y="3560"/>
                  <a:pt x="632" y="3528"/>
                </a:cubicBezTo>
                <a:cubicBezTo>
                  <a:pt x="632" y="3528"/>
                  <a:pt x="632" y="3528"/>
                  <a:pt x="632" y="3525"/>
                </a:cubicBezTo>
                <a:cubicBezTo>
                  <a:pt x="632" y="3525"/>
                  <a:pt x="632" y="3525"/>
                  <a:pt x="632" y="3525"/>
                </a:cubicBezTo>
                <a:cubicBezTo>
                  <a:pt x="651" y="3525"/>
                  <a:pt x="667" y="3528"/>
                  <a:pt x="687" y="3528"/>
                </a:cubicBezTo>
                <a:cubicBezTo>
                  <a:pt x="687" y="3528"/>
                  <a:pt x="687" y="3528"/>
                  <a:pt x="687" y="3528"/>
                </a:cubicBezTo>
                <a:cubicBezTo>
                  <a:pt x="687" y="3531"/>
                  <a:pt x="687" y="3531"/>
                  <a:pt x="687" y="3531"/>
                </a:cubicBezTo>
                <a:cubicBezTo>
                  <a:pt x="687" y="3563"/>
                  <a:pt x="687" y="3596"/>
                  <a:pt x="690" y="3628"/>
                </a:cubicBezTo>
                <a:cubicBezTo>
                  <a:pt x="690" y="3631"/>
                  <a:pt x="690" y="3631"/>
                  <a:pt x="690" y="3631"/>
                </a:cubicBezTo>
                <a:cubicBezTo>
                  <a:pt x="687" y="3631"/>
                  <a:pt x="687" y="3631"/>
                  <a:pt x="687" y="3631"/>
                </a:cubicBezTo>
                <a:close/>
                <a:moveTo>
                  <a:pt x="755" y="3635"/>
                </a:moveTo>
                <a:cubicBezTo>
                  <a:pt x="735" y="3635"/>
                  <a:pt x="719" y="3635"/>
                  <a:pt x="700" y="3635"/>
                </a:cubicBezTo>
                <a:cubicBezTo>
                  <a:pt x="700" y="3635"/>
                  <a:pt x="700" y="3635"/>
                  <a:pt x="700" y="3635"/>
                </a:cubicBezTo>
                <a:cubicBezTo>
                  <a:pt x="700" y="3631"/>
                  <a:pt x="700" y="3631"/>
                  <a:pt x="700" y="3628"/>
                </a:cubicBezTo>
                <a:cubicBezTo>
                  <a:pt x="700" y="3596"/>
                  <a:pt x="700" y="3563"/>
                  <a:pt x="700" y="3531"/>
                </a:cubicBezTo>
                <a:cubicBezTo>
                  <a:pt x="700" y="3528"/>
                  <a:pt x="700" y="3528"/>
                  <a:pt x="700" y="3528"/>
                </a:cubicBezTo>
                <a:cubicBezTo>
                  <a:pt x="700" y="3528"/>
                  <a:pt x="700" y="3528"/>
                  <a:pt x="700" y="3528"/>
                </a:cubicBezTo>
                <a:cubicBezTo>
                  <a:pt x="719" y="3528"/>
                  <a:pt x="735" y="3528"/>
                  <a:pt x="755" y="3528"/>
                </a:cubicBezTo>
                <a:cubicBezTo>
                  <a:pt x="755" y="3528"/>
                  <a:pt x="755" y="3528"/>
                  <a:pt x="755" y="3528"/>
                </a:cubicBezTo>
                <a:cubicBezTo>
                  <a:pt x="755" y="3531"/>
                  <a:pt x="755" y="3531"/>
                  <a:pt x="755" y="3534"/>
                </a:cubicBezTo>
                <a:cubicBezTo>
                  <a:pt x="755" y="3567"/>
                  <a:pt x="755" y="3599"/>
                  <a:pt x="755" y="3631"/>
                </a:cubicBezTo>
                <a:cubicBezTo>
                  <a:pt x="755" y="3635"/>
                  <a:pt x="755" y="3635"/>
                  <a:pt x="755" y="3635"/>
                </a:cubicBezTo>
                <a:cubicBezTo>
                  <a:pt x="755" y="3635"/>
                  <a:pt x="755" y="3635"/>
                  <a:pt x="755" y="3635"/>
                </a:cubicBezTo>
                <a:close/>
                <a:moveTo>
                  <a:pt x="823" y="3638"/>
                </a:moveTo>
                <a:cubicBezTo>
                  <a:pt x="803" y="3638"/>
                  <a:pt x="787" y="3638"/>
                  <a:pt x="768" y="3638"/>
                </a:cubicBezTo>
                <a:cubicBezTo>
                  <a:pt x="768" y="3638"/>
                  <a:pt x="768" y="3638"/>
                  <a:pt x="768" y="3638"/>
                </a:cubicBezTo>
                <a:cubicBezTo>
                  <a:pt x="768" y="3635"/>
                  <a:pt x="768" y="3635"/>
                  <a:pt x="768" y="3631"/>
                </a:cubicBezTo>
                <a:cubicBezTo>
                  <a:pt x="768" y="3599"/>
                  <a:pt x="768" y="3567"/>
                  <a:pt x="768" y="3534"/>
                </a:cubicBezTo>
                <a:cubicBezTo>
                  <a:pt x="768" y="3531"/>
                  <a:pt x="768" y="3531"/>
                  <a:pt x="768" y="3531"/>
                </a:cubicBezTo>
                <a:cubicBezTo>
                  <a:pt x="768" y="3531"/>
                  <a:pt x="768" y="3531"/>
                  <a:pt x="768" y="3531"/>
                </a:cubicBezTo>
                <a:cubicBezTo>
                  <a:pt x="787" y="3531"/>
                  <a:pt x="803" y="3531"/>
                  <a:pt x="823" y="3531"/>
                </a:cubicBezTo>
                <a:cubicBezTo>
                  <a:pt x="823" y="3531"/>
                  <a:pt x="823" y="3531"/>
                  <a:pt x="823" y="3531"/>
                </a:cubicBezTo>
                <a:cubicBezTo>
                  <a:pt x="823" y="3534"/>
                  <a:pt x="823" y="3534"/>
                  <a:pt x="823" y="3538"/>
                </a:cubicBezTo>
                <a:cubicBezTo>
                  <a:pt x="823" y="3570"/>
                  <a:pt x="826" y="3602"/>
                  <a:pt x="826" y="3635"/>
                </a:cubicBezTo>
                <a:cubicBezTo>
                  <a:pt x="826" y="3638"/>
                  <a:pt x="826" y="3638"/>
                  <a:pt x="826" y="3638"/>
                </a:cubicBezTo>
                <a:cubicBezTo>
                  <a:pt x="823" y="3638"/>
                  <a:pt x="823" y="3638"/>
                  <a:pt x="823" y="3638"/>
                </a:cubicBezTo>
                <a:close/>
                <a:moveTo>
                  <a:pt x="894" y="3641"/>
                </a:moveTo>
                <a:cubicBezTo>
                  <a:pt x="874" y="3641"/>
                  <a:pt x="855" y="3641"/>
                  <a:pt x="839" y="3641"/>
                </a:cubicBezTo>
                <a:cubicBezTo>
                  <a:pt x="836" y="3641"/>
                  <a:pt x="836" y="3641"/>
                  <a:pt x="836" y="3641"/>
                </a:cubicBezTo>
                <a:cubicBezTo>
                  <a:pt x="836" y="3638"/>
                  <a:pt x="836" y="3638"/>
                  <a:pt x="836" y="3635"/>
                </a:cubicBezTo>
                <a:cubicBezTo>
                  <a:pt x="836" y="3602"/>
                  <a:pt x="836" y="3570"/>
                  <a:pt x="836" y="3538"/>
                </a:cubicBezTo>
                <a:cubicBezTo>
                  <a:pt x="836" y="3534"/>
                  <a:pt x="836" y="3534"/>
                  <a:pt x="836" y="3531"/>
                </a:cubicBezTo>
                <a:cubicBezTo>
                  <a:pt x="836" y="3531"/>
                  <a:pt x="836" y="3531"/>
                  <a:pt x="836" y="3531"/>
                </a:cubicBezTo>
                <a:cubicBezTo>
                  <a:pt x="855" y="3534"/>
                  <a:pt x="874" y="3534"/>
                  <a:pt x="891" y="3534"/>
                </a:cubicBezTo>
                <a:cubicBezTo>
                  <a:pt x="894" y="3534"/>
                  <a:pt x="894" y="3534"/>
                  <a:pt x="894" y="3534"/>
                </a:cubicBezTo>
                <a:cubicBezTo>
                  <a:pt x="894" y="3538"/>
                  <a:pt x="894" y="3538"/>
                  <a:pt x="894" y="3538"/>
                </a:cubicBezTo>
                <a:cubicBezTo>
                  <a:pt x="894" y="3573"/>
                  <a:pt x="894" y="3606"/>
                  <a:pt x="894" y="3638"/>
                </a:cubicBezTo>
                <a:cubicBezTo>
                  <a:pt x="894" y="3641"/>
                  <a:pt x="894" y="3641"/>
                  <a:pt x="894" y="3641"/>
                </a:cubicBezTo>
                <a:cubicBezTo>
                  <a:pt x="894" y="3641"/>
                  <a:pt x="894" y="3641"/>
                  <a:pt x="894" y="3641"/>
                </a:cubicBezTo>
                <a:close/>
                <a:moveTo>
                  <a:pt x="965" y="3644"/>
                </a:moveTo>
                <a:cubicBezTo>
                  <a:pt x="946" y="3644"/>
                  <a:pt x="926" y="3644"/>
                  <a:pt x="907" y="3644"/>
                </a:cubicBezTo>
                <a:cubicBezTo>
                  <a:pt x="907" y="3644"/>
                  <a:pt x="907" y="3644"/>
                  <a:pt x="907" y="3644"/>
                </a:cubicBezTo>
                <a:cubicBezTo>
                  <a:pt x="907" y="3641"/>
                  <a:pt x="907" y="3641"/>
                  <a:pt x="907" y="3638"/>
                </a:cubicBezTo>
                <a:cubicBezTo>
                  <a:pt x="907" y="3606"/>
                  <a:pt x="907" y="3573"/>
                  <a:pt x="904" y="3538"/>
                </a:cubicBezTo>
                <a:cubicBezTo>
                  <a:pt x="904" y="3538"/>
                  <a:pt x="904" y="3538"/>
                  <a:pt x="904" y="3534"/>
                </a:cubicBezTo>
                <a:cubicBezTo>
                  <a:pt x="907" y="3534"/>
                  <a:pt x="907" y="3534"/>
                  <a:pt x="907" y="3534"/>
                </a:cubicBezTo>
                <a:cubicBezTo>
                  <a:pt x="926" y="3534"/>
                  <a:pt x="942" y="3538"/>
                  <a:pt x="962" y="3538"/>
                </a:cubicBezTo>
                <a:cubicBezTo>
                  <a:pt x="965" y="3538"/>
                  <a:pt x="965" y="3538"/>
                  <a:pt x="965" y="3538"/>
                </a:cubicBezTo>
                <a:cubicBezTo>
                  <a:pt x="965" y="3541"/>
                  <a:pt x="965" y="3541"/>
                  <a:pt x="965" y="3541"/>
                </a:cubicBezTo>
                <a:cubicBezTo>
                  <a:pt x="965" y="3573"/>
                  <a:pt x="965" y="3609"/>
                  <a:pt x="965" y="3641"/>
                </a:cubicBezTo>
                <a:cubicBezTo>
                  <a:pt x="965" y="3644"/>
                  <a:pt x="965" y="3644"/>
                  <a:pt x="965" y="3644"/>
                </a:cubicBezTo>
                <a:cubicBezTo>
                  <a:pt x="965" y="3644"/>
                  <a:pt x="965" y="3644"/>
                  <a:pt x="965" y="3644"/>
                </a:cubicBezTo>
                <a:close/>
                <a:moveTo>
                  <a:pt x="1036" y="3648"/>
                </a:moveTo>
                <a:cubicBezTo>
                  <a:pt x="1017" y="3648"/>
                  <a:pt x="997" y="3648"/>
                  <a:pt x="978" y="3648"/>
                </a:cubicBezTo>
                <a:cubicBezTo>
                  <a:pt x="978" y="3648"/>
                  <a:pt x="978" y="3648"/>
                  <a:pt x="978" y="3648"/>
                </a:cubicBezTo>
                <a:cubicBezTo>
                  <a:pt x="978" y="3644"/>
                  <a:pt x="978" y="3644"/>
                  <a:pt x="978" y="3641"/>
                </a:cubicBezTo>
                <a:cubicBezTo>
                  <a:pt x="975" y="3609"/>
                  <a:pt x="975" y="3576"/>
                  <a:pt x="975" y="3541"/>
                </a:cubicBezTo>
                <a:cubicBezTo>
                  <a:pt x="975" y="3538"/>
                  <a:pt x="975" y="3538"/>
                  <a:pt x="975" y="3538"/>
                </a:cubicBezTo>
                <a:cubicBezTo>
                  <a:pt x="978" y="3538"/>
                  <a:pt x="978" y="3538"/>
                  <a:pt x="978" y="3538"/>
                </a:cubicBezTo>
                <a:cubicBezTo>
                  <a:pt x="997" y="3538"/>
                  <a:pt x="1017" y="3538"/>
                  <a:pt x="1033" y="3541"/>
                </a:cubicBezTo>
                <a:cubicBezTo>
                  <a:pt x="1036" y="3541"/>
                  <a:pt x="1036" y="3541"/>
                  <a:pt x="1036" y="3541"/>
                </a:cubicBezTo>
                <a:cubicBezTo>
                  <a:pt x="1036" y="3541"/>
                  <a:pt x="1036" y="3541"/>
                  <a:pt x="1036" y="3544"/>
                </a:cubicBezTo>
                <a:cubicBezTo>
                  <a:pt x="1036" y="3576"/>
                  <a:pt x="1036" y="3612"/>
                  <a:pt x="1036" y="3644"/>
                </a:cubicBezTo>
                <a:cubicBezTo>
                  <a:pt x="1036" y="3648"/>
                  <a:pt x="1036" y="3648"/>
                  <a:pt x="1036" y="3651"/>
                </a:cubicBezTo>
                <a:cubicBezTo>
                  <a:pt x="1036" y="3651"/>
                  <a:pt x="1036" y="3651"/>
                  <a:pt x="1036" y="3648"/>
                </a:cubicBezTo>
                <a:close/>
                <a:moveTo>
                  <a:pt x="1107" y="3654"/>
                </a:moveTo>
                <a:cubicBezTo>
                  <a:pt x="1088" y="3651"/>
                  <a:pt x="1069" y="3651"/>
                  <a:pt x="1049" y="3651"/>
                </a:cubicBezTo>
                <a:cubicBezTo>
                  <a:pt x="1049" y="3651"/>
                  <a:pt x="1049" y="3651"/>
                  <a:pt x="1049" y="3651"/>
                </a:cubicBezTo>
                <a:cubicBezTo>
                  <a:pt x="1049" y="3648"/>
                  <a:pt x="1049" y="3648"/>
                  <a:pt x="1049" y="3644"/>
                </a:cubicBezTo>
                <a:cubicBezTo>
                  <a:pt x="1049" y="3612"/>
                  <a:pt x="1049" y="3576"/>
                  <a:pt x="1049" y="3544"/>
                </a:cubicBezTo>
                <a:cubicBezTo>
                  <a:pt x="1049" y="3541"/>
                  <a:pt x="1049" y="3541"/>
                  <a:pt x="1049" y="3541"/>
                </a:cubicBezTo>
                <a:cubicBezTo>
                  <a:pt x="1049" y="3541"/>
                  <a:pt x="1049" y="3541"/>
                  <a:pt x="1049" y="3541"/>
                </a:cubicBezTo>
                <a:cubicBezTo>
                  <a:pt x="1069" y="3541"/>
                  <a:pt x="1088" y="3541"/>
                  <a:pt x="1107" y="3541"/>
                </a:cubicBezTo>
                <a:cubicBezTo>
                  <a:pt x="1107" y="3541"/>
                  <a:pt x="1107" y="3541"/>
                  <a:pt x="1111" y="3541"/>
                </a:cubicBezTo>
                <a:cubicBezTo>
                  <a:pt x="1111" y="3544"/>
                  <a:pt x="1111" y="3544"/>
                  <a:pt x="1111" y="3547"/>
                </a:cubicBezTo>
                <a:cubicBezTo>
                  <a:pt x="1111" y="3580"/>
                  <a:pt x="1111" y="3615"/>
                  <a:pt x="1111" y="3648"/>
                </a:cubicBezTo>
                <a:cubicBezTo>
                  <a:pt x="1111" y="3651"/>
                  <a:pt x="1111" y="3651"/>
                  <a:pt x="1111" y="3654"/>
                </a:cubicBezTo>
                <a:cubicBezTo>
                  <a:pt x="1107" y="3654"/>
                  <a:pt x="1107" y="3654"/>
                  <a:pt x="1107" y="3654"/>
                </a:cubicBezTo>
                <a:close/>
                <a:moveTo>
                  <a:pt x="1182" y="3657"/>
                </a:moveTo>
                <a:cubicBezTo>
                  <a:pt x="1162" y="3654"/>
                  <a:pt x="1143" y="3654"/>
                  <a:pt x="1124" y="3654"/>
                </a:cubicBezTo>
                <a:cubicBezTo>
                  <a:pt x="1124" y="3654"/>
                  <a:pt x="1124" y="3654"/>
                  <a:pt x="1120" y="3654"/>
                </a:cubicBezTo>
                <a:cubicBezTo>
                  <a:pt x="1120" y="3651"/>
                  <a:pt x="1120" y="3651"/>
                  <a:pt x="1120" y="3648"/>
                </a:cubicBezTo>
                <a:cubicBezTo>
                  <a:pt x="1120" y="3615"/>
                  <a:pt x="1120" y="3580"/>
                  <a:pt x="1120" y="3547"/>
                </a:cubicBezTo>
                <a:cubicBezTo>
                  <a:pt x="1120" y="3544"/>
                  <a:pt x="1120" y="3544"/>
                  <a:pt x="1120" y="3544"/>
                </a:cubicBezTo>
                <a:cubicBezTo>
                  <a:pt x="1124" y="3544"/>
                  <a:pt x="1124" y="3544"/>
                  <a:pt x="1124" y="3544"/>
                </a:cubicBezTo>
                <a:cubicBezTo>
                  <a:pt x="1143" y="3544"/>
                  <a:pt x="1162" y="3544"/>
                  <a:pt x="1182" y="3544"/>
                </a:cubicBezTo>
                <a:cubicBezTo>
                  <a:pt x="1182" y="3544"/>
                  <a:pt x="1182" y="3544"/>
                  <a:pt x="1185" y="3544"/>
                </a:cubicBezTo>
                <a:cubicBezTo>
                  <a:pt x="1185" y="3547"/>
                  <a:pt x="1185" y="3547"/>
                  <a:pt x="1185" y="3551"/>
                </a:cubicBezTo>
                <a:cubicBezTo>
                  <a:pt x="1185" y="3583"/>
                  <a:pt x="1185" y="3618"/>
                  <a:pt x="1185" y="3654"/>
                </a:cubicBezTo>
                <a:cubicBezTo>
                  <a:pt x="1185" y="3654"/>
                  <a:pt x="1185" y="3654"/>
                  <a:pt x="1185" y="3657"/>
                </a:cubicBezTo>
                <a:cubicBezTo>
                  <a:pt x="1182" y="3657"/>
                  <a:pt x="1182" y="3657"/>
                  <a:pt x="1182" y="3657"/>
                </a:cubicBezTo>
                <a:close/>
                <a:moveTo>
                  <a:pt x="1256" y="3661"/>
                </a:moveTo>
                <a:cubicBezTo>
                  <a:pt x="1237" y="3657"/>
                  <a:pt x="1217" y="3657"/>
                  <a:pt x="1198" y="3657"/>
                </a:cubicBezTo>
                <a:cubicBezTo>
                  <a:pt x="1198" y="3657"/>
                  <a:pt x="1198" y="3657"/>
                  <a:pt x="1195" y="3657"/>
                </a:cubicBezTo>
                <a:cubicBezTo>
                  <a:pt x="1195" y="3654"/>
                  <a:pt x="1195" y="3654"/>
                  <a:pt x="1195" y="3654"/>
                </a:cubicBezTo>
                <a:cubicBezTo>
                  <a:pt x="1195" y="3618"/>
                  <a:pt x="1195" y="3583"/>
                  <a:pt x="1195" y="3551"/>
                </a:cubicBezTo>
                <a:cubicBezTo>
                  <a:pt x="1195" y="3547"/>
                  <a:pt x="1195" y="3547"/>
                  <a:pt x="1195" y="3544"/>
                </a:cubicBezTo>
                <a:cubicBezTo>
                  <a:pt x="1198" y="3544"/>
                  <a:pt x="1198" y="3544"/>
                  <a:pt x="1198" y="3544"/>
                </a:cubicBezTo>
                <a:cubicBezTo>
                  <a:pt x="1217" y="3547"/>
                  <a:pt x="1237" y="3547"/>
                  <a:pt x="1256" y="3547"/>
                </a:cubicBezTo>
                <a:cubicBezTo>
                  <a:pt x="1260" y="3547"/>
                  <a:pt x="1260" y="3547"/>
                  <a:pt x="1260" y="3547"/>
                </a:cubicBezTo>
                <a:cubicBezTo>
                  <a:pt x="1260" y="3551"/>
                  <a:pt x="1260" y="3551"/>
                  <a:pt x="1260" y="3551"/>
                </a:cubicBezTo>
                <a:cubicBezTo>
                  <a:pt x="1260" y="3586"/>
                  <a:pt x="1260" y="3622"/>
                  <a:pt x="1260" y="3657"/>
                </a:cubicBezTo>
                <a:cubicBezTo>
                  <a:pt x="1260" y="3657"/>
                  <a:pt x="1260" y="3657"/>
                  <a:pt x="1260" y="3661"/>
                </a:cubicBezTo>
                <a:cubicBezTo>
                  <a:pt x="1260" y="3661"/>
                  <a:pt x="1260" y="3661"/>
                  <a:pt x="1256" y="3661"/>
                </a:cubicBezTo>
                <a:close/>
                <a:moveTo>
                  <a:pt x="1334" y="3664"/>
                </a:moveTo>
                <a:cubicBezTo>
                  <a:pt x="1315" y="3664"/>
                  <a:pt x="1295" y="3661"/>
                  <a:pt x="1273" y="3661"/>
                </a:cubicBezTo>
                <a:cubicBezTo>
                  <a:pt x="1273" y="3661"/>
                  <a:pt x="1273" y="3661"/>
                  <a:pt x="1273" y="3661"/>
                </a:cubicBezTo>
                <a:cubicBezTo>
                  <a:pt x="1273" y="3657"/>
                  <a:pt x="1273" y="3657"/>
                  <a:pt x="1273" y="3657"/>
                </a:cubicBezTo>
                <a:cubicBezTo>
                  <a:pt x="1273" y="3622"/>
                  <a:pt x="1273" y="3586"/>
                  <a:pt x="1269" y="3551"/>
                </a:cubicBezTo>
                <a:cubicBezTo>
                  <a:pt x="1269" y="3551"/>
                  <a:pt x="1269" y="3551"/>
                  <a:pt x="1269" y="3547"/>
                </a:cubicBezTo>
                <a:cubicBezTo>
                  <a:pt x="1273" y="3547"/>
                  <a:pt x="1273" y="3547"/>
                  <a:pt x="1273" y="3547"/>
                </a:cubicBezTo>
                <a:cubicBezTo>
                  <a:pt x="1292" y="3551"/>
                  <a:pt x="1311" y="3551"/>
                  <a:pt x="1334" y="3551"/>
                </a:cubicBezTo>
                <a:cubicBezTo>
                  <a:pt x="1334" y="3551"/>
                  <a:pt x="1334" y="3551"/>
                  <a:pt x="1334" y="3551"/>
                </a:cubicBezTo>
                <a:cubicBezTo>
                  <a:pt x="1334" y="3554"/>
                  <a:pt x="1334" y="3554"/>
                  <a:pt x="1334" y="3554"/>
                </a:cubicBezTo>
                <a:cubicBezTo>
                  <a:pt x="1334" y="3589"/>
                  <a:pt x="1337" y="3625"/>
                  <a:pt x="1337" y="3661"/>
                </a:cubicBezTo>
                <a:cubicBezTo>
                  <a:pt x="1337" y="3661"/>
                  <a:pt x="1337" y="3661"/>
                  <a:pt x="1337" y="3664"/>
                </a:cubicBezTo>
                <a:cubicBezTo>
                  <a:pt x="1334" y="3664"/>
                  <a:pt x="1334" y="3664"/>
                  <a:pt x="1334" y="3664"/>
                </a:cubicBezTo>
                <a:close/>
                <a:moveTo>
                  <a:pt x="1412" y="3667"/>
                </a:moveTo>
                <a:cubicBezTo>
                  <a:pt x="1392" y="3667"/>
                  <a:pt x="1370" y="3664"/>
                  <a:pt x="1350" y="3664"/>
                </a:cubicBezTo>
                <a:cubicBezTo>
                  <a:pt x="1350" y="3664"/>
                  <a:pt x="1350" y="3664"/>
                  <a:pt x="1347" y="3664"/>
                </a:cubicBezTo>
                <a:cubicBezTo>
                  <a:pt x="1347" y="3661"/>
                  <a:pt x="1347" y="3661"/>
                  <a:pt x="1347" y="3661"/>
                </a:cubicBezTo>
                <a:cubicBezTo>
                  <a:pt x="1347" y="3625"/>
                  <a:pt x="1347" y="3589"/>
                  <a:pt x="1347" y="3554"/>
                </a:cubicBezTo>
                <a:cubicBezTo>
                  <a:pt x="1347" y="3554"/>
                  <a:pt x="1347" y="3554"/>
                  <a:pt x="1347" y="3551"/>
                </a:cubicBezTo>
                <a:cubicBezTo>
                  <a:pt x="1350" y="3551"/>
                  <a:pt x="1350" y="3551"/>
                  <a:pt x="1350" y="3551"/>
                </a:cubicBezTo>
                <a:cubicBezTo>
                  <a:pt x="1370" y="3551"/>
                  <a:pt x="1389" y="3554"/>
                  <a:pt x="1412" y="3554"/>
                </a:cubicBezTo>
                <a:cubicBezTo>
                  <a:pt x="1412" y="3554"/>
                  <a:pt x="1412" y="3554"/>
                  <a:pt x="1412" y="3554"/>
                </a:cubicBezTo>
                <a:cubicBezTo>
                  <a:pt x="1412" y="3557"/>
                  <a:pt x="1412" y="3557"/>
                  <a:pt x="1412" y="3557"/>
                </a:cubicBezTo>
                <a:cubicBezTo>
                  <a:pt x="1412" y="3593"/>
                  <a:pt x="1412" y="3628"/>
                  <a:pt x="1415" y="3664"/>
                </a:cubicBezTo>
                <a:cubicBezTo>
                  <a:pt x="1415" y="3667"/>
                  <a:pt x="1415" y="3667"/>
                  <a:pt x="1415" y="3667"/>
                </a:cubicBezTo>
                <a:cubicBezTo>
                  <a:pt x="1412" y="3667"/>
                  <a:pt x="1412" y="3667"/>
                  <a:pt x="1412" y="3667"/>
                </a:cubicBezTo>
                <a:close/>
                <a:moveTo>
                  <a:pt x="1489" y="3670"/>
                </a:moveTo>
                <a:cubicBezTo>
                  <a:pt x="1470" y="3670"/>
                  <a:pt x="1447" y="3670"/>
                  <a:pt x="1428" y="3667"/>
                </a:cubicBezTo>
                <a:cubicBezTo>
                  <a:pt x="1428" y="3667"/>
                  <a:pt x="1428" y="3667"/>
                  <a:pt x="1425" y="3667"/>
                </a:cubicBezTo>
                <a:cubicBezTo>
                  <a:pt x="1425" y="3664"/>
                  <a:pt x="1425" y="3664"/>
                  <a:pt x="1425" y="3664"/>
                </a:cubicBezTo>
                <a:cubicBezTo>
                  <a:pt x="1425" y="3628"/>
                  <a:pt x="1425" y="3593"/>
                  <a:pt x="1425" y="3557"/>
                </a:cubicBezTo>
                <a:cubicBezTo>
                  <a:pt x="1425" y="3554"/>
                  <a:pt x="1425" y="3554"/>
                  <a:pt x="1425" y="3554"/>
                </a:cubicBezTo>
                <a:cubicBezTo>
                  <a:pt x="1428" y="3554"/>
                  <a:pt x="1428" y="3554"/>
                  <a:pt x="1428" y="3554"/>
                </a:cubicBezTo>
                <a:cubicBezTo>
                  <a:pt x="1447" y="3554"/>
                  <a:pt x="1470" y="3554"/>
                  <a:pt x="1489" y="3557"/>
                </a:cubicBezTo>
                <a:cubicBezTo>
                  <a:pt x="1493" y="3557"/>
                  <a:pt x="1493" y="3557"/>
                  <a:pt x="1493" y="3557"/>
                </a:cubicBezTo>
                <a:cubicBezTo>
                  <a:pt x="1493" y="3560"/>
                  <a:pt x="1493" y="3560"/>
                  <a:pt x="1493" y="3560"/>
                </a:cubicBezTo>
                <a:cubicBezTo>
                  <a:pt x="1493" y="3596"/>
                  <a:pt x="1493" y="3631"/>
                  <a:pt x="1493" y="3667"/>
                </a:cubicBezTo>
                <a:cubicBezTo>
                  <a:pt x="1493" y="3670"/>
                  <a:pt x="1493" y="3670"/>
                  <a:pt x="1493" y="3670"/>
                </a:cubicBezTo>
                <a:cubicBezTo>
                  <a:pt x="1489" y="3670"/>
                  <a:pt x="1489" y="3670"/>
                  <a:pt x="1489" y="3670"/>
                </a:cubicBezTo>
                <a:close/>
                <a:moveTo>
                  <a:pt x="1570" y="3674"/>
                </a:moveTo>
                <a:cubicBezTo>
                  <a:pt x="1551" y="3674"/>
                  <a:pt x="1528" y="3674"/>
                  <a:pt x="1509" y="3670"/>
                </a:cubicBezTo>
                <a:cubicBezTo>
                  <a:pt x="1506" y="3670"/>
                  <a:pt x="1506" y="3670"/>
                  <a:pt x="1506" y="3670"/>
                </a:cubicBezTo>
                <a:cubicBezTo>
                  <a:pt x="1506" y="3670"/>
                  <a:pt x="1506" y="3670"/>
                  <a:pt x="1506" y="3667"/>
                </a:cubicBezTo>
                <a:cubicBezTo>
                  <a:pt x="1506" y="3631"/>
                  <a:pt x="1506" y="3596"/>
                  <a:pt x="1506" y="3560"/>
                </a:cubicBezTo>
                <a:cubicBezTo>
                  <a:pt x="1506" y="3557"/>
                  <a:pt x="1506" y="3557"/>
                  <a:pt x="1506" y="3557"/>
                </a:cubicBezTo>
                <a:cubicBezTo>
                  <a:pt x="1506" y="3557"/>
                  <a:pt x="1506" y="3557"/>
                  <a:pt x="1506" y="3557"/>
                </a:cubicBezTo>
                <a:cubicBezTo>
                  <a:pt x="1528" y="3557"/>
                  <a:pt x="1548" y="3557"/>
                  <a:pt x="1570" y="3560"/>
                </a:cubicBezTo>
                <a:cubicBezTo>
                  <a:pt x="1570" y="3560"/>
                  <a:pt x="1570" y="3560"/>
                  <a:pt x="1573" y="3560"/>
                </a:cubicBezTo>
                <a:cubicBezTo>
                  <a:pt x="1573" y="3560"/>
                  <a:pt x="1573" y="3560"/>
                  <a:pt x="1573" y="3563"/>
                </a:cubicBezTo>
                <a:cubicBezTo>
                  <a:pt x="1573" y="3599"/>
                  <a:pt x="1573" y="3635"/>
                  <a:pt x="1573" y="3670"/>
                </a:cubicBezTo>
                <a:cubicBezTo>
                  <a:pt x="1573" y="3674"/>
                  <a:pt x="1573" y="3674"/>
                  <a:pt x="1573" y="3674"/>
                </a:cubicBezTo>
                <a:cubicBezTo>
                  <a:pt x="1570" y="3674"/>
                  <a:pt x="1570" y="3674"/>
                  <a:pt x="1570" y="3674"/>
                </a:cubicBezTo>
                <a:close/>
                <a:moveTo>
                  <a:pt x="1651" y="3677"/>
                </a:moveTo>
                <a:cubicBezTo>
                  <a:pt x="1632" y="3677"/>
                  <a:pt x="1609" y="3677"/>
                  <a:pt x="1586" y="3677"/>
                </a:cubicBezTo>
                <a:cubicBezTo>
                  <a:pt x="1586" y="3677"/>
                  <a:pt x="1586" y="3677"/>
                  <a:pt x="1586" y="3677"/>
                </a:cubicBezTo>
                <a:cubicBezTo>
                  <a:pt x="1586" y="3674"/>
                  <a:pt x="1586" y="3674"/>
                  <a:pt x="1586" y="3670"/>
                </a:cubicBezTo>
                <a:cubicBezTo>
                  <a:pt x="1586" y="3635"/>
                  <a:pt x="1583" y="3599"/>
                  <a:pt x="1583" y="3563"/>
                </a:cubicBezTo>
                <a:cubicBezTo>
                  <a:pt x="1583" y="3560"/>
                  <a:pt x="1583" y="3560"/>
                  <a:pt x="1583" y="3560"/>
                </a:cubicBezTo>
                <a:cubicBezTo>
                  <a:pt x="1586" y="3560"/>
                  <a:pt x="1586" y="3560"/>
                  <a:pt x="1586" y="3560"/>
                </a:cubicBezTo>
                <a:cubicBezTo>
                  <a:pt x="1609" y="3560"/>
                  <a:pt x="1629" y="3560"/>
                  <a:pt x="1651" y="3563"/>
                </a:cubicBezTo>
                <a:cubicBezTo>
                  <a:pt x="1651" y="3563"/>
                  <a:pt x="1651" y="3563"/>
                  <a:pt x="1654" y="3563"/>
                </a:cubicBezTo>
                <a:cubicBezTo>
                  <a:pt x="1654" y="3563"/>
                  <a:pt x="1654" y="3563"/>
                  <a:pt x="1654" y="3567"/>
                </a:cubicBezTo>
                <a:cubicBezTo>
                  <a:pt x="1654" y="3602"/>
                  <a:pt x="1654" y="3638"/>
                  <a:pt x="1654" y="3674"/>
                </a:cubicBezTo>
                <a:cubicBezTo>
                  <a:pt x="1654" y="3677"/>
                  <a:pt x="1654" y="3677"/>
                  <a:pt x="1654" y="3680"/>
                </a:cubicBezTo>
                <a:cubicBezTo>
                  <a:pt x="1651" y="3677"/>
                  <a:pt x="1651" y="3677"/>
                  <a:pt x="1651" y="3677"/>
                </a:cubicBezTo>
                <a:close/>
                <a:moveTo>
                  <a:pt x="1735" y="3683"/>
                </a:moveTo>
                <a:cubicBezTo>
                  <a:pt x="1713" y="3680"/>
                  <a:pt x="1690" y="3680"/>
                  <a:pt x="1671" y="3680"/>
                </a:cubicBezTo>
                <a:cubicBezTo>
                  <a:pt x="1667" y="3680"/>
                  <a:pt x="1667" y="3680"/>
                  <a:pt x="1667" y="3680"/>
                </a:cubicBezTo>
                <a:cubicBezTo>
                  <a:pt x="1667" y="3677"/>
                  <a:pt x="1667" y="3677"/>
                  <a:pt x="1667" y="3674"/>
                </a:cubicBezTo>
                <a:cubicBezTo>
                  <a:pt x="1667" y="3638"/>
                  <a:pt x="1667" y="3602"/>
                  <a:pt x="1667" y="3567"/>
                </a:cubicBezTo>
                <a:cubicBezTo>
                  <a:pt x="1667" y="3563"/>
                  <a:pt x="1667" y="3563"/>
                  <a:pt x="1667" y="3563"/>
                </a:cubicBezTo>
                <a:cubicBezTo>
                  <a:pt x="1667" y="3563"/>
                  <a:pt x="1667" y="3563"/>
                  <a:pt x="1667" y="3563"/>
                </a:cubicBezTo>
                <a:cubicBezTo>
                  <a:pt x="1690" y="3563"/>
                  <a:pt x="1713" y="3563"/>
                  <a:pt x="1735" y="3563"/>
                </a:cubicBezTo>
                <a:cubicBezTo>
                  <a:pt x="1735" y="3563"/>
                  <a:pt x="1735" y="3563"/>
                  <a:pt x="1735" y="3563"/>
                </a:cubicBezTo>
                <a:cubicBezTo>
                  <a:pt x="1735" y="3567"/>
                  <a:pt x="1735" y="3567"/>
                  <a:pt x="1735" y="3570"/>
                </a:cubicBezTo>
                <a:cubicBezTo>
                  <a:pt x="1735" y="3606"/>
                  <a:pt x="1735" y="3641"/>
                  <a:pt x="1735" y="3680"/>
                </a:cubicBezTo>
                <a:cubicBezTo>
                  <a:pt x="1735" y="3680"/>
                  <a:pt x="1735" y="3680"/>
                  <a:pt x="1735" y="3683"/>
                </a:cubicBezTo>
                <a:cubicBezTo>
                  <a:pt x="1735" y="3683"/>
                  <a:pt x="1735" y="3683"/>
                  <a:pt x="1735" y="3683"/>
                </a:cubicBezTo>
                <a:close/>
                <a:moveTo>
                  <a:pt x="1820" y="3686"/>
                </a:moveTo>
                <a:cubicBezTo>
                  <a:pt x="1797" y="3686"/>
                  <a:pt x="1774" y="3683"/>
                  <a:pt x="1752" y="3683"/>
                </a:cubicBezTo>
                <a:cubicBezTo>
                  <a:pt x="1752" y="3683"/>
                  <a:pt x="1752" y="3683"/>
                  <a:pt x="1752" y="3683"/>
                </a:cubicBezTo>
                <a:cubicBezTo>
                  <a:pt x="1748" y="3683"/>
                  <a:pt x="1748" y="3680"/>
                  <a:pt x="1748" y="3680"/>
                </a:cubicBezTo>
                <a:cubicBezTo>
                  <a:pt x="1748" y="3641"/>
                  <a:pt x="1748" y="3606"/>
                  <a:pt x="1748" y="3570"/>
                </a:cubicBezTo>
                <a:cubicBezTo>
                  <a:pt x="1748" y="3567"/>
                  <a:pt x="1748" y="3567"/>
                  <a:pt x="1748" y="3567"/>
                </a:cubicBezTo>
                <a:cubicBezTo>
                  <a:pt x="1752" y="3567"/>
                  <a:pt x="1752" y="3567"/>
                  <a:pt x="1752" y="3567"/>
                </a:cubicBezTo>
                <a:cubicBezTo>
                  <a:pt x="1774" y="3567"/>
                  <a:pt x="1797" y="3567"/>
                  <a:pt x="1816" y="3567"/>
                </a:cubicBezTo>
                <a:cubicBezTo>
                  <a:pt x="1820" y="3567"/>
                  <a:pt x="1820" y="3567"/>
                  <a:pt x="1820" y="3567"/>
                </a:cubicBezTo>
                <a:cubicBezTo>
                  <a:pt x="1820" y="3570"/>
                  <a:pt x="1820" y="3570"/>
                  <a:pt x="1820" y="3573"/>
                </a:cubicBezTo>
                <a:cubicBezTo>
                  <a:pt x="1820" y="3609"/>
                  <a:pt x="1820" y="3644"/>
                  <a:pt x="1820" y="3683"/>
                </a:cubicBezTo>
                <a:cubicBezTo>
                  <a:pt x="1820" y="3686"/>
                  <a:pt x="1820" y="3686"/>
                  <a:pt x="1820" y="3686"/>
                </a:cubicBezTo>
                <a:cubicBezTo>
                  <a:pt x="1820" y="3686"/>
                  <a:pt x="1820" y="3686"/>
                  <a:pt x="1820" y="3686"/>
                </a:cubicBezTo>
                <a:close/>
                <a:moveTo>
                  <a:pt x="1939" y="3693"/>
                </a:moveTo>
                <a:cubicBezTo>
                  <a:pt x="1904" y="3690"/>
                  <a:pt x="1871" y="3690"/>
                  <a:pt x="1836" y="3686"/>
                </a:cubicBezTo>
                <a:cubicBezTo>
                  <a:pt x="1836" y="3686"/>
                  <a:pt x="1836" y="3686"/>
                  <a:pt x="1836" y="3686"/>
                </a:cubicBezTo>
                <a:cubicBezTo>
                  <a:pt x="1836" y="3683"/>
                  <a:pt x="1836" y="3683"/>
                  <a:pt x="1836" y="3683"/>
                </a:cubicBezTo>
                <a:cubicBezTo>
                  <a:pt x="1832" y="3644"/>
                  <a:pt x="1832" y="3609"/>
                  <a:pt x="1832" y="3573"/>
                </a:cubicBezTo>
                <a:cubicBezTo>
                  <a:pt x="1832" y="3570"/>
                  <a:pt x="1832" y="3570"/>
                  <a:pt x="1832" y="3567"/>
                </a:cubicBezTo>
                <a:cubicBezTo>
                  <a:pt x="1836" y="3567"/>
                  <a:pt x="1836" y="3567"/>
                  <a:pt x="1836" y="3567"/>
                </a:cubicBezTo>
                <a:cubicBezTo>
                  <a:pt x="1871" y="3570"/>
                  <a:pt x="1904" y="3570"/>
                  <a:pt x="1939" y="3573"/>
                </a:cubicBezTo>
                <a:cubicBezTo>
                  <a:pt x="1939" y="3573"/>
                  <a:pt x="1939" y="3573"/>
                  <a:pt x="1939" y="3573"/>
                </a:cubicBezTo>
                <a:cubicBezTo>
                  <a:pt x="1939" y="3576"/>
                  <a:pt x="1939" y="3576"/>
                  <a:pt x="1939" y="3576"/>
                </a:cubicBezTo>
                <a:cubicBezTo>
                  <a:pt x="1939" y="3615"/>
                  <a:pt x="1939" y="3651"/>
                  <a:pt x="1939" y="3686"/>
                </a:cubicBezTo>
                <a:cubicBezTo>
                  <a:pt x="1939" y="3690"/>
                  <a:pt x="1939" y="3690"/>
                  <a:pt x="1939" y="3693"/>
                </a:cubicBezTo>
                <a:cubicBezTo>
                  <a:pt x="1939" y="3693"/>
                  <a:pt x="1939" y="3693"/>
                  <a:pt x="1939" y="3693"/>
                </a:cubicBezTo>
                <a:close/>
                <a:moveTo>
                  <a:pt x="619" y="3502"/>
                </a:moveTo>
                <a:cubicBezTo>
                  <a:pt x="602" y="3499"/>
                  <a:pt x="583" y="3499"/>
                  <a:pt x="567" y="3499"/>
                </a:cubicBezTo>
                <a:cubicBezTo>
                  <a:pt x="567" y="3499"/>
                  <a:pt x="567" y="3499"/>
                  <a:pt x="567" y="3499"/>
                </a:cubicBezTo>
                <a:cubicBezTo>
                  <a:pt x="564" y="3496"/>
                  <a:pt x="564" y="3496"/>
                  <a:pt x="564" y="3496"/>
                </a:cubicBezTo>
                <a:cubicBezTo>
                  <a:pt x="564" y="3463"/>
                  <a:pt x="564" y="3431"/>
                  <a:pt x="564" y="3398"/>
                </a:cubicBezTo>
                <a:cubicBezTo>
                  <a:pt x="564" y="3395"/>
                  <a:pt x="564" y="3395"/>
                  <a:pt x="564" y="3395"/>
                </a:cubicBezTo>
                <a:cubicBezTo>
                  <a:pt x="567" y="3395"/>
                  <a:pt x="567" y="3395"/>
                  <a:pt x="567" y="3395"/>
                </a:cubicBezTo>
                <a:cubicBezTo>
                  <a:pt x="583" y="3395"/>
                  <a:pt x="602" y="3395"/>
                  <a:pt x="619" y="3395"/>
                </a:cubicBezTo>
                <a:cubicBezTo>
                  <a:pt x="619" y="3395"/>
                  <a:pt x="619" y="3395"/>
                  <a:pt x="619" y="3395"/>
                </a:cubicBezTo>
                <a:cubicBezTo>
                  <a:pt x="619" y="3398"/>
                  <a:pt x="619" y="3398"/>
                  <a:pt x="619" y="3398"/>
                </a:cubicBezTo>
                <a:cubicBezTo>
                  <a:pt x="619" y="3431"/>
                  <a:pt x="622" y="3463"/>
                  <a:pt x="622" y="3499"/>
                </a:cubicBezTo>
                <a:cubicBezTo>
                  <a:pt x="622" y="3499"/>
                  <a:pt x="622" y="3499"/>
                  <a:pt x="622" y="3502"/>
                </a:cubicBezTo>
                <a:cubicBezTo>
                  <a:pt x="619" y="3502"/>
                  <a:pt x="619" y="3502"/>
                  <a:pt x="619" y="3502"/>
                </a:cubicBezTo>
                <a:close/>
                <a:moveTo>
                  <a:pt x="687" y="3502"/>
                </a:moveTo>
                <a:cubicBezTo>
                  <a:pt x="667" y="3502"/>
                  <a:pt x="651" y="3502"/>
                  <a:pt x="632" y="3502"/>
                </a:cubicBezTo>
                <a:cubicBezTo>
                  <a:pt x="632" y="3502"/>
                  <a:pt x="632" y="3502"/>
                  <a:pt x="632" y="3502"/>
                </a:cubicBezTo>
                <a:cubicBezTo>
                  <a:pt x="632" y="3499"/>
                  <a:pt x="632" y="3499"/>
                  <a:pt x="632" y="3499"/>
                </a:cubicBezTo>
                <a:cubicBezTo>
                  <a:pt x="632" y="3466"/>
                  <a:pt x="632" y="3431"/>
                  <a:pt x="632" y="3398"/>
                </a:cubicBezTo>
                <a:cubicBezTo>
                  <a:pt x="632" y="3398"/>
                  <a:pt x="632" y="3398"/>
                  <a:pt x="632" y="3395"/>
                </a:cubicBezTo>
                <a:cubicBezTo>
                  <a:pt x="632" y="3395"/>
                  <a:pt x="632" y="3395"/>
                  <a:pt x="632" y="3395"/>
                </a:cubicBezTo>
                <a:cubicBezTo>
                  <a:pt x="651" y="3395"/>
                  <a:pt x="667" y="3398"/>
                  <a:pt x="683" y="3398"/>
                </a:cubicBezTo>
                <a:cubicBezTo>
                  <a:pt x="687" y="3398"/>
                  <a:pt x="687" y="3398"/>
                  <a:pt x="687" y="3398"/>
                </a:cubicBezTo>
                <a:cubicBezTo>
                  <a:pt x="687" y="3398"/>
                  <a:pt x="687" y="3398"/>
                  <a:pt x="687" y="3402"/>
                </a:cubicBezTo>
                <a:cubicBezTo>
                  <a:pt x="687" y="3434"/>
                  <a:pt x="687" y="3466"/>
                  <a:pt x="687" y="3499"/>
                </a:cubicBezTo>
                <a:cubicBezTo>
                  <a:pt x="687" y="3502"/>
                  <a:pt x="687" y="3502"/>
                  <a:pt x="687" y="3502"/>
                </a:cubicBezTo>
                <a:cubicBezTo>
                  <a:pt x="687" y="3502"/>
                  <a:pt x="687" y="3502"/>
                  <a:pt x="687" y="3502"/>
                </a:cubicBezTo>
                <a:close/>
                <a:moveTo>
                  <a:pt x="755" y="3505"/>
                </a:moveTo>
                <a:cubicBezTo>
                  <a:pt x="735" y="3505"/>
                  <a:pt x="719" y="3505"/>
                  <a:pt x="700" y="3502"/>
                </a:cubicBezTo>
                <a:cubicBezTo>
                  <a:pt x="700" y="3502"/>
                  <a:pt x="700" y="3502"/>
                  <a:pt x="700" y="3502"/>
                </a:cubicBezTo>
                <a:cubicBezTo>
                  <a:pt x="700" y="3502"/>
                  <a:pt x="700" y="3502"/>
                  <a:pt x="700" y="3499"/>
                </a:cubicBezTo>
                <a:cubicBezTo>
                  <a:pt x="696" y="3466"/>
                  <a:pt x="696" y="3434"/>
                  <a:pt x="696" y="3402"/>
                </a:cubicBezTo>
                <a:cubicBezTo>
                  <a:pt x="696" y="3398"/>
                  <a:pt x="696" y="3398"/>
                  <a:pt x="696" y="3398"/>
                </a:cubicBezTo>
                <a:cubicBezTo>
                  <a:pt x="700" y="3398"/>
                  <a:pt x="700" y="3398"/>
                  <a:pt x="700" y="3398"/>
                </a:cubicBezTo>
                <a:cubicBezTo>
                  <a:pt x="716" y="3398"/>
                  <a:pt x="735" y="3398"/>
                  <a:pt x="751" y="3398"/>
                </a:cubicBezTo>
                <a:cubicBezTo>
                  <a:pt x="755" y="3398"/>
                  <a:pt x="755" y="3398"/>
                  <a:pt x="755" y="3398"/>
                </a:cubicBezTo>
                <a:cubicBezTo>
                  <a:pt x="755" y="3402"/>
                  <a:pt x="755" y="3402"/>
                  <a:pt x="755" y="3402"/>
                </a:cubicBezTo>
                <a:cubicBezTo>
                  <a:pt x="755" y="3437"/>
                  <a:pt x="755" y="3470"/>
                  <a:pt x="755" y="3502"/>
                </a:cubicBezTo>
                <a:cubicBezTo>
                  <a:pt x="755" y="3505"/>
                  <a:pt x="755" y="3505"/>
                  <a:pt x="755" y="3505"/>
                </a:cubicBezTo>
                <a:cubicBezTo>
                  <a:pt x="755" y="3505"/>
                  <a:pt x="755" y="3505"/>
                  <a:pt x="755" y="3505"/>
                </a:cubicBezTo>
                <a:close/>
                <a:moveTo>
                  <a:pt x="823" y="3508"/>
                </a:moveTo>
                <a:cubicBezTo>
                  <a:pt x="803" y="3508"/>
                  <a:pt x="787" y="3505"/>
                  <a:pt x="768" y="3505"/>
                </a:cubicBezTo>
                <a:cubicBezTo>
                  <a:pt x="768" y="3505"/>
                  <a:pt x="768" y="3505"/>
                  <a:pt x="764" y="3505"/>
                </a:cubicBezTo>
                <a:cubicBezTo>
                  <a:pt x="764" y="3502"/>
                  <a:pt x="764" y="3502"/>
                  <a:pt x="764" y="3502"/>
                </a:cubicBezTo>
                <a:cubicBezTo>
                  <a:pt x="764" y="3470"/>
                  <a:pt x="764" y="3437"/>
                  <a:pt x="764" y="3402"/>
                </a:cubicBezTo>
                <a:cubicBezTo>
                  <a:pt x="764" y="3402"/>
                  <a:pt x="764" y="3402"/>
                  <a:pt x="764" y="3398"/>
                </a:cubicBezTo>
                <a:cubicBezTo>
                  <a:pt x="768" y="3398"/>
                  <a:pt x="768" y="3398"/>
                  <a:pt x="768" y="3398"/>
                </a:cubicBezTo>
                <a:cubicBezTo>
                  <a:pt x="784" y="3398"/>
                  <a:pt x="803" y="3402"/>
                  <a:pt x="823" y="3402"/>
                </a:cubicBezTo>
                <a:cubicBezTo>
                  <a:pt x="823" y="3402"/>
                  <a:pt x="823" y="3402"/>
                  <a:pt x="823" y="3402"/>
                </a:cubicBezTo>
                <a:cubicBezTo>
                  <a:pt x="823" y="3402"/>
                  <a:pt x="823" y="3402"/>
                  <a:pt x="823" y="3405"/>
                </a:cubicBezTo>
                <a:cubicBezTo>
                  <a:pt x="823" y="3437"/>
                  <a:pt x="823" y="3470"/>
                  <a:pt x="823" y="3505"/>
                </a:cubicBezTo>
                <a:cubicBezTo>
                  <a:pt x="823" y="3505"/>
                  <a:pt x="823" y="3505"/>
                  <a:pt x="823" y="3508"/>
                </a:cubicBezTo>
                <a:cubicBezTo>
                  <a:pt x="823" y="3508"/>
                  <a:pt x="823" y="3508"/>
                  <a:pt x="823" y="3508"/>
                </a:cubicBezTo>
                <a:close/>
                <a:moveTo>
                  <a:pt x="891" y="3508"/>
                </a:moveTo>
                <a:cubicBezTo>
                  <a:pt x="874" y="3508"/>
                  <a:pt x="855" y="3508"/>
                  <a:pt x="836" y="3508"/>
                </a:cubicBezTo>
                <a:cubicBezTo>
                  <a:pt x="836" y="3508"/>
                  <a:pt x="836" y="3508"/>
                  <a:pt x="836" y="3508"/>
                </a:cubicBezTo>
                <a:cubicBezTo>
                  <a:pt x="836" y="3505"/>
                  <a:pt x="836" y="3505"/>
                  <a:pt x="836" y="3505"/>
                </a:cubicBezTo>
                <a:cubicBezTo>
                  <a:pt x="836" y="3470"/>
                  <a:pt x="836" y="3437"/>
                  <a:pt x="836" y="3405"/>
                </a:cubicBezTo>
                <a:cubicBezTo>
                  <a:pt x="836" y="3402"/>
                  <a:pt x="836" y="3402"/>
                  <a:pt x="836" y="3402"/>
                </a:cubicBezTo>
                <a:cubicBezTo>
                  <a:pt x="836" y="3402"/>
                  <a:pt x="836" y="3402"/>
                  <a:pt x="836" y="3402"/>
                </a:cubicBezTo>
                <a:cubicBezTo>
                  <a:pt x="855" y="3402"/>
                  <a:pt x="871" y="3402"/>
                  <a:pt x="891" y="3402"/>
                </a:cubicBezTo>
                <a:cubicBezTo>
                  <a:pt x="894" y="3402"/>
                  <a:pt x="894" y="3402"/>
                  <a:pt x="894" y="3402"/>
                </a:cubicBezTo>
                <a:cubicBezTo>
                  <a:pt x="894" y="3405"/>
                  <a:pt x="894" y="3405"/>
                  <a:pt x="894" y="3405"/>
                </a:cubicBezTo>
                <a:cubicBezTo>
                  <a:pt x="894" y="3441"/>
                  <a:pt x="894" y="3473"/>
                  <a:pt x="894" y="3505"/>
                </a:cubicBezTo>
                <a:cubicBezTo>
                  <a:pt x="894" y="3508"/>
                  <a:pt x="894" y="3508"/>
                  <a:pt x="894" y="3508"/>
                </a:cubicBezTo>
                <a:cubicBezTo>
                  <a:pt x="894" y="3508"/>
                  <a:pt x="894" y="3508"/>
                  <a:pt x="891" y="3508"/>
                </a:cubicBezTo>
                <a:close/>
                <a:moveTo>
                  <a:pt x="962" y="3512"/>
                </a:moveTo>
                <a:cubicBezTo>
                  <a:pt x="942" y="3512"/>
                  <a:pt x="926" y="3512"/>
                  <a:pt x="907" y="3512"/>
                </a:cubicBezTo>
                <a:cubicBezTo>
                  <a:pt x="907" y="3512"/>
                  <a:pt x="907" y="3512"/>
                  <a:pt x="904" y="3512"/>
                </a:cubicBezTo>
                <a:cubicBezTo>
                  <a:pt x="904" y="3508"/>
                  <a:pt x="904" y="3508"/>
                  <a:pt x="904" y="3505"/>
                </a:cubicBezTo>
                <a:cubicBezTo>
                  <a:pt x="904" y="3473"/>
                  <a:pt x="904" y="3441"/>
                  <a:pt x="904" y="3405"/>
                </a:cubicBezTo>
                <a:cubicBezTo>
                  <a:pt x="904" y="3405"/>
                  <a:pt x="904" y="3405"/>
                  <a:pt x="904" y="3402"/>
                </a:cubicBezTo>
                <a:cubicBezTo>
                  <a:pt x="907" y="3402"/>
                  <a:pt x="907" y="3402"/>
                  <a:pt x="907" y="3402"/>
                </a:cubicBezTo>
                <a:cubicBezTo>
                  <a:pt x="926" y="3402"/>
                  <a:pt x="942" y="3402"/>
                  <a:pt x="962" y="3402"/>
                </a:cubicBezTo>
                <a:cubicBezTo>
                  <a:pt x="962" y="3405"/>
                  <a:pt x="962" y="3405"/>
                  <a:pt x="965" y="3405"/>
                </a:cubicBezTo>
                <a:cubicBezTo>
                  <a:pt x="965" y="3405"/>
                  <a:pt x="965" y="3405"/>
                  <a:pt x="965" y="3408"/>
                </a:cubicBezTo>
                <a:cubicBezTo>
                  <a:pt x="965" y="3441"/>
                  <a:pt x="965" y="3476"/>
                  <a:pt x="965" y="3508"/>
                </a:cubicBezTo>
                <a:cubicBezTo>
                  <a:pt x="965" y="3512"/>
                  <a:pt x="965" y="3512"/>
                  <a:pt x="965" y="3512"/>
                </a:cubicBezTo>
                <a:cubicBezTo>
                  <a:pt x="962" y="3512"/>
                  <a:pt x="962" y="3512"/>
                  <a:pt x="962" y="3512"/>
                </a:cubicBezTo>
                <a:close/>
                <a:moveTo>
                  <a:pt x="1033" y="3515"/>
                </a:moveTo>
                <a:cubicBezTo>
                  <a:pt x="1017" y="3515"/>
                  <a:pt x="997" y="3512"/>
                  <a:pt x="978" y="3512"/>
                </a:cubicBezTo>
                <a:cubicBezTo>
                  <a:pt x="978" y="3512"/>
                  <a:pt x="978" y="3512"/>
                  <a:pt x="975" y="3512"/>
                </a:cubicBezTo>
                <a:cubicBezTo>
                  <a:pt x="975" y="3512"/>
                  <a:pt x="975" y="3512"/>
                  <a:pt x="975" y="3508"/>
                </a:cubicBezTo>
                <a:cubicBezTo>
                  <a:pt x="975" y="3476"/>
                  <a:pt x="975" y="3441"/>
                  <a:pt x="975" y="3408"/>
                </a:cubicBezTo>
                <a:cubicBezTo>
                  <a:pt x="975" y="3405"/>
                  <a:pt x="975" y="3405"/>
                  <a:pt x="975" y="3405"/>
                </a:cubicBezTo>
                <a:cubicBezTo>
                  <a:pt x="978" y="3405"/>
                  <a:pt x="978" y="3405"/>
                  <a:pt x="978" y="3405"/>
                </a:cubicBezTo>
                <a:cubicBezTo>
                  <a:pt x="997" y="3405"/>
                  <a:pt x="1014" y="3405"/>
                  <a:pt x="1033" y="3405"/>
                </a:cubicBezTo>
                <a:cubicBezTo>
                  <a:pt x="1036" y="3405"/>
                  <a:pt x="1036" y="3405"/>
                  <a:pt x="1036" y="3405"/>
                </a:cubicBezTo>
                <a:cubicBezTo>
                  <a:pt x="1036" y="3408"/>
                  <a:pt x="1036" y="3408"/>
                  <a:pt x="1036" y="3408"/>
                </a:cubicBezTo>
                <a:cubicBezTo>
                  <a:pt x="1036" y="3444"/>
                  <a:pt x="1036" y="3476"/>
                  <a:pt x="1036" y="3512"/>
                </a:cubicBezTo>
                <a:cubicBezTo>
                  <a:pt x="1036" y="3512"/>
                  <a:pt x="1036" y="3512"/>
                  <a:pt x="1036" y="3515"/>
                </a:cubicBezTo>
                <a:cubicBezTo>
                  <a:pt x="1036" y="3515"/>
                  <a:pt x="1036" y="3515"/>
                  <a:pt x="1033" y="3515"/>
                </a:cubicBezTo>
                <a:close/>
                <a:moveTo>
                  <a:pt x="1107" y="3518"/>
                </a:moveTo>
                <a:cubicBezTo>
                  <a:pt x="1088" y="3515"/>
                  <a:pt x="1069" y="3515"/>
                  <a:pt x="1049" y="3515"/>
                </a:cubicBezTo>
                <a:cubicBezTo>
                  <a:pt x="1049" y="3515"/>
                  <a:pt x="1049" y="3515"/>
                  <a:pt x="1049" y="3515"/>
                </a:cubicBezTo>
                <a:cubicBezTo>
                  <a:pt x="1049" y="3512"/>
                  <a:pt x="1049" y="3512"/>
                  <a:pt x="1049" y="3512"/>
                </a:cubicBezTo>
                <a:cubicBezTo>
                  <a:pt x="1049" y="3476"/>
                  <a:pt x="1046" y="3444"/>
                  <a:pt x="1046" y="3408"/>
                </a:cubicBezTo>
                <a:cubicBezTo>
                  <a:pt x="1046" y="3408"/>
                  <a:pt x="1046" y="3408"/>
                  <a:pt x="1046" y="3405"/>
                </a:cubicBezTo>
                <a:cubicBezTo>
                  <a:pt x="1049" y="3405"/>
                  <a:pt x="1049" y="3405"/>
                  <a:pt x="1049" y="3405"/>
                </a:cubicBezTo>
                <a:cubicBezTo>
                  <a:pt x="1069" y="3405"/>
                  <a:pt x="1088" y="3405"/>
                  <a:pt x="1107" y="3408"/>
                </a:cubicBezTo>
                <a:cubicBezTo>
                  <a:pt x="1107" y="3408"/>
                  <a:pt x="1107" y="3408"/>
                  <a:pt x="1107" y="3408"/>
                </a:cubicBezTo>
                <a:cubicBezTo>
                  <a:pt x="1107" y="3408"/>
                  <a:pt x="1107" y="3408"/>
                  <a:pt x="1107" y="3411"/>
                </a:cubicBezTo>
                <a:cubicBezTo>
                  <a:pt x="1107" y="3444"/>
                  <a:pt x="1111" y="3479"/>
                  <a:pt x="1111" y="3512"/>
                </a:cubicBezTo>
                <a:cubicBezTo>
                  <a:pt x="1111" y="3515"/>
                  <a:pt x="1111" y="3515"/>
                  <a:pt x="1111" y="3518"/>
                </a:cubicBezTo>
                <a:cubicBezTo>
                  <a:pt x="1107" y="3518"/>
                  <a:pt x="1107" y="3518"/>
                  <a:pt x="1107" y="3518"/>
                </a:cubicBezTo>
                <a:close/>
                <a:moveTo>
                  <a:pt x="1182" y="3518"/>
                </a:moveTo>
                <a:cubicBezTo>
                  <a:pt x="1162" y="3518"/>
                  <a:pt x="1143" y="3518"/>
                  <a:pt x="1124" y="3518"/>
                </a:cubicBezTo>
                <a:cubicBezTo>
                  <a:pt x="1120" y="3518"/>
                  <a:pt x="1120" y="3518"/>
                  <a:pt x="1120" y="3518"/>
                </a:cubicBezTo>
                <a:cubicBezTo>
                  <a:pt x="1120" y="3515"/>
                  <a:pt x="1120" y="3515"/>
                  <a:pt x="1120" y="3515"/>
                </a:cubicBezTo>
                <a:cubicBezTo>
                  <a:pt x="1120" y="3479"/>
                  <a:pt x="1120" y="3444"/>
                  <a:pt x="1120" y="3411"/>
                </a:cubicBezTo>
                <a:cubicBezTo>
                  <a:pt x="1120" y="3408"/>
                  <a:pt x="1120" y="3408"/>
                  <a:pt x="1120" y="3408"/>
                </a:cubicBezTo>
                <a:cubicBezTo>
                  <a:pt x="1120" y="3408"/>
                  <a:pt x="1120" y="3408"/>
                  <a:pt x="1124" y="3408"/>
                </a:cubicBezTo>
                <a:cubicBezTo>
                  <a:pt x="1143" y="3408"/>
                  <a:pt x="1162" y="3408"/>
                  <a:pt x="1182" y="3408"/>
                </a:cubicBezTo>
                <a:cubicBezTo>
                  <a:pt x="1182" y="3408"/>
                  <a:pt x="1182" y="3408"/>
                  <a:pt x="1182" y="3408"/>
                </a:cubicBezTo>
                <a:cubicBezTo>
                  <a:pt x="1182" y="3411"/>
                  <a:pt x="1182" y="3411"/>
                  <a:pt x="1182" y="3411"/>
                </a:cubicBezTo>
                <a:cubicBezTo>
                  <a:pt x="1182" y="3447"/>
                  <a:pt x="1182" y="3483"/>
                  <a:pt x="1182" y="3515"/>
                </a:cubicBezTo>
                <a:cubicBezTo>
                  <a:pt x="1182" y="3518"/>
                  <a:pt x="1182" y="3518"/>
                  <a:pt x="1182" y="3518"/>
                </a:cubicBezTo>
                <a:cubicBezTo>
                  <a:pt x="1182" y="3518"/>
                  <a:pt x="1182" y="3518"/>
                  <a:pt x="1182" y="3518"/>
                </a:cubicBezTo>
                <a:close/>
                <a:moveTo>
                  <a:pt x="1256" y="3521"/>
                </a:moveTo>
                <a:cubicBezTo>
                  <a:pt x="1237" y="3521"/>
                  <a:pt x="1217" y="3521"/>
                  <a:pt x="1198" y="3521"/>
                </a:cubicBezTo>
                <a:cubicBezTo>
                  <a:pt x="1195" y="3521"/>
                  <a:pt x="1195" y="3521"/>
                  <a:pt x="1195" y="3521"/>
                </a:cubicBezTo>
                <a:cubicBezTo>
                  <a:pt x="1195" y="3518"/>
                  <a:pt x="1195" y="3518"/>
                  <a:pt x="1195" y="3515"/>
                </a:cubicBezTo>
                <a:cubicBezTo>
                  <a:pt x="1195" y="3483"/>
                  <a:pt x="1195" y="3447"/>
                  <a:pt x="1195" y="3411"/>
                </a:cubicBezTo>
                <a:cubicBezTo>
                  <a:pt x="1195" y="3411"/>
                  <a:pt x="1195" y="3411"/>
                  <a:pt x="1195" y="3408"/>
                </a:cubicBezTo>
                <a:cubicBezTo>
                  <a:pt x="1195" y="3408"/>
                  <a:pt x="1195" y="3408"/>
                  <a:pt x="1198" y="3408"/>
                </a:cubicBezTo>
                <a:cubicBezTo>
                  <a:pt x="1217" y="3408"/>
                  <a:pt x="1237" y="3408"/>
                  <a:pt x="1256" y="3411"/>
                </a:cubicBezTo>
                <a:cubicBezTo>
                  <a:pt x="1256" y="3411"/>
                  <a:pt x="1256" y="3411"/>
                  <a:pt x="1260" y="3411"/>
                </a:cubicBezTo>
                <a:cubicBezTo>
                  <a:pt x="1260" y="3411"/>
                  <a:pt x="1260" y="3411"/>
                  <a:pt x="1260" y="3415"/>
                </a:cubicBezTo>
                <a:cubicBezTo>
                  <a:pt x="1260" y="3450"/>
                  <a:pt x="1260" y="3483"/>
                  <a:pt x="1260" y="3518"/>
                </a:cubicBezTo>
                <a:cubicBezTo>
                  <a:pt x="1260" y="3521"/>
                  <a:pt x="1260" y="3521"/>
                  <a:pt x="1260" y="3521"/>
                </a:cubicBezTo>
                <a:cubicBezTo>
                  <a:pt x="1256" y="3521"/>
                  <a:pt x="1256" y="3521"/>
                  <a:pt x="1256" y="3521"/>
                </a:cubicBezTo>
                <a:close/>
                <a:moveTo>
                  <a:pt x="1334" y="3525"/>
                </a:moveTo>
                <a:cubicBezTo>
                  <a:pt x="1311" y="3525"/>
                  <a:pt x="1292" y="3525"/>
                  <a:pt x="1273" y="3521"/>
                </a:cubicBezTo>
                <a:cubicBezTo>
                  <a:pt x="1273" y="3521"/>
                  <a:pt x="1273" y="3521"/>
                  <a:pt x="1269" y="3521"/>
                </a:cubicBezTo>
                <a:cubicBezTo>
                  <a:pt x="1269" y="3521"/>
                  <a:pt x="1269" y="3521"/>
                  <a:pt x="1269" y="3518"/>
                </a:cubicBezTo>
                <a:cubicBezTo>
                  <a:pt x="1269" y="3483"/>
                  <a:pt x="1269" y="3450"/>
                  <a:pt x="1269" y="3415"/>
                </a:cubicBezTo>
                <a:cubicBezTo>
                  <a:pt x="1269" y="3411"/>
                  <a:pt x="1269" y="3411"/>
                  <a:pt x="1269" y="3411"/>
                </a:cubicBezTo>
                <a:cubicBezTo>
                  <a:pt x="1273" y="3411"/>
                  <a:pt x="1273" y="3411"/>
                  <a:pt x="1273" y="3411"/>
                </a:cubicBezTo>
                <a:cubicBezTo>
                  <a:pt x="1292" y="3411"/>
                  <a:pt x="1311" y="3411"/>
                  <a:pt x="1331" y="3411"/>
                </a:cubicBezTo>
                <a:cubicBezTo>
                  <a:pt x="1334" y="3411"/>
                  <a:pt x="1334" y="3411"/>
                  <a:pt x="1334" y="3411"/>
                </a:cubicBezTo>
                <a:cubicBezTo>
                  <a:pt x="1334" y="3415"/>
                  <a:pt x="1334" y="3415"/>
                  <a:pt x="1334" y="3415"/>
                </a:cubicBezTo>
                <a:cubicBezTo>
                  <a:pt x="1334" y="3450"/>
                  <a:pt x="1334" y="3486"/>
                  <a:pt x="1334" y="3521"/>
                </a:cubicBezTo>
                <a:cubicBezTo>
                  <a:pt x="1334" y="3525"/>
                  <a:pt x="1334" y="3525"/>
                  <a:pt x="1334" y="3525"/>
                </a:cubicBezTo>
                <a:cubicBezTo>
                  <a:pt x="1334" y="3525"/>
                  <a:pt x="1334" y="3525"/>
                  <a:pt x="1334" y="3525"/>
                </a:cubicBezTo>
                <a:close/>
                <a:moveTo>
                  <a:pt x="1412" y="3528"/>
                </a:moveTo>
                <a:cubicBezTo>
                  <a:pt x="1389" y="3528"/>
                  <a:pt x="1370" y="3525"/>
                  <a:pt x="1350" y="3525"/>
                </a:cubicBezTo>
                <a:cubicBezTo>
                  <a:pt x="1347" y="3525"/>
                  <a:pt x="1347" y="3525"/>
                  <a:pt x="1347" y="3525"/>
                </a:cubicBezTo>
                <a:cubicBezTo>
                  <a:pt x="1347" y="3521"/>
                  <a:pt x="1347" y="3521"/>
                  <a:pt x="1347" y="3521"/>
                </a:cubicBezTo>
                <a:cubicBezTo>
                  <a:pt x="1347" y="3486"/>
                  <a:pt x="1347" y="3450"/>
                  <a:pt x="1347" y="3415"/>
                </a:cubicBezTo>
                <a:cubicBezTo>
                  <a:pt x="1347" y="3415"/>
                  <a:pt x="1347" y="3415"/>
                  <a:pt x="1347" y="3411"/>
                </a:cubicBezTo>
                <a:cubicBezTo>
                  <a:pt x="1347" y="3411"/>
                  <a:pt x="1347" y="3411"/>
                  <a:pt x="1350" y="3411"/>
                </a:cubicBezTo>
                <a:cubicBezTo>
                  <a:pt x="1370" y="3411"/>
                  <a:pt x="1389" y="3415"/>
                  <a:pt x="1408" y="3415"/>
                </a:cubicBezTo>
                <a:cubicBezTo>
                  <a:pt x="1412" y="3415"/>
                  <a:pt x="1412" y="3415"/>
                  <a:pt x="1412" y="3415"/>
                </a:cubicBezTo>
                <a:cubicBezTo>
                  <a:pt x="1412" y="3415"/>
                  <a:pt x="1412" y="3415"/>
                  <a:pt x="1412" y="3418"/>
                </a:cubicBezTo>
                <a:cubicBezTo>
                  <a:pt x="1412" y="3453"/>
                  <a:pt x="1412" y="3489"/>
                  <a:pt x="1412" y="3525"/>
                </a:cubicBezTo>
                <a:cubicBezTo>
                  <a:pt x="1412" y="3525"/>
                  <a:pt x="1412" y="3525"/>
                  <a:pt x="1412" y="3528"/>
                </a:cubicBezTo>
                <a:cubicBezTo>
                  <a:pt x="1412" y="3528"/>
                  <a:pt x="1412" y="3528"/>
                  <a:pt x="1412" y="3528"/>
                </a:cubicBezTo>
                <a:close/>
                <a:moveTo>
                  <a:pt x="1489" y="3531"/>
                </a:moveTo>
                <a:cubicBezTo>
                  <a:pt x="1470" y="3528"/>
                  <a:pt x="1447" y="3528"/>
                  <a:pt x="1428" y="3528"/>
                </a:cubicBezTo>
                <a:cubicBezTo>
                  <a:pt x="1425" y="3528"/>
                  <a:pt x="1425" y="3528"/>
                  <a:pt x="1425" y="3528"/>
                </a:cubicBezTo>
                <a:cubicBezTo>
                  <a:pt x="1425" y="3525"/>
                  <a:pt x="1425" y="3525"/>
                  <a:pt x="1425" y="3525"/>
                </a:cubicBezTo>
                <a:cubicBezTo>
                  <a:pt x="1425" y="3489"/>
                  <a:pt x="1425" y="3453"/>
                  <a:pt x="1425" y="3418"/>
                </a:cubicBezTo>
                <a:cubicBezTo>
                  <a:pt x="1425" y="3415"/>
                  <a:pt x="1425" y="3415"/>
                  <a:pt x="1425" y="3415"/>
                </a:cubicBezTo>
                <a:cubicBezTo>
                  <a:pt x="1425" y="3415"/>
                  <a:pt x="1425" y="3415"/>
                  <a:pt x="1428" y="3415"/>
                </a:cubicBezTo>
                <a:cubicBezTo>
                  <a:pt x="1447" y="3415"/>
                  <a:pt x="1467" y="3415"/>
                  <a:pt x="1489" y="3415"/>
                </a:cubicBezTo>
                <a:cubicBezTo>
                  <a:pt x="1489" y="3415"/>
                  <a:pt x="1489" y="3415"/>
                  <a:pt x="1493" y="3415"/>
                </a:cubicBezTo>
                <a:cubicBezTo>
                  <a:pt x="1493" y="3418"/>
                  <a:pt x="1493" y="3418"/>
                  <a:pt x="1493" y="3418"/>
                </a:cubicBezTo>
                <a:cubicBezTo>
                  <a:pt x="1493" y="3453"/>
                  <a:pt x="1493" y="3489"/>
                  <a:pt x="1493" y="3525"/>
                </a:cubicBezTo>
                <a:cubicBezTo>
                  <a:pt x="1493" y="3528"/>
                  <a:pt x="1493" y="3528"/>
                  <a:pt x="1493" y="3531"/>
                </a:cubicBezTo>
                <a:cubicBezTo>
                  <a:pt x="1489" y="3531"/>
                  <a:pt x="1489" y="3531"/>
                  <a:pt x="1489" y="3531"/>
                </a:cubicBezTo>
                <a:close/>
                <a:moveTo>
                  <a:pt x="1570" y="3531"/>
                </a:moveTo>
                <a:cubicBezTo>
                  <a:pt x="1548" y="3531"/>
                  <a:pt x="1528" y="3531"/>
                  <a:pt x="1506" y="3531"/>
                </a:cubicBezTo>
                <a:cubicBezTo>
                  <a:pt x="1506" y="3531"/>
                  <a:pt x="1506" y="3531"/>
                  <a:pt x="1506" y="3531"/>
                </a:cubicBezTo>
                <a:cubicBezTo>
                  <a:pt x="1506" y="3528"/>
                  <a:pt x="1506" y="3528"/>
                  <a:pt x="1506" y="3525"/>
                </a:cubicBezTo>
                <a:cubicBezTo>
                  <a:pt x="1502" y="3489"/>
                  <a:pt x="1502" y="3453"/>
                  <a:pt x="1502" y="3418"/>
                </a:cubicBezTo>
                <a:cubicBezTo>
                  <a:pt x="1502" y="3418"/>
                  <a:pt x="1502" y="3418"/>
                  <a:pt x="1502" y="3415"/>
                </a:cubicBezTo>
                <a:cubicBezTo>
                  <a:pt x="1506" y="3415"/>
                  <a:pt x="1506" y="3415"/>
                  <a:pt x="1506" y="3415"/>
                </a:cubicBezTo>
                <a:cubicBezTo>
                  <a:pt x="1528" y="3415"/>
                  <a:pt x="1548" y="3418"/>
                  <a:pt x="1570" y="3418"/>
                </a:cubicBezTo>
                <a:cubicBezTo>
                  <a:pt x="1570" y="3418"/>
                  <a:pt x="1570" y="3418"/>
                  <a:pt x="1570" y="3418"/>
                </a:cubicBezTo>
                <a:cubicBezTo>
                  <a:pt x="1570" y="3421"/>
                  <a:pt x="1570" y="3421"/>
                  <a:pt x="1570" y="3421"/>
                </a:cubicBezTo>
                <a:cubicBezTo>
                  <a:pt x="1570" y="3457"/>
                  <a:pt x="1570" y="3492"/>
                  <a:pt x="1570" y="3528"/>
                </a:cubicBezTo>
                <a:cubicBezTo>
                  <a:pt x="1570" y="3531"/>
                  <a:pt x="1570" y="3531"/>
                  <a:pt x="1570" y="3531"/>
                </a:cubicBezTo>
                <a:cubicBezTo>
                  <a:pt x="1570" y="3531"/>
                  <a:pt x="1570" y="3531"/>
                  <a:pt x="1570" y="3531"/>
                </a:cubicBezTo>
                <a:close/>
                <a:moveTo>
                  <a:pt x="1651" y="3534"/>
                </a:moveTo>
                <a:cubicBezTo>
                  <a:pt x="1629" y="3534"/>
                  <a:pt x="1609" y="3534"/>
                  <a:pt x="1586" y="3534"/>
                </a:cubicBezTo>
                <a:cubicBezTo>
                  <a:pt x="1586" y="3534"/>
                  <a:pt x="1586" y="3534"/>
                  <a:pt x="1583" y="3534"/>
                </a:cubicBezTo>
                <a:cubicBezTo>
                  <a:pt x="1583" y="3531"/>
                  <a:pt x="1583" y="3531"/>
                  <a:pt x="1583" y="3528"/>
                </a:cubicBezTo>
                <a:cubicBezTo>
                  <a:pt x="1583" y="3492"/>
                  <a:pt x="1583" y="3457"/>
                  <a:pt x="1583" y="3421"/>
                </a:cubicBezTo>
                <a:cubicBezTo>
                  <a:pt x="1583" y="3418"/>
                  <a:pt x="1583" y="3418"/>
                  <a:pt x="1583" y="3418"/>
                </a:cubicBezTo>
                <a:cubicBezTo>
                  <a:pt x="1586" y="3418"/>
                  <a:pt x="1586" y="3418"/>
                  <a:pt x="1586" y="3418"/>
                </a:cubicBezTo>
                <a:cubicBezTo>
                  <a:pt x="1606" y="3418"/>
                  <a:pt x="1629" y="3418"/>
                  <a:pt x="1651" y="3418"/>
                </a:cubicBezTo>
                <a:cubicBezTo>
                  <a:pt x="1651" y="3418"/>
                  <a:pt x="1651" y="3418"/>
                  <a:pt x="1651" y="3418"/>
                </a:cubicBezTo>
                <a:cubicBezTo>
                  <a:pt x="1651" y="3421"/>
                  <a:pt x="1651" y="3421"/>
                  <a:pt x="1651" y="3424"/>
                </a:cubicBezTo>
                <a:cubicBezTo>
                  <a:pt x="1651" y="3460"/>
                  <a:pt x="1654" y="3496"/>
                  <a:pt x="1654" y="3531"/>
                </a:cubicBezTo>
                <a:cubicBezTo>
                  <a:pt x="1654" y="3534"/>
                  <a:pt x="1654" y="3534"/>
                  <a:pt x="1654" y="3534"/>
                </a:cubicBezTo>
                <a:cubicBezTo>
                  <a:pt x="1651" y="3534"/>
                  <a:pt x="1651" y="3534"/>
                  <a:pt x="1651" y="3534"/>
                </a:cubicBezTo>
                <a:close/>
                <a:moveTo>
                  <a:pt x="1732" y="3538"/>
                </a:moveTo>
                <a:cubicBezTo>
                  <a:pt x="1713" y="3538"/>
                  <a:pt x="1690" y="3538"/>
                  <a:pt x="1667" y="3534"/>
                </a:cubicBezTo>
                <a:cubicBezTo>
                  <a:pt x="1667" y="3534"/>
                  <a:pt x="1667" y="3534"/>
                  <a:pt x="1667" y="3534"/>
                </a:cubicBezTo>
                <a:cubicBezTo>
                  <a:pt x="1667" y="3534"/>
                  <a:pt x="1667" y="3534"/>
                  <a:pt x="1667" y="3531"/>
                </a:cubicBezTo>
                <a:cubicBezTo>
                  <a:pt x="1667" y="3496"/>
                  <a:pt x="1664" y="3460"/>
                  <a:pt x="1664" y="3424"/>
                </a:cubicBezTo>
                <a:cubicBezTo>
                  <a:pt x="1664" y="3421"/>
                  <a:pt x="1664" y="3421"/>
                  <a:pt x="1664" y="3418"/>
                </a:cubicBezTo>
                <a:cubicBezTo>
                  <a:pt x="1667" y="3418"/>
                  <a:pt x="1667" y="3418"/>
                  <a:pt x="1667" y="3418"/>
                </a:cubicBezTo>
                <a:cubicBezTo>
                  <a:pt x="1690" y="3421"/>
                  <a:pt x="1713" y="3421"/>
                  <a:pt x="1732" y="3421"/>
                </a:cubicBezTo>
                <a:cubicBezTo>
                  <a:pt x="1735" y="3421"/>
                  <a:pt x="1735" y="3421"/>
                  <a:pt x="1735" y="3421"/>
                </a:cubicBezTo>
                <a:cubicBezTo>
                  <a:pt x="1735" y="3424"/>
                  <a:pt x="1735" y="3424"/>
                  <a:pt x="1735" y="3424"/>
                </a:cubicBezTo>
                <a:cubicBezTo>
                  <a:pt x="1735" y="3460"/>
                  <a:pt x="1735" y="3499"/>
                  <a:pt x="1735" y="3534"/>
                </a:cubicBezTo>
                <a:cubicBezTo>
                  <a:pt x="1735" y="3538"/>
                  <a:pt x="1735" y="3538"/>
                  <a:pt x="1735" y="3538"/>
                </a:cubicBezTo>
                <a:cubicBezTo>
                  <a:pt x="1735" y="3538"/>
                  <a:pt x="1735" y="3538"/>
                  <a:pt x="1732" y="3538"/>
                </a:cubicBezTo>
                <a:close/>
                <a:moveTo>
                  <a:pt x="1816" y="3541"/>
                </a:moveTo>
                <a:cubicBezTo>
                  <a:pt x="1797" y="3541"/>
                  <a:pt x="1774" y="3538"/>
                  <a:pt x="1752" y="3538"/>
                </a:cubicBezTo>
                <a:cubicBezTo>
                  <a:pt x="1748" y="3538"/>
                  <a:pt x="1748" y="3538"/>
                  <a:pt x="1748" y="3538"/>
                </a:cubicBezTo>
                <a:cubicBezTo>
                  <a:pt x="1748" y="3534"/>
                  <a:pt x="1748" y="3534"/>
                  <a:pt x="1748" y="3534"/>
                </a:cubicBezTo>
                <a:cubicBezTo>
                  <a:pt x="1748" y="3499"/>
                  <a:pt x="1748" y="3460"/>
                  <a:pt x="1748" y="3424"/>
                </a:cubicBezTo>
                <a:cubicBezTo>
                  <a:pt x="1748" y="3421"/>
                  <a:pt x="1748" y="3421"/>
                  <a:pt x="1748" y="3421"/>
                </a:cubicBezTo>
                <a:cubicBezTo>
                  <a:pt x="1748" y="3421"/>
                  <a:pt x="1748" y="3421"/>
                  <a:pt x="1752" y="3421"/>
                </a:cubicBezTo>
                <a:cubicBezTo>
                  <a:pt x="1774" y="3421"/>
                  <a:pt x="1794" y="3421"/>
                  <a:pt x="1816" y="3421"/>
                </a:cubicBezTo>
                <a:cubicBezTo>
                  <a:pt x="1820" y="3421"/>
                  <a:pt x="1820" y="3421"/>
                  <a:pt x="1820" y="3421"/>
                </a:cubicBezTo>
                <a:cubicBezTo>
                  <a:pt x="1820" y="3424"/>
                  <a:pt x="1820" y="3424"/>
                  <a:pt x="1820" y="3428"/>
                </a:cubicBezTo>
                <a:cubicBezTo>
                  <a:pt x="1820" y="3463"/>
                  <a:pt x="1820" y="3499"/>
                  <a:pt x="1820" y="3538"/>
                </a:cubicBezTo>
                <a:cubicBezTo>
                  <a:pt x="1820" y="3541"/>
                  <a:pt x="1820" y="3541"/>
                  <a:pt x="1820" y="3541"/>
                </a:cubicBezTo>
                <a:cubicBezTo>
                  <a:pt x="1820" y="3541"/>
                  <a:pt x="1820" y="3541"/>
                  <a:pt x="1816" y="3541"/>
                </a:cubicBezTo>
                <a:close/>
                <a:moveTo>
                  <a:pt x="1939" y="3544"/>
                </a:moveTo>
                <a:cubicBezTo>
                  <a:pt x="1904" y="3544"/>
                  <a:pt x="1871" y="3544"/>
                  <a:pt x="1836" y="3541"/>
                </a:cubicBezTo>
                <a:cubicBezTo>
                  <a:pt x="1836" y="3541"/>
                  <a:pt x="1836" y="3541"/>
                  <a:pt x="1832" y="3541"/>
                </a:cubicBezTo>
                <a:cubicBezTo>
                  <a:pt x="1832" y="3538"/>
                  <a:pt x="1832" y="3538"/>
                  <a:pt x="1832" y="3538"/>
                </a:cubicBezTo>
                <a:cubicBezTo>
                  <a:pt x="1832" y="3499"/>
                  <a:pt x="1832" y="3463"/>
                  <a:pt x="1832" y="3428"/>
                </a:cubicBezTo>
                <a:cubicBezTo>
                  <a:pt x="1832" y="3424"/>
                  <a:pt x="1832" y="3424"/>
                  <a:pt x="1832" y="3424"/>
                </a:cubicBezTo>
                <a:cubicBezTo>
                  <a:pt x="1836" y="3424"/>
                  <a:pt x="1836" y="3424"/>
                  <a:pt x="1836" y="3424"/>
                </a:cubicBezTo>
                <a:cubicBezTo>
                  <a:pt x="1868" y="3424"/>
                  <a:pt x="1904" y="3424"/>
                  <a:pt x="1936" y="3424"/>
                </a:cubicBezTo>
                <a:cubicBezTo>
                  <a:pt x="1939" y="3424"/>
                  <a:pt x="1939" y="3424"/>
                  <a:pt x="1939" y="3424"/>
                </a:cubicBezTo>
                <a:cubicBezTo>
                  <a:pt x="1939" y="3428"/>
                  <a:pt x="1939" y="3428"/>
                  <a:pt x="1939" y="3431"/>
                </a:cubicBezTo>
                <a:cubicBezTo>
                  <a:pt x="1939" y="3466"/>
                  <a:pt x="1939" y="3502"/>
                  <a:pt x="1939" y="3541"/>
                </a:cubicBezTo>
                <a:cubicBezTo>
                  <a:pt x="1939" y="3544"/>
                  <a:pt x="1939" y="3544"/>
                  <a:pt x="1939" y="3544"/>
                </a:cubicBezTo>
                <a:cubicBezTo>
                  <a:pt x="1939" y="3544"/>
                  <a:pt x="1939" y="3544"/>
                  <a:pt x="1939" y="3544"/>
                </a:cubicBezTo>
                <a:close/>
                <a:moveTo>
                  <a:pt x="619" y="3373"/>
                </a:moveTo>
                <a:cubicBezTo>
                  <a:pt x="599" y="3373"/>
                  <a:pt x="583" y="3373"/>
                  <a:pt x="567" y="3369"/>
                </a:cubicBezTo>
                <a:cubicBezTo>
                  <a:pt x="564" y="3369"/>
                  <a:pt x="564" y="3369"/>
                  <a:pt x="564" y="3369"/>
                </a:cubicBezTo>
                <a:cubicBezTo>
                  <a:pt x="564" y="3369"/>
                  <a:pt x="564" y="3369"/>
                  <a:pt x="564" y="3366"/>
                </a:cubicBezTo>
                <a:cubicBezTo>
                  <a:pt x="564" y="3334"/>
                  <a:pt x="564" y="3301"/>
                  <a:pt x="564" y="3269"/>
                </a:cubicBezTo>
                <a:cubicBezTo>
                  <a:pt x="564" y="3269"/>
                  <a:pt x="564" y="3269"/>
                  <a:pt x="564" y="3266"/>
                </a:cubicBezTo>
                <a:cubicBezTo>
                  <a:pt x="564" y="3266"/>
                  <a:pt x="564" y="3266"/>
                  <a:pt x="567" y="3266"/>
                </a:cubicBezTo>
                <a:cubicBezTo>
                  <a:pt x="583" y="3266"/>
                  <a:pt x="599" y="3266"/>
                  <a:pt x="619" y="3266"/>
                </a:cubicBezTo>
                <a:cubicBezTo>
                  <a:pt x="619" y="3266"/>
                  <a:pt x="619" y="3266"/>
                  <a:pt x="619" y="3266"/>
                </a:cubicBezTo>
                <a:cubicBezTo>
                  <a:pt x="619" y="3269"/>
                  <a:pt x="619" y="3269"/>
                  <a:pt x="619" y="3272"/>
                </a:cubicBezTo>
                <a:cubicBezTo>
                  <a:pt x="619" y="3305"/>
                  <a:pt x="619" y="3337"/>
                  <a:pt x="619" y="3369"/>
                </a:cubicBezTo>
                <a:cubicBezTo>
                  <a:pt x="619" y="3369"/>
                  <a:pt x="619" y="3369"/>
                  <a:pt x="619" y="3373"/>
                </a:cubicBezTo>
                <a:cubicBezTo>
                  <a:pt x="619" y="3373"/>
                  <a:pt x="619" y="3373"/>
                  <a:pt x="619" y="3373"/>
                </a:cubicBezTo>
                <a:close/>
                <a:moveTo>
                  <a:pt x="683" y="3373"/>
                </a:moveTo>
                <a:cubicBezTo>
                  <a:pt x="667" y="3373"/>
                  <a:pt x="651" y="3373"/>
                  <a:pt x="632" y="3373"/>
                </a:cubicBezTo>
                <a:cubicBezTo>
                  <a:pt x="632" y="3373"/>
                  <a:pt x="632" y="3373"/>
                  <a:pt x="632" y="3373"/>
                </a:cubicBezTo>
                <a:cubicBezTo>
                  <a:pt x="632" y="3369"/>
                  <a:pt x="632" y="3369"/>
                  <a:pt x="632" y="3369"/>
                </a:cubicBezTo>
                <a:cubicBezTo>
                  <a:pt x="632" y="3337"/>
                  <a:pt x="628" y="3305"/>
                  <a:pt x="628" y="3269"/>
                </a:cubicBezTo>
                <a:cubicBezTo>
                  <a:pt x="628" y="3269"/>
                  <a:pt x="628" y="3269"/>
                  <a:pt x="628" y="3266"/>
                </a:cubicBezTo>
                <a:cubicBezTo>
                  <a:pt x="632" y="3266"/>
                  <a:pt x="632" y="3266"/>
                  <a:pt x="632" y="3266"/>
                </a:cubicBezTo>
                <a:cubicBezTo>
                  <a:pt x="648" y="3266"/>
                  <a:pt x="667" y="3269"/>
                  <a:pt x="683" y="3269"/>
                </a:cubicBezTo>
                <a:cubicBezTo>
                  <a:pt x="687" y="3269"/>
                  <a:pt x="687" y="3269"/>
                  <a:pt x="687" y="3269"/>
                </a:cubicBezTo>
                <a:cubicBezTo>
                  <a:pt x="687" y="3269"/>
                  <a:pt x="687" y="3269"/>
                  <a:pt x="687" y="3272"/>
                </a:cubicBezTo>
                <a:cubicBezTo>
                  <a:pt x="687" y="3305"/>
                  <a:pt x="687" y="3337"/>
                  <a:pt x="687" y="3369"/>
                </a:cubicBezTo>
                <a:cubicBezTo>
                  <a:pt x="687" y="3373"/>
                  <a:pt x="687" y="3373"/>
                  <a:pt x="687" y="3373"/>
                </a:cubicBezTo>
                <a:cubicBezTo>
                  <a:pt x="687" y="3373"/>
                  <a:pt x="687" y="3373"/>
                  <a:pt x="683" y="3373"/>
                </a:cubicBezTo>
                <a:close/>
                <a:moveTo>
                  <a:pt x="751" y="3376"/>
                </a:moveTo>
                <a:cubicBezTo>
                  <a:pt x="735" y="3376"/>
                  <a:pt x="716" y="3373"/>
                  <a:pt x="700" y="3373"/>
                </a:cubicBezTo>
                <a:cubicBezTo>
                  <a:pt x="696" y="3373"/>
                  <a:pt x="696" y="3373"/>
                  <a:pt x="696" y="3373"/>
                </a:cubicBezTo>
                <a:cubicBezTo>
                  <a:pt x="696" y="3369"/>
                  <a:pt x="696" y="3369"/>
                  <a:pt x="696" y="3369"/>
                </a:cubicBezTo>
                <a:cubicBezTo>
                  <a:pt x="696" y="3337"/>
                  <a:pt x="696" y="3305"/>
                  <a:pt x="696" y="3272"/>
                </a:cubicBezTo>
                <a:cubicBezTo>
                  <a:pt x="696" y="3269"/>
                  <a:pt x="696" y="3269"/>
                  <a:pt x="696" y="3269"/>
                </a:cubicBezTo>
                <a:cubicBezTo>
                  <a:pt x="700" y="3269"/>
                  <a:pt x="700" y="3269"/>
                  <a:pt x="700" y="3269"/>
                </a:cubicBezTo>
                <a:cubicBezTo>
                  <a:pt x="716" y="3269"/>
                  <a:pt x="735" y="3269"/>
                  <a:pt x="751" y="3269"/>
                </a:cubicBezTo>
                <a:cubicBezTo>
                  <a:pt x="755" y="3269"/>
                  <a:pt x="755" y="3269"/>
                  <a:pt x="755" y="3269"/>
                </a:cubicBezTo>
                <a:cubicBezTo>
                  <a:pt x="755" y="3272"/>
                  <a:pt x="755" y="3272"/>
                  <a:pt x="755" y="3272"/>
                </a:cubicBezTo>
                <a:cubicBezTo>
                  <a:pt x="755" y="3305"/>
                  <a:pt x="755" y="3337"/>
                  <a:pt x="755" y="3373"/>
                </a:cubicBezTo>
                <a:cubicBezTo>
                  <a:pt x="755" y="3373"/>
                  <a:pt x="755" y="3373"/>
                  <a:pt x="755" y="3376"/>
                </a:cubicBezTo>
                <a:cubicBezTo>
                  <a:pt x="755" y="3376"/>
                  <a:pt x="755" y="3376"/>
                  <a:pt x="751" y="3376"/>
                </a:cubicBezTo>
                <a:close/>
                <a:moveTo>
                  <a:pt x="823" y="3376"/>
                </a:moveTo>
                <a:cubicBezTo>
                  <a:pt x="803" y="3376"/>
                  <a:pt x="784" y="3376"/>
                  <a:pt x="768" y="3376"/>
                </a:cubicBezTo>
                <a:cubicBezTo>
                  <a:pt x="764" y="3376"/>
                  <a:pt x="764" y="3376"/>
                  <a:pt x="764" y="3376"/>
                </a:cubicBezTo>
                <a:cubicBezTo>
                  <a:pt x="764" y="3373"/>
                  <a:pt x="764" y="3373"/>
                  <a:pt x="764" y="3373"/>
                </a:cubicBezTo>
                <a:cubicBezTo>
                  <a:pt x="764" y="3337"/>
                  <a:pt x="764" y="3305"/>
                  <a:pt x="764" y="3272"/>
                </a:cubicBezTo>
                <a:cubicBezTo>
                  <a:pt x="764" y="3269"/>
                  <a:pt x="764" y="3269"/>
                  <a:pt x="764" y="3269"/>
                </a:cubicBezTo>
                <a:cubicBezTo>
                  <a:pt x="764" y="3269"/>
                  <a:pt x="764" y="3269"/>
                  <a:pt x="768" y="3269"/>
                </a:cubicBezTo>
                <a:cubicBezTo>
                  <a:pt x="784" y="3269"/>
                  <a:pt x="803" y="3269"/>
                  <a:pt x="819" y="3269"/>
                </a:cubicBezTo>
                <a:cubicBezTo>
                  <a:pt x="823" y="3269"/>
                  <a:pt x="823" y="3269"/>
                  <a:pt x="823" y="3269"/>
                </a:cubicBezTo>
                <a:cubicBezTo>
                  <a:pt x="823" y="3272"/>
                  <a:pt x="823" y="3272"/>
                  <a:pt x="823" y="3272"/>
                </a:cubicBezTo>
                <a:cubicBezTo>
                  <a:pt x="823" y="3305"/>
                  <a:pt x="823" y="3340"/>
                  <a:pt x="823" y="3373"/>
                </a:cubicBezTo>
                <a:cubicBezTo>
                  <a:pt x="823" y="3376"/>
                  <a:pt x="823" y="3376"/>
                  <a:pt x="823" y="3376"/>
                </a:cubicBezTo>
                <a:cubicBezTo>
                  <a:pt x="823" y="3376"/>
                  <a:pt x="823" y="3376"/>
                  <a:pt x="823" y="3376"/>
                </a:cubicBezTo>
                <a:close/>
                <a:moveTo>
                  <a:pt x="891" y="3376"/>
                </a:moveTo>
                <a:cubicBezTo>
                  <a:pt x="874" y="3376"/>
                  <a:pt x="855" y="3376"/>
                  <a:pt x="836" y="3376"/>
                </a:cubicBezTo>
                <a:cubicBezTo>
                  <a:pt x="836" y="3376"/>
                  <a:pt x="836" y="3376"/>
                  <a:pt x="836" y="3376"/>
                </a:cubicBezTo>
                <a:cubicBezTo>
                  <a:pt x="836" y="3373"/>
                  <a:pt x="836" y="3373"/>
                  <a:pt x="836" y="3373"/>
                </a:cubicBezTo>
                <a:cubicBezTo>
                  <a:pt x="832" y="3340"/>
                  <a:pt x="832" y="3305"/>
                  <a:pt x="832" y="3272"/>
                </a:cubicBezTo>
                <a:cubicBezTo>
                  <a:pt x="832" y="3269"/>
                  <a:pt x="832" y="3269"/>
                  <a:pt x="832" y="3269"/>
                </a:cubicBezTo>
                <a:cubicBezTo>
                  <a:pt x="836" y="3269"/>
                  <a:pt x="836" y="3269"/>
                  <a:pt x="836" y="3269"/>
                </a:cubicBezTo>
                <a:cubicBezTo>
                  <a:pt x="855" y="3269"/>
                  <a:pt x="871" y="3269"/>
                  <a:pt x="891" y="3269"/>
                </a:cubicBezTo>
                <a:cubicBezTo>
                  <a:pt x="891" y="3269"/>
                  <a:pt x="891" y="3269"/>
                  <a:pt x="894" y="3269"/>
                </a:cubicBezTo>
                <a:cubicBezTo>
                  <a:pt x="894" y="3272"/>
                  <a:pt x="894" y="3272"/>
                  <a:pt x="894" y="3272"/>
                </a:cubicBezTo>
                <a:cubicBezTo>
                  <a:pt x="894" y="3308"/>
                  <a:pt x="894" y="3340"/>
                  <a:pt x="894" y="3373"/>
                </a:cubicBezTo>
                <a:cubicBezTo>
                  <a:pt x="894" y="3376"/>
                  <a:pt x="894" y="3376"/>
                  <a:pt x="894" y="3379"/>
                </a:cubicBezTo>
                <a:cubicBezTo>
                  <a:pt x="894" y="3376"/>
                  <a:pt x="891" y="3376"/>
                  <a:pt x="891" y="3376"/>
                </a:cubicBezTo>
                <a:close/>
                <a:moveTo>
                  <a:pt x="962" y="3379"/>
                </a:moveTo>
                <a:cubicBezTo>
                  <a:pt x="942" y="3379"/>
                  <a:pt x="926" y="3379"/>
                  <a:pt x="907" y="3379"/>
                </a:cubicBezTo>
                <a:cubicBezTo>
                  <a:pt x="904" y="3379"/>
                  <a:pt x="904" y="3379"/>
                  <a:pt x="904" y="3379"/>
                </a:cubicBezTo>
                <a:cubicBezTo>
                  <a:pt x="904" y="3376"/>
                  <a:pt x="904" y="3376"/>
                  <a:pt x="904" y="3373"/>
                </a:cubicBezTo>
                <a:cubicBezTo>
                  <a:pt x="904" y="3340"/>
                  <a:pt x="904" y="3308"/>
                  <a:pt x="904" y="3272"/>
                </a:cubicBezTo>
                <a:cubicBezTo>
                  <a:pt x="904" y="3269"/>
                  <a:pt x="904" y="3269"/>
                  <a:pt x="904" y="3269"/>
                </a:cubicBezTo>
                <a:cubicBezTo>
                  <a:pt x="904" y="3269"/>
                  <a:pt x="904" y="3269"/>
                  <a:pt x="907" y="3269"/>
                </a:cubicBezTo>
                <a:cubicBezTo>
                  <a:pt x="923" y="3269"/>
                  <a:pt x="942" y="3269"/>
                  <a:pt x="962" y="3269"/>
                </a:cubicBezTo>
                <a:cubicBezTo>
                  <a:pt x="962" y="3269"/>
                  <a:pt x="962" y="3269"/>
                  <a:pt x="962" y="3269"/>
                </a:cubicBezTo>
                <a:cubicBezTo>
                  <a:pt x="962" y="3272"/>
                  <a:pt x="962" y="3272"/>
                  <a:pt x="962" y="3272"/>
                </a:cubicBezTo>
                <a:cubicBezTo>
                  <a:pt x="962" y="3308"/>
                  <a:pt x="965" y="3340"/>
                  <a:pt x="965" y="3376"/>
                </a:cubicBezTo>
                <a:cubicBezTo>
                  <a:pt x="965" y="3379"/>
                  <a:pt x="965" y="3379"/>
                  <a:pt x="965" y="3379"/>
                </a:cubicBezTo>
                <a:cubicBezTo>
                  <a:pt x="962" y="3379"/>
                  <a:pt x="962" y="3379"/>
                  <a:pt x="962" y="3379"/>
                </a:cubicBezTo>
                <a:close/>
                <a:moveTo>
                  <a:pt x="1033" y="3379"/>
                </a:moveTo>
                <a:cubicBezTo>
                  <a:pt x="1014" y="3379"/>
                  <a:pt x="997" y="3379"/>
                  <a:pt x="978" y="3379"/>
                </a:cubicBezTo>
                <a:cubicBezTo>
                  <a:pt x="975" y="3379"/>
                  <a:pt x="975" y="3379"/>
                  <a:pt x="975" y="3379"/>
                </a:cubicBezTo>
                <a:cubicBezTo>
                  <a:pt x="975" y="3376"/>
                  <a:pt x="975" y="3376"/>
                  <a:pt x="975" y="3376"/>
                </a:cubicBezTo>
                <a:cubicBezTo>
                  <a:pt x="975" y="3340"/>
                  <a:pt x="975" y="3308"/>
                  <a:pt x="975" y="3272"/>
                </a:cubicBezTo>
                <a:cubicBezTo>
                  <a:pt x="975" y="3272"/>
                  <a:pt x="975" y="3272"/>
                  <a:pt x="975" y="3269"/>
                </a:cubicBezTo>
                <a:cubicBezTo>
                  <a:pt x="975" y="3269"/>
                  <a:pt x="975" y="3269"/>
                  <a:pt x="978" y="3269"/>
                </a:cubicBezTo>
                <a:cubicBezTo>
                  <a:pt x="994" y="3269"/>
                  <a:pt x="1014" y="3269"/>
                  <a:pt x="1033" y="3269"/>
                </a:cubicBezTo>
                <a:cubicBezTo>
                  <a:pt x="1033" y="3269"/>
                  <a:pt x="1033" y="3269"/>
                  <a:pt x="1036" y="3269"/>
                </a:cubicBezTo>
                <a:cubicBezTo>
                  <a:pt x="1036" y="3272"/>
                  <a:pt x="1036" y="3272"/>
                  <a:pt x="1036" y="3275"/>
                </a:cubicBezTo>
                <a:cubicBezTo>
                  <a:pt x="1036" y="3308"/>
                  <a:pt x="1036" y="3343"/>
                  <a:pt x="1036" y="3376"/>
                </a:cubicBezTo>
                <a:cubicBezTo>
                  <a:pt x="1036" y="3379"/>
                  <a:pt x="1036" y="3379"/>
                  <a:pt x="1036" y="3379"/>
                </a:cubicBezTo>
                <a:cubicBezTo>
                  <a:pt x="1033" y="3379"/>
                  <a:pt x="1033" y="3379"/>
                  <a:pt x="1033" y="3379"/>
                </a:cubicBezTo>
                <a:close/>
                <a:moveTo>
                  <a:pt x="1107" y="3382"/>
                </a:moveTo>
                <a:cubicBezTo>
                  <a:pt x="1088" y="3382"/>
                  <a:pt x="1069" y="3379"/>
                  <a:pt x="1049" y="3379"/>
                </a:cubicBezTo>
                <a:cubicBezTo>
                  <a:pt x="1049" y="3379"/>
                  <a:pt x="1049" y="3379"/>
                  <a:pt x="1046" y="3379"/>
                </a:cubicBezTo>
                <a:cubicBezTo>
                  <a:pt x="1046" y="3379"/>
                  <a:pt x="1046" y="3379"/>
                  <a:pt x="1046" y="3376"/>
                </a:cubicBezTo>
                <a:cubicBezTo>
                  <a:pt x="1046" y="3343"/>
                  <a:pt x="1046" y="3308"/>
                  <a:pt x="1046" y="3275"/>
                </a:cubicBezTo>
                <a:cubicBezTo>
                  <a:pt x="1046" y="3272"/>
                  <a:pt x="1046" y="3272"/>
                  <a:pt x="1046" y="3269"/>
                </a:cubicBezTo>
                <a:cubicBezTo>
                  <a:pt x="1049" y="3269"/>
                  <a:pt x="1049" y="3269"/>
                  <a:pt x="1049" y="3269"/>
                </a:cubicBezTo>
                <a:cubicBezTo>
                  <a:pt x="1069" y="3269"/>
                  <a:pt x="1088" y="3272"/>
                  <a:pt x="1107" y="3272"/>
                </a:cubicBezTo>
                <a:cubicBezTo>
                  <a:pt x="1107" y="3272"/>
                  <a:pt x="1107" y="3272"/>
                  <a:pt x="1107" y="3272"/>
                </a:cubicBezTo>
                <a:cubicBezTo>
                  <a:pt x="1107" y="3272"/>
                  <a:pt x="1107" y="3272"/>
                  <a:pt x="1107" y="3275"/>
                </a:cubicBezTo>
                <a:cubicBezTo>
                  <a:pt x="1107" y="3308"/>
                  <a:pt x="1107" y="3343"/>
                  <a:pt x="1107" y="3379"/>
                </a:cubicBezTo>
                <a:cubicBezTo>
                  <a:pt x="1107" y="3379"/>
                  <a:pt x="1107" y="3379"/>
                  <a:pt x="1107" y="3382"/>
                </a:cubicBezTo>
                <a:cubicBezTo>
                  <a:pt x="1107" y="3382"/>
                  <a:pt x="1107" y="3382"/>
                  <a:pt x="1107" y="3382"/>
                </a:cubicBezTo>
                <a:close/>
                <a:moveTo>
                  <a:pt x="1182" y="3382"/>
                </a:moveTo>
                <a:cubicBezTo>
                  <a:pt x="1162" y="3382"/>
                  <a:pt x="1143" y="3382"/>
                  <a:pt x="1124" y="3382"/>
                </a:cubicBezTo>
                <a:cubicBezTo>
                  <a:pt x="1120" y="3382"/>
                  <a:pt x="1120" y="3382"/>
                  <a:pt x="1120" y="3382"/>
                </a:cubicBezTo>
                <a:cubicBezTo>
                  <a:pt x="1120" y="3379"/>
                  <a:pt x="1120" y="3379"/>
                  <a:pt x="1120" y="3379"/>
                </a:cubicBezTo>
                <a:cubicBezTo>
                  <a:pt x="1120" y="3343"/>
                  <a:pt x="1120" y="3308"/>
                  <a:pt x="1120" y="3275"/>
                </a:cubicBezTo>
                <a:cubicBezTo>
                  <a:pt x="1120" y="3272"/>
                  <a:pt x="1120" y="3272"/>
                  <a:pt x="1120" y="3272"/>
                </a:cubicBezTo>
                <a:cubicBezTo>
                  <a:pt x="1120" y="3272"/>
                  <a:pt x="1120" y="3272"/>
                  <a:pt x="1120" y="3272"/>
                </a:cubicBezTo>
                <a:cubicBezTo>
                  <a:pt x="1140" y="3272"/>
                  <a:pt x="1159" y="3272"/>
                  <a:pt x="1179" y="3272"/>
                </a:cubicBezTo>
                <a:cubicBezTo>
                  <a:pt x="1182" y="3272"/>
                  <a:pt x="1182" y="3272"/>
                  <a:pt x="1182" y="3272"/>
                </a:cubicBezTo>
                <a:cubicBezTo>
                  <a:pt x="1182" y="3275"/>
                  <a:pt x="1182" y="3275"/>
                  <a:pt x="1182" y="3275"/>
                </a:cubicBezTo>
                <a:cubicBezTo>
                  <a:pt x="1182" y="3311"/>
                  <a:pt x="1182" y="3343"/>
                  <a:pt x="1182" y="3379"/>
                </a:cubicBezTo>
                <a:cubicBezTo>
                  <a:pt x="1182" y="3382"/>
                  <a:pt x="1182" y="3382"/>
                  <a:pt x="1182" y="3382"/>
                </a:cubicBezTo>
                <a:cubicBezTo>
                  <a:pt x="1182" y="3382"/>
                  <a:pt x="1182" y="3382"/>
                  <a:pt x="1182" y="3382"/>
                </a:cubicBezTo>
                <a:close/>
                <a:moveTo>
                  <a:pt x="1256" y="3385"/>
                </a:moveTo>
                <a:cubicBezTo>
                  <a:pt x="1237" y="3385"/>
                  <a:pt x="1217" y="3382"/>
                  <a:pt x="1198" y="3382"/>
                </a:cubicBezTo>
                <a:cubicBezTo>
                  <a:pt x="1195" y="3382"/>
                  <a:pt x="1195" y="3382"/>
                  <a:pt x="1195" y="3382"/>
                </a:cubicBezTo>
                <a:cubicBezTo>
                  <a:pt x="1195" y="3379"/>
                  <a:pt x="1195" y="3379"/>
                  <a:pt x="1195" y="3379"/>
                </a:cubicBezTo>
                <a:cubicBezTo>
                  <a:pt x="1195" y="3343"/>
                  <a:pt x="1195" y="3311"/>
                  <a:pt x="1195" y="3275"/>
                </a:cubicBezTo>
                <a:cubicBezTo>
                  <a:pt x="1195" y="3272"/>
                  <a:pt x="1195" y="3272"/>
                  <a:pt x="1195" y="3272"/>
                </a:cubicBezTo>
                <a:cubicBezTo>
                  <a:pt x="1195" y="3272"/>
                  <a:pt x="1195" y="3272"/>
                  <a:pt x="1195" y="3272"/>
                </a:cubicBezTo>
                <a:cubicBezTo>
                  <a:pt x="1214" y="3272"/>
                  <a:pt x="1237" y="3272"/>
                  <a:pt x="1256" y="3272"/>
                </a:cubicBezTo>
                <a:cubicBezTo>
                  <a:pt x="1256" y="3272"/>
                  <a:pt x="1256" y="3272"/>
                  <a:pt x="1256" y="3272"/>
                </a:cubicBezTo>
                <a:cubicBezTo>
                  <a:pt x="1256" y="3275"/>
                  <a:pt x="1256" y="3275"/>
                  <a:pt x="1256" y="3275"/>
                </a:cubicBezTo>
                <a:cubicBezTo>
                  <a:pt x="1256" y="3311"/>
                  <a:pt x="1256" y="3347"/>
                  <a:pt x="1260" y="3379"/>
                </a:cubicBezTo>
                <a:cubicBezTo>
                  <a:pt x="1260" y="3382"/>
                  <a:pt x="1260" y="3382"/>
                  <a:pt x="1260" y="3385"/>
                </a:cubicBezTo>
                <a:cubicBezTo>
                  <a:pt x="1256" y="3385"/>
                  <a:pt x="1256" y="3385"/>
                  <a:pt x="1256" y="3385"/>
                </a:cubicBezTo>
                <a:close/>
                <a:moveTo>
                  <a:pt x="1331" y="3385"/>
                </a:moveTo>
                <a:cubicBezTo>
                  <a:pt x="1311" y="3385"/>
                  <a:pt x="1292" y="3385"/>
                  <a:pt x="1273" y="3385"/>
                </a:cubicBezTo>
                <a:cubicBezTo>
                  <a:pt x="1269" y="3385"/>
                  <a:pt x="1269" y="3385"/>
                  <a:pt x="1269" y="3385"/>
                </a:cubicBezTo>
                <a:cubicBezTo>
                  <a:pt x="1269" y="3382"/>
                  <a:pt x="1269" y="3382"/>
                  <a:pt x="1269" y="3379"/>
                </a:cubicBezTo>
                <a:cubicBezTo>
                  <a:pt x="1269" y="3347"/>
                  <a:pt x="1269" y="3311"/>
                  <a:pt x="1269" y="3275"/>
                </a:cubicBezTo>
                <a:cubicBezTo>
                  <a:pt x="1269" y="3272"/>
                  <a:pt x="1269" y="3272"/>
                  <a:pt x="1269" y="3272"/>
                </a:cubicBezTo>
                <a:cubicBezTo>
                  <a:pt x="1269" y="3272"/>
                  <a:pt x="1269" y="3272"/>
                  <a:pt x="1273" y="3272"/>
                </a:cubicBezTo>
                <a:cubicBezTo>
                  <a:pt x="1292" y="3272"/>
                  <a:pt x="1311" y="3272"/>
                  <a:pt x="1331" y="3272"/>
                </a:cubicBezTo>
                <a:cubicBezTo>
                  <a:pt x="1334" y="3272"/>
                  <a:pt x="1334" y="3272"/>
                  <a:pt x="1334" y="3272"/>
                </a:cubicBezTo>
                <a:cubicBezTo>
                  <a:pt x="1334" y="3275"/>
                  <a:pt x="1334" y="3275"/>
                  <a:pt x="1334" y="3275"/>
                </a:cubicBezTo>
                <a:cubicBezTo>
                  <a:pt x="1334" y="3311"/>
                  <a:pt x="1334" y="3347"/>
                  <a:pt x="1334" y="3382"/>
                </a:cubicBezTo>
                <a:cubicBezTo>
                  <a:pt x="1334" y="3385"/>
                  <a:pt x="1334" y="3385"/>
                  <a:pt x="1334" y="3385"/>
                </a:cubicBezTo>
                <a:cubicBezTo>
                  <a:pt x="1334" y="3385"/>
                  <a:pt x="1334" y="3385"/>
                  <a:pt x="1331" y="3385"/>
                </a:cubicBezTo>
                <a:close/>
                <a:moveTo>
                  <a:pt x="1408" y="3389"/>
                </a:moveTo>
                <a:cubicBezTo>
                  <a:pt x="1389" y="3385"/>
                  <a:pt x="1370" y="3385"/>
                  <a:pt x="1350" y="3385"/>
                </a:cubicBezTo>
                <a:cubicBezTo>
                  <a:pt x="1347" y="3385"/>
                  <a:pt x="1347" y="3385"/>
                  <a:pt x="1347" y="3385"/>
                </a:cubicBezTo>
                <a:cubicBezTo>
                  <a:pt x="1347" y="3382"/>
                  <a:pt x="1347" y="3382"/>
                  <a:pt x="1347" y="3382"/>
                </a:cubicBezTo>
                <a:cubicBezTo>
                  <a:pt x="1347" y="3347"/>
                  <a:pt x="1347" y="3311"/>
                  <a:pt x="1347" y="3275"/>
                </a:cubicBezTo>
                <a:cubicBezTo>
                  <a:pt x="1347" y="3275"/>
                  <a:pt x="1347" y="3275"/>
                  <a:pt x="1347" y="3272"/>
                </a:cubicBezTo>
                <a:cubicBezTo>
                  <a:pt x="1347" y="3272"/>
                  <a:pt x="1347" y="3272"/>
                  <a:pt x="1347" y="3272"/>
                </a:cubicBezTo>
                <a:cubicBezTo>
                  <a:pt x="1370" y="3272"/>
                  <a:pt x="1389" y="3272"/>
                  <a:pt x="1408" y="3272"/>
                </a:cubicBezTo>
                <a:cubicBezTo>
                  <a:pt x="1412" y="3272"/>
                  <a:pt x="1412" y="3272"/>
                  <a:pt x="1412" y="3272"/>
                </a:cubicBezTo>
                <a:cubicBezTo>
                  <a:pt x="1412" y="3275"/>
                  <a:pt x="1412" y="3275"/>
                  <a:pt x="1412" y="3279"/>
                </a:cubicBezTo>
                <a:cubicBezTo>
                  <a:pt x="1412" y="3314"/>
                  <a:pt x="1412" y="3347"/>
                  <a:pt x="1412" y="3382"/>
                </a:cubicBezTo>
                <a:cubicBezTo>
                  <a:pt x="1412" y="3385"/>
                  <a:pt x="1412" y="3385"/>
                  <a:pt x="1412" y="3389"/>
                </a:cubicBezTo>
                <a:cubicBezTo>
                  <a:pt x="1412" y="3389"/>
                  <a:pt x="1412" y="3389"/>
                  <a:pt x="1408" y="3389"/>
                </a:cubicBezTo>
                <a:close/>
                <a:moveTo>
                  <a:pt x="1489" y="3389"/>
                </a:moveTo>
                <a:cubicBezTo>
                  <a:pt x="1467" y="3389"/>
                  <a:pt x="1447" y="3389"/>
                  <a:pt x="1428" y="3389"/>
                </a:cubicBezTo>
                <a:cubicBezTo>
                  <a:pt x="1425" y="3389"/>
                  <a:pt x="1425" y="3389"/>
                  <a:pt x="1425" y="3389"/>
                </a:cubicBezTo>
                <a:cubicBezTo>
                  <a:pt x="1425" y="3385"/>
                  <a:pt x="1425" y="3385"/>
                  <a:pt x="1425" y="3382"/>
                </a:cubicBezTo>
                <a:cubicBezTo>
                  <a:pt x="1425" y="3347"/>
                  <a:pt x="1425" y="3314"/>
                  <a:pt x="1425" y="3279"/>
                </a:cubicBezTo>
                <a:cubicBezTo>
                  <a:pt x="1425" y="3275"/>
                  <a:pt x="1425" y="3275"/>
                  <a:pt x="1425" y="3272"/>
                </a:cubicBezTo>
                <a:cubicBezTo>
                  <a:pt x="1425" y="3272"/>
                  <a:pt x="1425" y="3272"/>
                  <a:pt x="1425" y="3272"/>
                </a:cubicBezTo>
                <a:cubicBezTo>
                  <a:pt x="1447" y="3272"/>
                  <a:pt x="1467" y="3272"/>
                  <a:pt x="1489" y="3272"/>
                </a:cubicBezTo>
                <a:cubicBezTo>
                  <a:pt x="1489" y="3272"/>
                  <a:pt x="1489" y="3272"/>
                  <a:pt x="1489" y="3272"/>
                </a:cubicBezTo>
                <a:cubicBezTo>
                  <a:pt x="1489" y="3275"/>
                  <a:pt x="1489" y="3275"/>
                  <a:pt x="1489" y="3279"/>
                </a:cubicBezTo>
                <a:cubicBezTo>
                  <a:pt x="1489" y="3314"/>
                  <a:pt x="1489" y="3350"/>
                  <a:pt x="1489" y="3385"/>
                </a:cubicBezTo>
                <a:cubicBezTo>
                  <a:pt x="1489" y="3389"/>
                  <a:pt x="1489" y="3389"/>
                  <a:pt x="1489" y="3389"/>
                </a:cubicBezTo>
                <a:cubicBezTo>
                  <a:pt x="1489" y="3389"/>
                  <a:pt x="1489" y="3389"/>
                  <a:pt x="1489" y="3389"/>
                </a:cubicBezTo>
                <a:close/>
                <a:moveTo>
                  <a:pt x="1570" y="3389"/>
                </a:moveTo>
                <a:cubicBezTo>
                  <a:pt x="1548" y="3389"/>
                  <a:pt x="1528" y="3389"/>
                  <a:pt x="1506" y="3389"/>
                </a:cubicBezTo>
                <a:cubicBezTo>
                  <a:pt x="1506" y="3389"/>
                  <a:pt x="1506" y="3389"/>
                  <a:pt x="1502" y="3389"/>
                </a:cubicBezTo>
                <a:cubicBezTo>
                  <a:pt x="1502" y="3385"/>
                  <a:pt x="1502" y="3385"/>
                  <a:pt x="1502" y="3385"/>
                </a:cubicBezTo>
                <a:cubicBezTo>
                  <a:pt x="1502" y="3350"/>
                  <a:pt x="1502" y="3314"/>
                  <a:pt x="1502" y="3279"/>
                </a:cubicBezTo>
                <a:cubicBezTo>
                  <a:pt x="1502" y="3275"/>
                  <a:pt x="1502" y="3275"/>
                  <a:pt x="1502" y="3272"/>
                </a:cubicBezTo>
                <a:cubicBezTo>
                  <a:pt x="1502" y="3275"/>
                  <a:pt x="1506" y="3275"/>
                  <a:pt x="1506" y="3275"/>
                </a:cubicBezTo>
                <a:cubicBezTo>
                  <a:pt x="1525" y="3275"/>
                  <a:pt x="1548" y="3275"/>
                  <a:pt x="1567" y="3275"/>
                </a:cubicBezTo>
                <a:cubicBezTo>
                  <a:pt x="1570" y="3275"/>
                  <a:pt x="1570" y="3275"/>
                  <a:pt x="1570" y="3275"/>
                </a:cubicBezTo>
                <a:cubicBezTo>
                  <a:pt x="1570" y="3279"/>
                  <a:pt x="1570" y="3279"/>
                  <a:pt x="1570" y="3279"/>
                </a:cubicBezTo>
                <a:cubicBezTo>
                  <a:pt x="1570" y="3314"/>
                  <a:pt x="1570" y="3350"/>
                  <a:pt x="1570" y="3385"/>
                </a:cubicBezTo>
                <a:cubicBezTo>
                  <a:pt x="1570" y="3389"/>
                  <a:pt x="1570" y="3389"/>
                  <a:pt x="1570" y="3392"/>
                </a:cubicBezTo>
                <a:cubicBezTo>
                  <a:pt x="1570" y="3389"/>
                  <a:pt x="1570" y="3389"/>
                  <a:pt x="1570" y="3389"/>
                </a:cubicBezTo>
                <a:close/>
                <a:moveTo>
                  <a:pt x="1651" y="3392"/>
                </a:moveTo>
                <a:cubicBezTo>
                  <a:pt x="1629" y="3392"/>
                  <a:pt x="1609" y="3392"/>
                  <a:pt x="1586" y="3392"/>
                </a:cubicBezTo>
                <a:cubicBezTo>
                  <a:pt x="1583" y="3392"/>
                  <a:pt x="1583" y="3392"/>
                  <a:pt x="1583" y="3392"/>
                </a:cubicBezTo>
                <a:cubicBezTo>
                  <a:pt x="1583" y="3389"/>
                  <a:pt x="1583" y="3389"/>
                  <a:pt x="1583" y="3385"/>
                </a:cubicBezTo>
                <a:cubicBezTo>
                  <a:pt x="1583" y="3350"/>
                  <a:pt x="1583" y="3314"/>
                  <a:pt x="1583" y="3279"/>
                </a:cubicBezTo>
                <a:cubicBezTo>
                  <a:pt x="1583" y="3275"/>
                  <a:pt x="1583" y="3275"/>
                  <a:pt x="1583" y="3275"/>
                </a:cubicBezTo>
                <a:cubicBezTo>
                  <a:pt x="1583" y="3275"/>
                  <a:pt x="1583" y="3275"/>
                  <a:pt x="1586" y="3275"/>
                </a:cubicBezTo>
                <a:cubicBezTo>
                  <a:pt x="1606" y="3275"/>
                  <a:pt x="1629" y="3275"/>
                  <a:pt x="1651" y="3275"/>
                </a:cubicBezTo>
                <a:cubicBezTo>
                  <a:pt x="1651" y="3275"/>
                  <a:pt x="1651" y="3275"/>
                  <a:pt x="1651" y="3275"/>
                </a:cubicBezTo>
                <a:cubicBezTo>
                  <a:pt x="1651" y="3279"/>
                  <a:pt x="1651" y="3279"/>
                  <a:pt x="1651" y="3279"/>
                </a:cubicBezTo>
                <a:cubicBezTo>
                  <a:pt x="1651" y="3314"/>
                  <a:pt x="1651" y="3353"/>
                  <a:pt x="1651" y="3389"/>
                </a:cubicBezTo>
                <a:cubicBezTo>
                  <a:pt x="1651" y="3392"/>
                  <a:pt x="1651" y="3392"/>
                  <a:pt x="1651" y="3392"/>
                </a:cubicBezTo>
                <a:cubicBezTo>
                  <a:pt x="1651" y="3392"/>
                  <a:pt x="1651" y="3392"/>
                  <a:pt x="1651" y="3392"/>
                </a:cubicBezTo>
                <a:close/>
                <a:moveTo>
                  <a:pt x="1732" y="3392"/>
                </a:moveTo>
                <a:cubicBezTo>
                  <a:pt x="1713" y="3392"/>
                  <a:pt x="1690" y="3392"/>
                  <a:pt x="1667" y="3392"/>
                </a:cubicBezTo>
                <a:cubicBezTo>
                  <a:pt x="1667" y="3392"/>
                  <a:pt x="1667" y="3392"/>
                  <a:pt x="1664" y="3392"/>
                </a:cubicBezTo>
                <a:cubicBezTo>
                  <a:pt x="1664" y="3389"/>
                  <a:pt x="1664" y="3389"/>
                  <a:pt x="1664" y="3389"/>
                </a:cubicBezTo>
                <a:cubicBezTo>
                  <a:pt x="1664" y="3353"/>
                  <a:pt x="1664" y="3314"/>
                  <a:pt x="1664" y="3279"/>
                </a:cubicBezTo>
                <a:cubicBezTo>
                  <a:pt x="1664" y="3275"/>
                  <a:pt x="1664" y="3275"/>
                  <a:pt x="1664" y="3275"/>
                </a:cubicBezTo>
                <a:cubicBezTo>
                  <a:pt x="1667" y="3275"/>
                  <a:pt x="1667" y="3275"/>
                  <a:pt x="1667" y="3275"/>
                </a:cubicBezTo>
                <a:cubicBezTo>
                  <a:pt x="1690" y="3275"/>
                  <a:pt x="1709" y="3275"/>
                  <a:pt x="1732" y="3275"/>
                </a:cubicBezTo>
                <a:cubicBezTo>
                  <a:pt x="1735" y="3275"/>
                  <a:pt x="1735" y="3275"/>
                  <a:pt x="1735" y="3275"/>
                </a:cubicBezTo>
                <a:cubicBezTo>
                  <a:pt x="1735" y="3279"/>
                  <a:pt x="1735" y="3279"/>
                  <a:pt x="1735" y="3279"/>
                </a:cubicBezTo>
                <a:cubicBezTo>
                  <a:pt x="1735" y="3317"/>
                  <a:pt x="1735" y="3353"/>
                  <a:pt x="1735" y="3389"/>
                </a:cubicBezTo>
                <a:cubicBezTo>
                  <a:pt x="1735" y="3392"/>
                  <a:pt x="1735" y="3392"/>
                  <a:pt x="1735" y="3392"/>
                </a:cubicBezTo>
                <a:cubicBezTo>
                  <a:pt x="1735" y="3392"/>
                  <a:pt x="1735" y="3392"/>
                  <a:pt x="1732" y="3392"/>
                </a:cubicBezTo>
                <a:close/>
                <a:moveTo>
                  <a:pt x="1816" y="3395"/>
                </a:moveTo>
                <a:cubicBezTo>
                  <a:pt x="1794" y="3395"/>
                  <a:pt x="1774" y="3395"/>
                  <a:pt x="1752" y="3395"/>
                </a:cubicBezTo>
                <a:cubicBezTo>
                  <a:pt x="1748" y="3395"/>
                  <a:pt x="1748" y="3395"/>
                  <a:pt x="1748" y="3395"/>
                </a:cubicBezTo>
                <a:cubicBezTo>
                  <a:pt x="1748" y="3392"/>
                  <a:pt x="1748" y="3392"/>
                  <a:pt x="1748" y="3389"/>
                </a:cubicBezTo>
                <a:cubicBezTo>
                  <a:pt x="1748" y="3353"/>
                  <a:pt x="1748" y="3317"/>
                  <a:pt x="1748" y="3279"/>
                </a:cubicBezTo>
                <a:cubicBezTo>
                  <a:pt x="1748" y="3279"/>
                  <a:pt x="1748" y="3279"/>
                  <a:pt x="1748" y="3275"/>
                </a:cubicBezTo>
                <a:cubicBezTo>
                  <a:pt x="1748" y="3275"/>
                  <a:pt x="1748" y="3275"/>
                  <a:pt x="1748" y="3275"/>
                </a:cubicBezTo>
                <a:cubicBezTo>
                  <a:pt x="1771" y="3275"/>
                  <a:pt x="1794" y="3275"/>
                  <a:pt x="1816" y="3275"/>
                </a:cubicBezTo>
                <a:cubicBezTo>
                  <a:pt x="1816" y="3275"/>
                  <a:pt x="1816" y="3275"/>
                  <a:pt x="1820" y="3275"/>
                </a:cubicBezTo>
                <a:cubicBezTo>
                  <a:pt x="1820" y="3279"/>
                  <a:pt x="1820" y="3279"/>
                  <a:pt x="1820" y="3282"/>
                </a:cubicBezTo>
                <a:cubicBezTo>
                  <a:pt x="1820" y="3317"/>
                  <a:pt x="1820" y="3353"/>
                  <a:pt x="1820" y="3392"/>
                </a:cubicBezTo>
                <a:cubicBezTo>
                  <a:pt x="1820" y="3395"/>
                  <a:pt x="1820" y="3395"/>
                  <a:pt x="1820" y="3395"/>
                </a:cubicBezTo>
                <a:cubicBezTo>
                  <a:pt x="1816" y="3395"/>
                  <a:pt x="1816" y="3395"/>
                  <a:pt x="1816" y="3395"/>
                </a:cubicBezTo>
                <a:close/>
                <a:moveTo>
                  <a:pt x="1936" y="3398"/>
                </a:moveTo>
                <a:cubicBezTo>
                  <a:pt x="1904" y="3395"/>
                  <a:pt x="1868" y="3395"/>
                  <a:pt x="1836" y="3395"/>
                </a:cubicBezTo>
                <a:cubicBezTo>
                  <a:pt x="1832" y="3395"/>
                  <a:pt x="1832" y="3395"/>
                  <a:pt x="1832" y="3395"/>
                </a:cubicBezTo>
                <a:cubicBezTo>
                  <a:pt x="1832" y="3392"/>
                  <a:pt x="1832" y="3392"/>
                  <a:pt x="1832" y="3392"/>
                </a:cubicBezTo>
                <a:cubicBezTo>
                  <a:pt x="1832" y="3353"/>
                  <a:pt x="1832" y="3317"/>
                  <a:pt x="1832" y="3282"/>
                </a:cubicBezTo>
                <a:cubicBezTo>
                  <a:pt x="1832" y="3279"/>
                  <a:pt x="1832" y="3279"/>
                  <a:pt x="1832" y="3275"/>
                </a:cubicBezTo>
                <a:cubicBezTo>
                  <a:pt x="1832" y="3275"/>
                  <a:pt x="1832" y="3275"/>
                  <a:pt x="1836" y="3275"/>
                </a:cubicBezTo>
                <a:cubicBezTo>
                  <a:pt x="1868" y="3275"/>
                  <a:pt x="1904" y="3279"/>
                  <a:pt x="1936" y="3279"/>
                </a:cubicBezTo>
                <a:cubicBezTo>
                  <a:pt x="1939" y="3279"/>
                  <a:pt x="1939" y="3279"/>
                  <a:pt x="1939" y="3279"/>
                </a:cubicBezTo>
                <a:cubicBezTo>
                  <a:pt x="1939" y="3282"/>
                  <a:pt x="1939" y="3282"/>
                  <a:pt x="1939" y="3282"/>
                </a:cubicBezTo>
                <a:cubicBezTo>
                  <a:pt x="1939" y="3317"/>
                  <a:pt x="1939" y="3356"/>
                  <a:pt x="1939" y="3392"/>
                </a:cubicBezTo>
                <a:cubicBezTo>
                  <a:pt x="1939" y="3395"/>
                  <a:pt x="1939" y="3395"/>
                  <a:pt x="1939" y="3398"/>
                </a:cubicBezTo>
                <a:cubicBezTo>
                  <a:pt x="1939" y="3398"/>
                  <a:pt x="1939" y="3398"/>
                  <a:pt x="1936" y="3398"/>
                </a:cubicBezTo>
                <a:close/>
                <a:moveTo>
                  <a:pt x="619" y="3243"/>
                </a:moveTo>
                <a:cubicBezTo>
                  <a:pt x="599" y="3243"/>
                  <a:pt x="583" y="3243"/>
                  <a:pt x="567" y="3243"/>
                </a:cubicBezTo>
                <a:cubicBezTo>
                  <a:pt x="564" y="3243"/>
                  <a:pt x="564" y="3243"/>
                  <a:pt x="564" y="3243"/>
                </a:cubicBezTo>
                <a:cubicBezTo>
                  <a:pt x="564" y="3240"/>
                  <a:pt x="564" y="3240"/>
                  <a:pt x="564" y="3240"/>
                </a:cubicBezTo>
                <a:cubicBezTo>
                  <a:pt x="564" y="3207"/>
                  <a:pt x="564" y="3175"/>
                  <a:pt x="564" y="3143"/>
                </a:cubicBezTo>
                <a:cubicBezTo>
                  <a:pt x="564" y="3140"/>
                  <a:pt x="564" y="3140"/>
                  <a:pt x="564" y="3140"/>
                </a:cubicBezTo>
                <a:cubicBezTo>
                  <a:pt x="564" y="3140"/>
                  <a:pt x="564" y="3140"/>
                  <a:pt x="564" y="3140"/>
                </a:cubicBezTo>
                <a:cubicBezTo>
                  <a:pt x="583" y="3140"/>
                  <a:pt x="599" y="3140"/>
                  <a:pt x="615" y="3140"/>
                </a:cubicBezTo>
                <a:cubicBezTo>
                  <a:pt x="619" y="3140"/>
                  <a:pt x="619" y="3140"/>
                  <a:pt x="619" y="3140"/>
                </a:cubicBezTo>
                <a:cubicBezTo>
                  <a:pt x="619" y="3140"/>
                  <a:pt x="619" y="3140"/>
                  <a:pt x="619" y="3143"/>
                </a:cubicBezTo>
                <a:cubicBezTo>
                  <a:pt x="619" y="3175"/>
                  <a:pt x="619" y="3207"/>
                  <a:pt x="619" y="3240"/>
                </a:cubicBezTo>
                <a:cubicBezTo>
                  <a:pt x="619" y="3243"/>
                  <a:pt x="619" y="3243"/>
                  <a:pt x="619" y="3243"/>
                </a:cubicBezTo>
                <a:cubicBezTo>
                  <a:pt x="619" y="3243"/>
                  <a:pt x="619" y="3243"/>
                  <a:pt x="619" y="3243"/>
                </a:cubicBezTo>
                <a:close/>
                <a:moveTo>
                  <a:pt x="683" y="3243"/>
                </a:moveTo>
                <a:cubicBezTo>
                  <a:pt x="667" y="3243"/>
                  <a:pt x="648" y="3243"/>
                  <a:pt x="632" y="3243"/>
                </a:cubicBezTo>
                <a:cubicBezTo>
                  <a:pt x="632" y="3243"/>
                  <a:pt x="632" y="3243"/>
                  <a:pt x="628" y="3243"/>
                </a:cubicBezTo>
                <a:cubicBezTo>
                  <a:pt x="628" y="3240"/>
                  <a:pt x="628" y="3240"/>
                  <a:pt x="628" y="3240"/>
                </a:cubicBezTo>
                <a:cubicBezTo>
                  <a:pt x="628" y="3207"/>
                  <a:pt x="628" y="3175"/>
                  <a:pt x="628" y="3143"/>
                </a:cubicBezTo>
                <a:cubicBezTo>
                  <a:pt x="628" y="3140"/>
                  <a:pt x="628" y="3140"/>
                  <a:pt x="628" y="3140"/>
                </a:cubicBezTo>
                <a:cubicBezTo>
                  <a:pt x="632" y="3140"/>
                  <a:pt x="632" y="3140"/>
                  <a:pt x="632" y="3140"/>
                </a:cubicBezTo>
                <a:cubicBezTo>
                  <a:pt x="648" y="3140"/>
                  <a:pt x="667" y="3140"/>
                  <a:pt x="683" y="3136"/>
                </a:cubicBezTo>
                <a:cubicBezTo>
                  <a:pt x="683" y="3136"/>
                  <a:pt x="683" y="3136"/>
                  <a:pt x="687" y="3136"/>
                </a:cubicBezTo>
                <a:cubicBezTo>
                  <a:pt x="687" y="3140"/>
                  <a:pt x="687" y="3140"/>
                  <a:pt x="687" y="3143"/>
                </a:cubicBezTo>
                <a:cubicBezTo>
                  <a:pt x="687" y="3175"/>
                  <a:pt x="687" y="3207"/>
                  <a:pt x="687" y="3240"/>
                </a:cubicBezTo>
                <a:cubicBezTo>
                  <a:pt x="687" y="3243"/>
                  <a:pt x="687" y="3243"/>
                  <a:pt x="687" y="3243"/>
                </a:cubicBezTo>
                <a:cubicBezTo>
                  <a:pt x="683" y="3243"/>
                  <a:pt x="683" y="3243"/>
                  <a:pt x="683" y="3243"/>
                </a:cubicBezTo>
                <a:close/>
                <a:moveTo>
                  <a:pt x="751" y="3243"/>
                </a:moveTo>
                <a:cubicBezTo>
                  <a:pt x="735" y="3243"/>
                  <a:pt x="716" y="3243"/>
                  <a:pt x="700" y="3243"/>
                </a:cubicBezTo>
                <a:cubicBezTo>
                  <a:pt x="696" y="3243"/>
                  <a:pt x="696" y="3243"/>
                  <a:pt x="696" y="3243"/>
                </a:cubicBezTo>
                <a:cubicBezTo>
                  <a:pt x="696" y="3240"/>
                  <a:pt x="696" y="3240"/>
                  <a:pt x="696" y="3240"/>
                </a:cubicBezTo>
                <a:cubicBezTo>
                  <a:pt x="696" y="3207"/>
                  <a:pt x="696" y="3175"/>
                  <a:pt x="696" y="3143"/>
                </a:cubicBezTo>
                <a:cubicBezTo>
                  <a:pt x="696" y="3140"/>
                  <a:pt x="696" y="3140"/>
                  <a:pt x="696" y="3136"/>
                </a:cubicBezTo>
                <a:cubicBezTo>
                  <a:pt x="696" y="3136"/>
                  <a:pt x="696" y="3136"/>
                  <a:pt x="696" y="3136"/>
                </a:cubicBezTo>
                <a:cubicBezTo>
                  <a:pt x="716" y="3136"/>
                  <a:pt x="732" y="3136"/>
                  <a:pt x="751" y="3136"/>
                </a:cubicBezTo>
                <a:cubicBezTo>
                  <a:pt x="751" y="3136"/>
                  <a:pt x="751" y="3136"/>
                  <a:pt x="755" y="3136"/>
                </a:cubicBezTo>
                <a:cubicBezTo>
                  <a:pt x="755" y="3140"/>
                  <a:pt x="755" y="3140"/>
                  <a:pt x="755" y="3143"/>
                </a:cubicBezTo>
                <a:cubicBezTo>
                  <a:pt x="755" y="3175"/>
                  <a:pt x="755" y="3207"/>
                  <a:pt x="755" y="3240"/>
                </a:cubicBezTo>
                <a:cubicBezTo>
                  <a:pt x="755" y="3243"/>
                  <a:pt x="755" y="3243"/>
                  <a:pt x="755" y="3243"/>
                </a:cubicBezTo>
                <a:cubicBezTo>
                  <a:pt x="751" y="3243"/>
                  <a:pt x="751" y="3243"/>
                  <a:pt x="751" y="3243"/>
                </a:cubicBezTo>
                <a:close/>
                <a:moveTo>
                  <a:pt x="819" y="3243"/>
                </a:moveTo>
                <a:cubicBezTo>
                  <a:pt x="803" y="3243"/>
                  <a:pt x="784" y="3243"/>
                  <a:pt x="768" y="3243"/>
                </a:cubicBezTo>
                <a:cubicBezTo>
                  <a:pt x="764" y="3243"/>
                  <a:pt x="764" y="3243"/>
                  <a:pt x="764" y="3243"/>
                </a:cubicBezTo>
                <a:cubicBezTo>
                  <a:pt x="764" y="3240"/>
                  <a:pt x="764" y="3240"/>
                  <a:pt x="764" y="3240"/>
                </a:cubicBezTo>
                <a:cubicBezTo>
                  <a:pt x="764" y="3207"/>
                  <a:pt x="764" y="3175"/>
                  <a:pt x="764" y="3140"/>
                </a:cubicBezTo>
                <a:cubicBezTo>
                  <a:pt x="764" y="3140"/>
                  <a:pt x="764" y="3140"/>
                  <a:pt x="764" y="3136"/>
                </a:cubicBezTo>
                <a:cubicBezTo>
                  <a:pt x="764" y="3136"/>
                  <a:pt x="764" y="3136"/>
                  <a:pt x="764" y="3136"/>
                </a:cubicBezTo>
                <a:cubicBezTo>
                  <a:pt x="784" y="3136"/>
                  <a:pt x="803" y="3136"/>
                  <a:pt x="819" y="3136"/>
                </a:cubicBezTo>
                <a:cubicBezTo>
                  <a:pt x="823" y="3136"/>
                  <a:pt x="823" y="3136"/>
                  <a:pt x="823" y="3136"/>
                </a:cubicBezTo>
                <a:cubicBezTo>
                  <a:pt x="823" y="3140"/>
                  <a:pt x="823" y="3140"/>
                  <a:pt x="823" y="3140"/>
                </a:cubicBezTo>
                <a:cubicBezTo>
                  <a:pt x="823" y="3175"/>
                  <a:pt x="823" y="3207"/>
                  <a:pt x="823" y="3240"/>
                </a:cubicBezTo>
                <a:cubicBezTo>
                  <a:pt x="823" y="3243"/>
                  <a:pt x="823" y="3243"/>
                  <a:pt x="823" y="3243"/>
                </a:cubicBezTo>
                <a:cubicBezTo>
                  <a:pt x="823" y="3243"/>
                  <a:pt x="823" y="3243"/>
                  <a:pt x="819" y="3243"/>
                </a:cubicBezTo>
                <a:close/>
                <a:moveTo>
                  <a:pt x="891" y="3243"/>
                </a:moveTo>
                <a:cubicBezTo>
                  <a:pt x="871" y="3243"/>
                  <a:pt x="855" y="3243"/>
                  <a:pt x="836" y="3243"/>
                </a:cubicBezTo>
                <a:cubicBezTo>
                  <a:pt x="832" y="3243"/>
                  <a:pt x="832" y="3243"/>
                  <a:pt x="832" y="3243"/>
                </a:cubicBezTo>
                <a:cubicBezTo>
                  <a:pt x="832" y="3240"/>
                  <a:pt x="832" y="3240"/>
                  <a:pt x="832" y="3240"/>
                </a:cubicBezTo>
                <a:cubicBezTo>
                  <a:pt x="832" y="3207"/>
                  <a:pt x="832" y="3175"/>
                  <a:pt x="832" y="3140"/>
                </a:cubicBezTo>
                <a:cubicBezTo>
                  <a:pt x="832" y="3140"/>
                  <a:pt x="832" y="3140"/>
                  <a:pt x="832" y="3136"/>
                </a:cubicBezTo>
                <a:cubicBezTo>
                  <a:pt x="836" y="3136"/>
                  <a:pt x="836" y="3136"/>
                  <a:pt x="836" y="3136"/>
                </a:cubicBezTo>
                <a:cubicBezTo>
                  <a:pt x="852" y="3136"/>
                  <a:pt x="871" y="3136"/>
                  <a:pt x="891" y="3136"/>
                </a:cubicBezTo>
                <a:cubicBezTo>
                  <a:pt x="891" y="3136"/>
                  <a:pt x="891" y="3136"/>
                  <a:pt x="891" y="3136"/>
                </a:cubicBezTo>
                <a:cubicBezTo>
                  <a:pt x="891" y="3140"/>
                  <a:pt x="891" y="3140"/>
                  <a:pt x="891" y="3140"/>
                </a:cubicBezTo>
                <a:cubicBezTo>
                  <a:pt x="891" y="3175"/>
                  <a:pt x="891" y="3207"/>
                  <a:pt x="894" y="3240"/>
                </a:cubicBezTo>
                <a:cubicBezTo>
                  <a:pt x="894" y="3243"/>
                  <a:pt x="894" y="3243"/>
                  <a:pt x="894" y="3243"/>
                </a:cubicBezTo>
                <a:cubicBezTo>
                  <a:pt x="891" y="3243"/>
                  <a:pt x="891" y="3243"/>
                  <a:pt x="891" y="3243"/>
                </a:cubicBezTo>
                <a:close/>
                <a:moveTo>
                  <a:pt x="962" y="3246"/>
                </a:moveTo>
                <a:cubicBezTo>
                  <a:pt x="942" y="3246"/>
                  <a:pt x="923" y="3243"/>
                  <a:pt x="907" y="3243"/>
                </a:cubicBezTo>
                <a:cubicBezTo>
                  <a:pt x="904" y="3243"/>
                  <a:pt x="904" y="3243"/>
                  <a:pt x="904" y="3243"/>
                </a:cubicBezTo>
                <a:cubicBezTo>
                  <a:pt x="904" y="3243"/>
                  <a:pt x="904" y="3243"/>
                  <a:pt x="904" y="3240"/>
                </a:cubicBezTo>
                <a:cubicBezTo>
                  <a:pt x="904" y="3207"/>
                  <a:pt x="904" y="3175"/>
                  <a:pt x="904" y="3140"/>
                </a:cubicBezTo>
                <a:cubicBezTo>
                  <a:pt x="904" y="3136"/>
                  <a:pt x="904" y="3136"/>
                  <a:pt x="904" y="3136"/>
                </a:cubicBezTo>
                <a:cubicBezTo>
                  <a:pt x="904" y="3136"/>
                  <a:pt x="904" y="3136"/>
                  <a:pt x="904" y="3136"/>
                </a:cubicBezTo>
                <a:cubicBezTo>
                  <a:pt x="923" y="3136"/>
                  <a:pt x="942" y="3136"/>
                  <a:pt x="962" y="3136"/>
                </a:cubicBezTo>
                <a:cubicBezTo>
                  <a:pt x="962" y="3136"/>
                  <a:pt x="962" y="3136"/>
                  <a:pt x="962" y="3136"/>
                </a:cubicBezTo>
                <a:cubicBezTo>
                  <a:pt x="962" y="3140"/>
                  <a:pt x="962" y="3140"/>
                  <a:pt x="962" y="3140"/>
                </a:cubicBezTo>
                <a:cubicBezTo>
                  <a:pt x="962" y="3175"/>
                  <a:pt x="962" y="3207"/>
                  <a:pt x="962" y="3240"/>
                </a:cubicBezTo>
                <a:cubicBezTo>
                  <a:pt x="962" y="3243"/>
                  <a:pt x="962" y="3243"/>
                  <a:pt x="962" y="3246"/>
                </a:cubicBezTo>
                <a:cubicBezTo>
                  <a:pt x="962" y="3246"/>
                  <a:pt x="962" y="3246"/>
                  <a:pt x="962" y="3246"/>
                </a:cubicBezTo>
                <a:close/>
                <a:moveTo>
                  <a:pt x="1033" y="3246"/>
                </a:moveTo>
                <a:cubicBezTo>
                  <a:pt x="1014" y="3246"/>
                  <a:pt x="994" y="3246"/>
                  <a:pt x="978" y="3246"/>
                </a:cubicBezTo>
                <a:cubicBezTo>
                  <a:pt x="975" y="3246"/>
                  <a:pt x="975" y="3246"/>
                  <a:pt x="975" y="3246"/>
                </a:cubicBezTo>
                <a:cubicBezTo>
                  <a:pt x="975" y="3243"/>
                  <a:pt x="975" y="3243"/>
                  <a:pt x="975" y="3240"/>
                </a:cubicBezTo>
                <a:cubicBezTo>
                  <a:pt x="975" y="3207"/>
                  <a:pt x="975" y="3172"/>
                  <a:pt x="975" y="3140"/>
                </a:cubicBezTo>
                <a:cubicBezTo>
                  <a:pt x="975" y="3136"/>
                  <a:pt x="975" y="3136"/>
                  <a:pt x="975" y="3136"/>
                </a:cubicBezTo>
                <a:cubicBezTo>
                  <a:pt x="975" y="3136"/>
                  <a:pt x="975" y="3136"/>
                  <a:pt x="975" y="3136"/>
                </a:cubicBezTo>
                <a:cubicBezTo>
                  <a:pt x="994" y="3136"/>
                  <a:pt x="1014" y="3136"/>
                  <a:pt x="1033" y="3136"/>
                </a:cubicBezTo>
                <a:cubicBezTo>
                  <a:pt x="1033" y="3136"/>
                  <a:pt x="1033" y="3136"/>
                  <a:pt x="1033" y="3136"/>
                </a:cubicBezTo>
                <a:cubicBezTo>
                  <a:pt x="1033" y="3140"/>
                  <a:pt x="1033" y="3140"/>
                  <a:pt x="1033" y="3140"/>
                </a:cubicBezTo>
                <a:cubicBezTo>
                  <a:pt x="1033" y="3175"/>
                  <a:pt x="1036" y="3207"/>
                  <a:pt x="1036" y="3240"/>
                </a:cubicBezTo>
                <a:cubicBezTo>
                  <a:pt x="1036" y="3243"/>
                  <a:pt x="1036" y="3243"/>
                  <a:pt x="1036" y="3246"/>
                </a:cubicBezTo>
                <a:cubicBezTo>
                  <a:pt x="1033" y="3246"/>
                  <a:pt x="1033" y="3246"/>
                  <a:pt x="1033" y="3246"/>
                </a:cubicBezTo>
                <a:close/>
                <a:moveTo>
                  <a:pt x="1107" y="3246"/>
                </a:moveTo>
                <a:cubicBezTo>
                  <a:pt x="1088" y="3246"/>
                  <a:pt x="1069" y="3246"/>
                  <a:pt x="1049" y="3246"/>
                </a:cubicBezTo>
                <a:cubicBezTo>
                  <a:pt x="1046" y="3246"/>
                  <a:pt x="1046" y="3246"/>
                  <a:pt x="1046" y="3246"/>
                </a:cubicBezTo>
                <a:cubicBezTo>
                  <a:pt x="1046" y="3243"/>
                  <a:pt x="1046" y="3243"/>
                  <a:pt x="1046" y="3240"/>
                </a:cubicBezTo>
                <a:cubicBezTo>
                  <a:pt x="1046" y="3207"/>
                  <a:pt x="1046" y="3172"/>
                  <a:pt x="1046" y="3140"/>
                </a:cubicBezTo>
                <a:cubicBezTo>
                  <a:pt x="1046" y="3136"/>
                  <a:pt x="1046" y="3136"/>
                  <a:pt x="1046" y="3136"/>
                </a:cubicBezTo>
                <a:cubicBezTo>
                  <a:pt x="1046" y="3136"/>
                  <a:pt x="1046" y="3136"/>
                  <a:pt x="1049" y="3136"/>
                </a:cubicBezTo>
                <a:cubicBezTo>
                  <a:pt x="1069" y="3136"/>
                  <a:pt x="1085" y="3136"/>
                  <a:pt x="1104" y="3136"/>
                </a:cubicBezTo>
                <a:cubicBezTo>
                  <a:pt x="1107" y="3136"/>
                  <a:pt x="1107" y="3136"/>
                  <a:pt x="1107" y="3136"/>
                </a:cubicBezTo>
                <a:cubicBezTo>
                  <a:pt x="1107" y="3140"/>
                  <a:pt x="1107" y="3140"/>
                  <a:pt x="1107" y="3140"/>
                </a:cubicBezTo>
                <a:cubicBezTo>
                  <a:pt x="1107" y="3175"/>
                  <a:pt x="1107" y="3207"/>
                  <a:pt x="1107" y="3243"/>
                </a:cubicBezTo>
                <a:cubicBezTo>
                  <a:pt x="1107" y="3243"/>
                  <a:pt x="1107" y="3243"/>
                  <a:pt x="1107" y="3246"/>
                </a:cubicBezTo>
                <a:cubicBezTo>
                  <a:pt x="1107" y="3246"/>
                  <a:pt x="1107" y="3246"/>
                  <a:pt x="1107" y="3246"/>
                </a:cubicBezTo>
                <a:close/>
                <a:moveTo>
                  <a:pt x="1179" y="3246"/>
                </a:moveTo>
                <a:cubicBezTo>
                  <a:pt x="1159" y="3246"/>
                  <a:pt x="1140" y="3246"/>
                  <a:pt x="1120" y="3246"/>
                </a:cubicBezTo>
                <a:cubicBezTo>
                  <a:pt x="1120" y="3246"/>
                  <a:pt x="1120" y="3246"/>
                  <a:pt x="1120" y="3246"/>
                </a:cubicBezTo>
                <a:cubicBezTo>
                  <a:pt x="1120" y="3243"/>
                  <a:pt x="1120" y="3243"/>
                  <a:pt x="1120" y="3243"/>
                </a:cubicBezTo>
                <a:cubicBezTo>
                  <a:pt x="1120" y="3207"/>
                  <a:pt x="1120" y="3172"/>
                  <a:pt x="1120" y="3140"/>
                </a:cubicBezTo>
                <a:cubicBezTo>
                  <a:pt x="1120" y="3136"/>
                  <a:pt x="1120" y="3136"/>
                  <a:pt x="1120" y="3136"/>
                </a:cubicBezTo>
                <a:cubicBezTo>
                  <a:pt x="1120" y="3136"/>
                  <a:pt x="1120" y="3136"/>
                  <a:pt x="1120" y="3136"/>
                </a:cubicBezTo>
                <a:cubicBezTo>
                  <a:pt x="1140" y="3136"/>
                  <a:pt x="1159" y="3136"/>
                  <a:pt x="1179" y="3136"/>
                </a:cubicBezTo>
                <a:cubicBezTo>
                  <a:pt x="1182" y="3136"/>
                  <a:pt x="1182" y="3136"/>
                  <a:pt x="1182" y="3136"/>
                </a:cubicBezTo>
                <a:cubicBezTo>
                  <a:pt x="1182" y="3136"/>
                  <a:pt x="1182" y="3136"/>
                  <a:pt x="1182" y="3140"/>
                </a:cubicBezTo>
                <a:cubicBezTo>
                  <a:pt x="1182" y="3172"/>
                  <a:pt x="1182" y="3207"/>
                  <a:pt x="1182" y="3243"/>
                </a:cubicBezTo>
                <a:cubicBezTo>
                  <a:pt x="1182" y="3246"/>
                  <a:pt x="1182" y="3246"/>
                  <a:pt x="1182" y="3246"/>
                </a:cubicBezTo>
                <a:cubicBezTo>
                  <a:pt x="1182" y="3246"/>
                  <a:pt x="1182" y="3246"/>
                  <a:pt x="1179" y="3246"/>
                </a:cubicBezTo>
                <a:close/>
                <a:moveTo>
                  <a:pt x="1256" y="3246"/>
                </a:moveTo>
                <a:cubicBezTo>
                  <a:pt x="1237" y="3246"/>
                  <a:pt x="1214" y="3246"/>
                  <a:pt x="1195" y="3246"/>
                </a:cubicBezTo>
                <a:cubicBezTo>
                  <a:pt x="1195" y="3246"/>
                  <a:pt x="1195" y="3246"/>
                  <a:pt x="1195" y="3246"/>
                </a:cubicBezTo>
                <a:cubicBezTo>
                  <a:pt x="1195" y="3243"/>
                  <a:pt x="1195" y="3243"/>
                  <a:pt x="1195" y="3243"/>
                </a:cubicBezTo>
                <a:cubicBezTo>
                  <a:pt x="1195" y="3207"/>
                  <a:pt x="1195" y="3172"/>
                  <a:pt x="1195" y="3140"/>
                </a:cubicBezTo>
                <a:cubicBezTo>
                  <a:pt x="1195" y="3136"/>
                  <a:pt x="1195" y="3136"/>
                  <a:pt x="1195" y="3136"/>
                </a:cubicBezTo>
                <a:cubicBezTo>
                  <a:pt x="1195" y="3133"/>
                  <a:pt x="1195" y="3133"/>
                  <a:pt x="1195" y="3133"/>
                </a:cubicBezTo>
                <a:cubicBezTo>
                  <a:pt x="1214" y="3133"/>
                  <a:pt x="1234" y="3133"/>
                  <a:pt x="1253" y="3133"/>
                </a:cubicBezTo>
                <a:cubicBezTo>
                  <a:pt x="1256" y="3133"/>
                  <a:pt x="1256" y="3133"/>
                  <a:pt x="1256" y="3133"/>
                </a:cubicBezTo>
                <a:cubicBezTo>
                  <a:pt x="1256" y="3136"/>
                  <a:pt x="1256" y="3136"/>
                  <a:pt x="1256" y="3140"/>
                </a:cubicBezTo>
                <a:cubicBezTo>
                  <a:pt x="1256" y="3172"/>
                  <a:pt x="1256" y="3207"/>
                  <a:pt x="1256" y="3243"/>
                </a:cubicBezTo>
                <a:cubicBezTo>
                  <a:pt x="1256" y="3246"/>
                  <a:pt x="1256" y="3246"/>
                  <a:pt x="1256" y="3246"/>
                </a:cubicBezTo>
                <a:cubicBezTo>
                  <a:pt x="1256" y="3246"/>
                  <a:pt x="1256" y="3246"/>
                  <a:pt x="1256" y="3246"/>
                </a:cubicBezTo>
                <a:close/>
                <a:moveTo>
                  <a:pt x="1331" y="3246"/>
                </a:moveTo>
                <a:cubicBezTo>
                  <a:pt x="1311" y="3246"/>
                  <a:pt x="1292" y="3246"/>
                  <a:pt x="1273" y="3246"/>
                </a:cubicBezTo>
                <a:cubicBezTo>
                  <a:pt x="1269" y="3246"/>
                  <a:pt x="1269" y="3246"/>
                  <a:pt x="1269" y="3246"/>
                </a:cubicBezTo>
                <a:cubicBezTo>
                  <a:pt x="1269" y="3243"/>
                  <a:pt x="1269" y="3243"/>
                  <a:pt x="1269" y="3243"/>
                </a:cubicBezTo>
                <a:cubicBezTo>
                  <a:pt x="1269" y="3207"/>
                  <a:pt x="1269" y="3172"/>
                  <a:pt x="1269" y="3140"/>
                </a:cubicBezTo>
                <a:cubicBezTo>
                  <a:pt x="1269" y="3136"/>
                  <a:pt x="1269" y="3136"/>
                  <a:pt x="1269" y="3133"/>
                </a:cubicBezTo>
                <a:cubicBezTo>
                  <a:pt x="1269" y="3133"/>
                  <a:pt x="1269" y="3133"/>
                  <a:pt x="1269" y="3133"/>
                </a:cubicBezTo>
                <a:cubicBezTo>
                  <a:pt x="1292" y="3133"/>
                  <a:pt x="1311" y="3133"/>
                  <a:pt x="1331" y="3133"/>
                </a:cubicBezTo>
                <a:cubicBezTo>
                  <a:pt x="1331" y="3133"/>
                  <a:pt x="1331" y="3133"/>
                  <a:pt x="1334" y="3133"/>
                </a:cubicBezTo>
                <a:cubicBezTo>
                  <a:pt x="1334" y="3136"/>
                  <a:pt x="1334" y="3136"/>
                  <a:pt x="1334" y="3140"/>
                </a:cubicBezTo>
                <a:cubicBezTo>
                  <a:pt x="1334" y="3172"/>
                  <a:pt x="1334" y="3207"/>
                  <a:pt x="1334" y="3243"/>
                </a:cubicBezTo>
                <a:cubicBezTo>
                  <a:pt x="1334" y="3246"/>
                  <a:pt x="1334" y="3246"/>
                  <a:pt x="1334" y="3246"/>
                </a:cubicBezTo>
                <a:cubicBezTo>
                  <a:pt x="1331" y="3246"/>
                  <a:pt x="1331" y="3246"/>
                  <a:pt x="1331" y="3246"/>
                </a:cubicBezTo>
                <a:close/>
                <a:moveTo>
                  <a:pt x="1408" y="3246"/>
                </a:moveTo>
                <a:cubicBezTo>
                  <a:pt x="1389" y="3246"/>
                  <a:pt x="1370" y="3246"/>
                  <a:pt x="1347" y="3246"/>
                </a:cubicBezTo>
                <a:cubicBezTo>
                  <a:pt x="1347" y="3246"/>
                  <a:pt x="1347" y="3246"/>
                  <a:pt x="1347" y="3246"/>
                </a:cubicBezTo>
                <a:cubicBezTo>
                  <a:pt x="1347" y="3243"/>
                  <a:pt x="1347" y="3243"/>
                  <a:pt x="1347" y="3243"/>
                </a:cubicBezTo>
                <a:cubicBezTo>
                  <a:pt x="1347" y="3207"/>
                  <a:pt x="1347" y="3172"/>
                  <a:pt x="1347" y="3136"/>
                </a:cubicBezTo>
                <a:cubicBezTo>
                  <a:pt x="1344" y="3136"/>
                  <a:pt x="1344" y="3136"/>
                  <a:pt x="1344" y="3133"/>
                </a:cubicBezTo>
                <a:cubicBezTo>
                  <a:pt x="1347" y="3133"/>
                  <a:pt x="1347" y="3133"/>
                  <a:pt x="1347" y="3133"/>
                </a:cubicBezTo>
                <a:cubicBezTo>
                  <a:pt x="1366" y="3133"/>
                  <a:pt x="1389" y="3133"/>
                  <a:pt x="1408" y="3133"/>
                </a:cubicBezTo>
                <a:cubicBezTo>
                  <a:pt x="1408" y="3133"/>
                  <a:pt x="1408" y="3133"/>
                  <a:pt x="1412" y="3133"/>
                </a:cubicBezTo>
                <a:cubicBezTo>
                  <a:pt x="1412" y="3136"/>
                  <a:pt x="1412" y="3136"/>
                  <a:pt x="1412" y="3136"/>
                </a:cubicBezTo>
                <a:cubicBezTo>
                  <a:pt x="1412" y="3172"/>
                  <a:pt x="1412" y="3207"/>
                  <a:pt x="1412" y="3243"/>
                </a:cubicBezTo>
                <a:cubicBezTo>
                  <a:pt x="1412" y="3246"/>
                  <a:pt x="1412" y="3246"/>
                  <a:pt x="1412" y="3246"/>
                </a:cubicBezTo>
                <a:cubicBezTo>
                  <a:pt x="1408" y="3246"/>
                  <a:pt x="1408" y="3246"/>
                  <a:pt x="1408" y="3246"/>
                </a:cubicBezTo>
                <a:close/>
                <a:moveTo>
                  <a:pt x="1489" y="3246"/>
                </a:moveTo>
                <a:cubicBezTo>
                  <a:pt x="1467" y="3246"/>
                  <a:pt x="1447" y="3246"/>
                  <a:pt x="1425" y="3246"/>
                </a:cubicBezTo>
                <a:cubicBezTo>
                  <a:pt x="1425" y="3246"/>
                  <a:pt x="1425" y="3246"/>
                  <a:pt x="1425" y="3246"/>
                </a:cubicBezTo>
                <a:cubicBezTo>
                  <a:pt x="1425" y="3243"/>
                  <a:pt x="1425" y="3243"/>
                  <a:pt x="1425" y="3243"/>
                </a:cubicBezTo>
                <a:cubicBezTo>
                  <a:pt x="1425" y="3207"/>
                  <a:pt x="1425" y="3172"/>
                  <a:pt x="1421" y="3136"/>
                </a:cubicBezTo>
                <a:cubicBezTo>
                  <a:pt x="1421" y="3136"/>
                  <a:pt x="1421" y="3136"/>
                  <a:pt x="1421" y="3133"/>
                </a:cubicBezTo>
                <a:cubicBezTo>
                  <a:pt x="1425" y="3133"/>
                  <a:pt x="1425" y="3133"/>
                  <a:pt x="1425" y="3133"/>
                </a:cubicBezTo>
                <a:cubicBezTo>
                  <a:pt x="1447" y="3133"/>
                  <a:pt x="1467" y="3133"/>
                  <a:pt x="1486" y="3133"/>
                </a:cubicBezTo>
                <a:cubicBezTo>
                  <a:pt x="1489" y="3133"/>
                  <a:pt x="1489" y="3133"/>
                  <a:pt x="1489" y="3133"/>
                </a:cubicBezTo>
                <a:cubicBezTo>
                  <a:pt x="1489" y="3136"/>
                  <a:pt x="1489" y="3136"/>
                  <a:pt x="1489" y="3136"/>
                </a:cubicBezTo>
                <a:cubicBezTo>
                  <a:pt x="1489" y="3172"/>
                  <a:pt x="1489" y="3207"/>
                  <a:pt x="1489" y="3243"/>
                </a:cubicBezTo>
                <a:cubicBezTo>
                  <a:pt x="1489" y="3246"/>
                  <a:pt x="1489" y="3246"/>
                  <a:pt x="1489" y="3246"/>
                </a:cubicBezTo>
                <a:cubicBezTo>
                  <a:pt x="1489" y="3246"/>
                  <a:pt x="1489" y="3246"/>
                  <a:pt x="1489" y="3246"/>
                </a:cubicBezTo>
                <a:close/>
                <a:moveTo>
                  <a:pt x="1567" y="3250"/>
                </a:moveTo>
                <a:cubicBezTo>
                  <a:pt x="1548" y="3250"/>
                  <a:pt x="1525" y="3250"/>
                  <a:pt x="1506" y="3246"/>
                </a:cubicBezTo>
                <a:cubicBezTo>
                  <a:pt x="1502" y="3246"/>
                  <a:pt x="1502" y="3246"/>
                  <a:pt x="1502" y="3246"/>
                </a:cubicBezTo>
                <a:cubicBezTo>
                  <a:pt x="1502" y="3246"/>
                  <a:pt x="1502" y="3246"/>
                  <a:pt x="1502" y="3243"/>
                </a:cubicBezTo>
                <a:cubicBezTo>
                  <a:pt x="1502" y="3207"/>
                  <a:pt x="1502" y="3172"/>
                  <a:pt x="1502" y="3136"/>
                </a:cubicBezTo>
                <a:cubicBezTo>
                  <a:pt x="1502" y="3133"/>
                  <a:pt x="1502" y="3133"/>
                  <a:pt x="1502" y="3133"/>
                </a:cubicBezTo>
                <a:cubicBezTo>
                  <a:pt x="1502" y="3133"/>
                  <a:pt x="1502" y="3133"/>
                  <a:pt x="1506" y="3133"/>
                </a:cubicBezTo>
                <a:cubicBezTo>
                  <a:pt x="1525" y="3133"/>
                  <a:pt x="1548" y="3133"/>
                  <a:pt x="1567" y="3133"/>
                </a:cubicBezTo>
                <a:cubicBezTo>
                  <a:pt x="1570" y="3133"/>
                  <a:pt x="1570" y="3133"/>
                  <a:pt x="1570" y="3133"/>
                </a:cubicBezTo>
                <a:cubicBezTo>
                  <a:pt x="1570" y="3136"/>
                  <a:pt x="1570" y="3136"/>
                  <a:pt x="1570" y="3136"/>
                </a:cubicBezTo>
                <a:cubicBezTo>
                  <a:pt x="1570" y="3172"/>
                  <a:pt x="1570" y="3207"/>
                  <a:pt x="1570" y="3243"/>
                </a:cubicBezTo>
                <a:cubicBezTo>
                  <a:pt x="1570" y="3246"/>
                  <a:pt x="1570" y="3246"/>
                  <a:pt x="1570" y="3250"/>
                </a:cubicBezTo>
                <a:cubicBezTo>
                  <a:pt x="1570" y="3250"/>
                  <a:pt x="1570" y="3250"/>
                  <a:pt x="1567" y="3250"/>
                </a:cubicBezTo>
                <a:close/>
                <a:moveTo>
                  <a:pt x="1648" y="3250"/>
                </a:moveTo>
                <a:cubicBezTo>
                  <a:pt x="1629" y="3250"/>
                  <a:pt x="1606" y="3250"/>
                  <a:pt x="1586" y="3250"/>
                </a:cubicBezTo>
                <a:cubicBezTo>
                  <a:pt x="1583" y="3250"/>
                  <a:pt x="1583" y="3250"/>
                  <a:pt x="1583" y="3250"/>
                </a:cubicBezTo>
                <a:cubicBezTo>
                  <a:pt x="1583" y="3246"/>
                  <a:pt x="1583" y="3246"/>
                  <a:pt x="1583" y="3243"/>
                </a:cubicBezTo>
                <a:cubicBezTo>
                  <a:pt x="1583" y="3207"/>
                  <a:pt x="1583" y="3172"/>
                  <a:pt x="1583" y="3136"/>
                </a:cubicBezTo>
                <a:cubicBezTo>
                  <a:pt x="1583" y="3133"/>
                  <a:pt x="1583" y="3133"/>
                  <a:pt x="1583" y="3133"/>
                </a:cubicBezTo>
                <a:cubicBezTo>
                  <a:pt x="1583" y="3133"/>
                  <a:pt x="1583" y="3133"/>
                  <a:pt x="1583" y="3133"/>
                </a:cubicBezTo>
                <a:cubicBezTo>
                  <a:pt x="1606" y="3133"/>
                  <a:pt x="1629" y="3133"/>
                  <a:pt x="1648" y="3133"/>
                </a:cubicBezTo>
                <a:cubicBezTo>
                  <a:pt x="1651" y="3133"/>
                  <a:pt x="1651" y="3133"/>
                  <a:pt x="1651" y="3133"/>
                </a:cubicBezTo>
                <a:cubicBezTo>
                  <a:pt x="1651" y="3136"/>
                  <a:pt x="1651" y="3136"/>
                  <a:pt x="1651" y="3136"/>
                </a:cubicBezTo>
                <a:cubicBezTo>
                  <a:pt x="1651" y="3172"/>
                  <a:pt x="1651" y="3207"/>
                  <a:pt x="1651" y="3243"/>
                </a:cubicBezTo>
                <a:cubicBezTo>
                  <a:pt x="1651" y="3246"/>
                  <a:pt x="1651" y="3246"/>
                  <a:pt x="1651" y="3250"/>
                </a:cubicBezTo>
                <a:cubicBezTo>
                  <a:pt x="1651" y="3250"/>
                  <a:pt x="1651" y="3250"/>
                  <a:pt x="1648" y="3250"/>
                </a:cubicBezTo>
                <a:close/>
                <a:moveTo>
                  <a:pt x="1732" y="3250"/>
                </a:moveTo>
                <a:cubicBezTo>
                  <a:pt x="1709" y="3250"/>
                  <a:pt x="1690" y="3250"/>
                  <a:pt x="1667" y="3250"/>
                </a:cubicBezTo>
                <a:cubicBezTo>
                  <a:pt x="1664" y="3250"/>
                  <a:pt x="1664" y="3250"/>
                  <a:pt x="1664" y="3250"/>
                </a:cubicBezTo>
                <a:cubicBezTo>
                  <a:pt x="1664" y="3246"/>
                  <a:pt x="1664" y="3246"/>
                  <a:pt x="1664" y="3243"/>
                </a:cubicBezTo>
                <a:cubicBezTo>
                  <a:pt x="1664" y="3207"/>
                  <a:pt x="1664" y="3172"/>
                  <a:pt x="1664" y="3136"/>
                </a:cubicBezTo>
                <a:cubicBezTo>
                  <a:pt x="1664" y="3133"/>
                  <a:pt x="1664" y="3133"/>
                  <a:pt x="1664" y="3133"/>
                </a:cubicBezTo>
                <a:cubicBezTo>
                  <a:pt x="1664" y="3133"/>
                  <a:pt x="1664" y="3133"/>
                  <a:pt x="1667" y="3133"/>
                </a:cubicBezTo>
                <a:cubicBezTo>
                  <a:pt x="1687" y="3133"/>
                  <a:pt x="1709" y="3133"/>
                  <a:pt x="1732" y="3133"/>
                </a:cubicBezTo>
                <a:cubicBezTo>
                  <a:pt x="1732" y="3133"/>
                  <a:pt x="1732" y="3133"/>
                  <a:pt x="1735" y="3133"/>
                </a:cubicBezTo>
                <a:cubicBezTo>
                  <a:pt x="1735" y="3133"/>
                  <a:pt x="1735" y="3133"/>
                  <a:pt x="1735" y="3136"/>
                </a:cubicBezTo>
                <a:cubicBezTo>
                  <a:pt x="1735" y="3172"/>
                  <a:pt x="1735" y="3207"/>
                  <a:pt x="1735" y="3246"/>
                </a:cubicBezTo>
                <a:cubicBezTo>
                  <a:pt x="1735" y="3246"/>
                  <a:pt x="1735" y="3246"/>
                  <a:pt x="1735" y="3250"/>
                </a:cubicBezTo>
                <a:cubicBezTo>
                  <a:pt x="1732" y="3250"/>
                  <a:pt x="1732" y="3250"/>
                  <a:pt x="1732" y="3250"/>
                </a:cubicBezTo>
                <a:close/>
                <a:moveTo>
                  <a:pt x="1816" y="3250"/>
                </a:moveTo>
                <a:cubicBezTo>
                  <a:pt x="1794" y="3250"/>
                  <a:pt x="1771" y="3250"/>
                  <a:pt x="1752" y="3250"/>
                </a:cubicBezTo>
                <a:cubicBezTo>
                  <a:pt x="1748" y="3250"/>
                  <a:pt x="1748" y="3250"/>
                  <a:pt x="1748" y="3250"/>
                </a:cubicBezTo>
                <a:cubicBezTo>
                  <a:pt x="1748" y="3246"/>
                  <a:pt x="1748" y="3246"/>
                  <a:pt x="1748" y="3243"/>
                </a:cubicBezTo>
                <a:cubicBezTo>
                  <a:pt x="1748" y="3207"/>
                  <a:pt x="1748" y="3172"/>
                  <a:pt x="1748" y="3136"/>
                </a:cubicBezTo>
                <a:cubicBezTo>
                  <a:pt x="1748" y="3133"/>
                  <a:pt x="1748" y="3133"/>
                  <a:pt x="1748" y="3133"/>
                </a:cubicBezTo>
                <a:cubicBezTo>
                  <a:pt x="1748" y="3130"/>
                  <a:pt x="1748" y="3130"/>
                  <a:pt x="1748" y="3130"/>
                </a:cubicBezTo>
                <a:cubicBezTo>
                  <a:pt x="1771" y="3130"/>
                  <a:pt x="1794" y="3130"/>
                  <a:pt x="1816" y="3130"/>
                </a:cubicBezTo>
                <a:cubicBezTo>
                  <a:pt x="1816" y="3130"/>
                  <a:pt x="1816" y="3130"/>
                  <a:pt x="1820" y="3130"/>
                </a:cubicBezTo>
                <a:cubicBezTo>
                  <a:pt x="1820" y="3133"/>
                  <a:pt x="1820" y="3133"/>
                  <a:pt x="1820" y="3136"/>
                </a:cubicBezTo>
                <a:cubicBezTo>
                  <a:pt x="1820" y="3172"/>
                  <a:pt x="1820" y="3207"/>
                  <a:pt x="1820" y="3246"/>
                </a:cubicBezTo>
                <a:cubicBezTo>
                  <a:pt x="1820" y="3250"/>
                  <a:pt x="1820" y="3250"/>
                  <a:pt x="1820" y="3250"/>
                </a:cubicBezTo>
                <a:cubicBezTo>
                  <a:pt x="1816" y="3250"/>
                  <a:pt x="1816" y="3250"/>
                  <a:pt x="1816" y="3250"/>
                </a:cubicBezTo>
                <a:close/>
                <a:moveTo>
                  <a:pt x="1936" y="3250"/>
                </a:moveTo>
                <a:cubicBezTo>
                  <a:pt x="1904" y="3250"/>
                  <a:pt x="1868" y="3250"/>
                  <a:pt x="1836" y="3250"/>
                </a:cubicBezTo>
                <a:cubicBezTo>
                  <a:pt x="1832" y="3250"/>
                  <a:pt x="1832" y="3250"/>
                  <a:pt x="1832" y="3250"/>
                </a:cubicBezTo>
                <a:cubicBezTo>
                  <a:pt x="1832" y="3246"/>
                  <a:pt x="1832" y="3246"/>
                  <a:pt x="1832" y="3246"/>
                </a:cubicBezTo>
                <a:cubicBezTo>
                  <a:pt x="1832" y="3207"/>
                  <a:pt x="1832" y="3172"/>
                  <a:pt x="1832" y="3136"/>
                </a:cubicBezTo>
                <a:cubicBezTo>
                  <a:pt x="1832" y="3133"/>
                  <a:pt x="1832" y="3133"/>
                  <a:pt x="1832" y="3130"/>
                </a:cubicBezTo>
                <a:cubicBezTo>
                  <a:pt x="1832" y="3130"/>
                  <a:pt x="1832" y="3130"/>
                  <a:pt x="1832" y="3130"/>
                </a:cubicBezTo>
                <a:cubicBezTo>
                  <a:pt x="1868" y="3130"/>
                  <a:pt x="1900" y="3130"/>
                  <a:pt x="1936" y="3130"/>
                </a:cubicBezTo>
                <a:cubicBezTo>
                  <a:pt x="1936" y="3130"/>
                  <a:pt x="1936" y="3130"/>
                  <a:pt x="1939" y="3130"/>
                </a:cubicBezTo>
                <a:cubicBezTo>
                  <a:pt x="1939" y="3133"/>
                  <a:pt x="1939" y="3133"/>
                  <a:pt x="1939" y="3133"/>
                </a:cubicBezTo>
                <a:cubicBezTo>
                  <a:pt x="1939" y="3172"/>
                  <a:pt x="1939" y="3207"/>
                  <a:pt x="1939" y="3246"/>
                </a:cubicBezTo>
                <a:cubicBezTo>
                  <a:pt x="1939" y="3250"/>
                  <a:pt x="1939" y="3250"/>
                  <a:pt x="1939" y="3250"/>
                </a:cubicBezTo>
                <a:cubicBezTo>
                  <a:pt x="1936" y="3250"/>
                  <a:pt x="1936" y="3250"/>
                  <a:pt x="1936" y="3250"/>
                </a:cubicBezTo>
                <a:close/>
                <a:moveTo>
                  <a:pt x="2383" y="3531"/>
                </a:moveTo>
                <a:cubicBezTo>
                  <a:pt x="2606" y="3771"/>
                  <a:pt x="2920" y="3848"/>
                  <a:pt x="2920" y="3848"/>
                </a:cubicBezTo>
                <a:cubicBezTo>
                  <a:pt x="2920" y="3868"/>
                  <a:pt x="2923" y="3887"/>
                  <a:pt x="2923" y="3907"/>
                </a:cubicBezTo>
                <a:cubicBezTo>
                  <a:pt x="2926" y="3920"/>
                  <a:pt x="2616" y="4114"/>
                  <a:pt x="2454" y="4269"/>
                </a:cubicBezTo>
                <a:cubicBezTo>
                  <a:pt x="2412" y="4308"/>
                  <a:pt x="2396" y="4337"/>
                  <a:pt x="2396" y="4337"/>
                </a:cubicBezTo>
                <a:cubicBezTo>
                  <a:pt x="2457" y="4049"/>
                  <a:pt x="2428" y="3822"/>
                  <a:pt x="2383" y="353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14546" y="1685773"/>
            <a:ext cx="314640" cy="314467"/>
            <a:chOff x="3763387" y="2526437"/>
            <a:chExt cx="1480443" cy="1479628"/>
          </a:xfrm>
        </p:grpSpPr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3763387" y="2526437"/>
              <a:ext cx="1480443" cy="1479628"/>
            </a:xfrm>
            <a:custGeom>
              <a:avLst/>
              <a:gdLst/>
              <a:ahLst/>
              <a:cxnLst>
                <a:cxn ang="0">
                  <a:pos x="6920" y="0"/>
                </a:cxn>
                <a:cxn ang="0">
                  <a:pos x="10273" y="867"/>
                </a:cxn>
                <a:cxn ang="0">
                  <a:pos x="10458" y="1087"/>
                </a:cxn>
                <a:cxn ang="0">
                  <a:pos x="10713" y="1136"/>
                </a:cxn>
                <a:cxn ang="0">
                  <a:pos x="13837" y="6920"/>
                </a:cxn>
                <a:cxn ang="0">
                  <a:pos x="6920" y="13833"/>
                </a:cxn>
                <a:cxn ang="0">
                  <a:pos x="0" y="6920"/>
                </a:cxn>
                <a:cxn ang="0">
                  <a:pos x="3016" y="1204"/>
                </a:cxn>
                <a:cxn ang="0">
                  <a:pos x="3110" y="1142"/>
                </a:cxn>
                <a:cxn ang="0">
                  <a:pos x="3372" y="1097"/>
                </a:cxn>
                <a:cxn ang="0">
                  <a:pos x="3573" y="861"/>
                </a:cxn>
                <a:cxn ang="0">
                  <a:pos x="6920" y="0"/>
                </a:cxn>
              </a:cxnLst>
              <a:rect l="0" t="0" r="r" b="b"/>
              <a:pathLst>
                <a:path w="13837" h="13833">
                  <a:moveTo>
                    <a:pt x="6920" y="0"/>
                  </a:moveTo>
                  <a:cubicBezTo>
                    <a:pt x="8134" y="0"/>
                    <a:pt x="9279" y="314"/>
                    <a:pt x="10273" y="867"/>
                  </a:cubicBezTo>
                  <a:cubicBezTo>
                    <a:pt x="10296" y="935"/>
                    <a:pt x="10377" y="1048"/>
                    <a:pt x="10458" y="1087"/>
                  </a:cubicBezTo>
                  <a:cubicBezTo>
                    <a:pt x="10545" y="1133"/>
                    <a:pt x="10645" y="1146"/>
                    <a:pt x="10713" y="1136"/>
                  </a:cubicBezTo>
                  <a:cubicBezTo>
                    <a:pt x="12594" y="2372"/>
                    <a:pt x="13837" y="4499"/>
                    <a:pt x="13837" y="6920"/>
                  </a:cubicBezTo>
                  <a:cubicBezTo>
                    <a:pt x="13837" y="10736"/>
                    <a:pt x="10736" y="13833"/>
                    <a:pt x="6920" y="13833"/>
                  </a:cubicBezTo>
                  <a:cubicBezTo>
                    <a:pt x="3097" y="13833"/>
                    <a:pt x="0" y="10736"/>
                    <a:pt x="0" y="6920"/>
                  </a:cubicBezTo>
                  <a:cubicBezTo>
                    <a:pt x="0" y="4544"/>
                    <a:pt x="1194" y="2450"/>
                    <a:pt x="3016" y="1204"/>
                  </a:cubicBezTo>
                  <a:cubicBezTo>
                    <a:pt x="3049" y="1184"/>
                    <a:pt x="3078" y="1162"/>
                    <a:pt x="3110" y="1142"/>
                  </a:cubicBezTo>
                  <a:cubicBezTo>
                    <a:pt x="3152" y="1113"/>
                    <a:pt x="3224" y="1188"/>
                    <a:pt x="3372" y="1097"/>
                  </a:cubicBezTo>
                  <a:cubicBezTo>
                    <a:pt x="3560" y="984"/>
                    <a:pt x="3502" y="900"/>
                    <a:pt x="3573" y="861"/>
                  </a:cubicBezTo>
                  <a:cubicBezTo>
                    <a:pt x="4564" y="314"/>
                    <a:pt x="5706" y="0"/>
                    <a:pt x="69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1000">
                  <a:schemeClr val="accent3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3893079" y="2621055"/>
              <a:ext cx="1221060" cy="1350752"/>
            </a:xfrm>
            <a:custGeom>
              <a:avLst/>
              <a:gdLst/>
              <a:ahLst/>
              <a:cxnLst>
                <a:cxn ang="0">
                  <a:pos x="9500" y="263"/>
                </a:cxn>
                <a:cxn ang="0">
                  <a:pos x="9063" y="4"/>
                </a:cxn>
                <a:cxn ang="0">
                  <a:pos x="10086" y="9361"/>
                </a:cxn>
                <a:cxn ang="0">
                  <a:pos x="5713" y="12374"/>
                </a:cxn>
                <a:cxn ang="0">
                  <a:pos x="1337" y="9361"/>
                </a:cxn>
                <a:cxn ang="0">
                  <a:pos x="2363" y="0"/>
                </a:cxn>
                <a:cxn ang="0">
                  <a:pos x="1926" y="263"/>
                </a:cxn>
                <a:cxn ang="0">
                  <a:pos x="1023" y="9419"/>
                </a:cxn>
                <a:cxn ang="0">
                  <a:pos x="5710" y="12630"/>
                </a:cxn>
                <a:cxn ang="0">
                  <a:pos x="5710" y="12630"/>
                </a:cxn>
                <a:cxn ang="0">
                  <a:pos x="5713" y="12630"/>
                </a:cxn>
                <a:cxn ang="0">
                  <a:pos x="5716" y="12630"/>
                </a:cxn>
                <a:cxn ang="0">
                  <a:pos x="5716" y="12630"/>
                </a:cxn>
                <a:cxn ang="0">
                  <a:pos x="10400" y="9419"/>
                </a:cxn>
                <a:cxn ang="0">
                  <a:pos x="9500" y="263"/>
                </a:cxn>
              </a:cxnLst>
              <a:rect l="0" t="0" r="r" b="b"/>
              <a:pathLst>
                <a:path w="11419" h="12630">
                  <a:moveTo>
                    <a:pt x="9500" y="263"/>
                  </a:moveTo>
                  <a:cubicBezTo>
                    <a:pt x="9500" y="263"/>
                    <a:pt x="9221" y="301"/>
                    <a:pt x="9063" y="4"/>
                  </a:cubicBezTo>
                  <a:cubicBezTo>
                    <a:pt x="8555" y="2661"/>
                    <a:pt x="10979" y="6623"/>
                    <a:pt x="10086" y="9361"/>
                  </a:cubicBezTo>
                  <a:cubicBezTo>
                    <a:pt x="9454" y="11296"/>
                    <a:pt x="7493" y="12293"/>
                    <a:pt x="5713" y="12374"/>
                  </a:cubicBezTo>
                  <a:cubicBezTo>
                    <a:pt x="3929" y="12293"/>
                    <a:pt x="1968" y="11296"/>
                    <a:pt x="1337" y="9361"/>
                  </a:cubicBezTo>
                  <a:cubicBezTo>
                    <a:pt x="444" y="6623"/>
                    <a:pt x="2871" y="2654"/>
                    <a:pt x="2363" y="0"/>
                  </a:cubicBezTo>
                  <a:cubicBezTo>
                    <a:pt x="2204" y="298"/>
                    <a:pt x="1926" y="269"/>
                    <a:pt x="1926" y="263"/>
                  </a:cubicBezTo>
                  <a:cubicBezTo>
                    <a:pt x="2123" y="3354"/>
                    <a:pt x="0" y="6406"/>
                    <a:pt x="1023" y="9419"/>
                  </a:cubicBezTo>
                  <a:cubicBezTo>
                    <a:pt x="1661" y="11296"/>
                    <a:pt x="3703" y="12617"/>
                    <a:pt x="5710" y="12630"/>
                  </a:cubicBezTo>
                  <a:cubicBezTo>
                    <a:pt x="5710" y="12630"/>
                    <a:pt x="5710" y="12630"/>
                    <a:pt x="5710" y="12630"/>
                  </a:cubicBezTo>
                  <a:cubicBezTo>
                    <a:pt x="5713" y="12630"/>
                    <a:pt x="5713" y="12630"/>
                    <a:pt x="5713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7720" y="12617"/>
                    <a:pt x="9762" y="11300"/>
                    <a:pt x="10400" y="9419"/>
                  </a:cubicBezTo>
                  <a:cubicBezTo>
                    <a:pt x="11419" y="6406"/>
                    <a:pt x="9299" y="3357"/>
                    <a:pt x="9500" y="26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14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147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