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0FA030-47EC-4B8A-AB88-B9A030168D67}" type="datetimeFigureOut">
              <a:rPr lang="en-US" altLang="zh-CN"/>
              <a:pPr/>
              <a:t>7/19/2012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FE503-30A2-4A15-8ED4-2C9118BCC45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3536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title style</a:t>
            </a:r>
            <a:endParaRPr lang="en-US" altLang="zh-CN" smtClean="0"/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 altLang="zh-C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835AF167-1408-4D67-BDB6-C00D0FD3A61F}" type="datetimeFigureOut">
              <a:rPr lang="en-US" altLang="zh-CN"/>
              <a:pPr/>
              <a:t>7/19/2012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E8A2356-ADD1-48EA-A7E2-365F44BBA83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5900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3175" y="1903413"/>
            <a:ext cx="9144000" cy="2308225"/>
          </a:xfrm>
          <a:prstGeom prst="rect">
            <a:avLst/>
          </a:prstGeom>
          <a:gradFill>
            <a:gsLst>
              <a:gs pos="50000">
                <a:schemeClr val="bg1"/>
              </a:gs>
              <a:gs pos="100000">
                <a:schemeClr val="bg1">
                  <a:lumMod val="75000"/>
                </a:schemeClr>
              </a:gs>
              <a:gs pos="74000">
                <a:schemeClr val="bg1">
                  <a:lumMod val="9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00063" y="3135313"/>
            <a:ext cx="965200" cy="965200"/>
          </a:xfrm>
          <a:prstGeom prst="ellipse">
            <a:avLst/>
          </a:prstGeom>
          <a:solidFill>
            <a:srgbClr val="BFBFBF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   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305050" y="3135313"/>
            <a:ext cx="965200" cy="965200"/>
          </a:xfrm>
          <a:prstGeom prst="ellipse">
            <a:avLst/>
          </a:prstGeom>
          <a:solidFill>
            <a:srgbClr val="BFBFBF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110038" y="3135313"/>
            <a:ext cx="966787" cy="965200"/>
          </a:xfrm>
          <a:prstGeom prst="ellipse">
            <a:avLst/>
          </a:prstGeom>
          <a:solidFill>
            <a:srgbClr val="BFBFBF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5916613" y="3135313"/>
            <a:ext cx="965200" cy="965200"/>
          </a:xfrm>
          <a:prstGeom prst="ellipse">
            <a:avLst/>
          </a:prstGeom>
          <a:solidFill>
            <a:srgbClr val="BFBFBF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7721600" y="3135313"/>
            <a:ext cx="965200" cy="965200"/>
          </a:xfrm>
          <a:prstGeom prst="ellipse">
            <a:avLst/>
          </a:prstGeom>
          <a:solidFill>
            <a:srgbClr val="BFBFBF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11" name="Left Arrow 10"/>
          <p:cNvSpPr/>
          <p:nvPr/>
        </p:nvSpPr>
        <p:spPr>
          <a:xfrm>
            <a:off x="856384" y="4239702"/>
            <a:ext cx="7787815" cy="527031"/>
          </a:xfrm>
          <a:prstGeom prst="leftArrow">
            <a:avLst>
              <a:gd name="adj1" fmla="val 59639"/>
              <a:gd name="adj2" fmla="val 50000"/>
            </a:avLst>
          </a:prstGeom>
          <a:gradFill flip="none" rotWithShape="1">
            <a:gsLst>
              <a:gs pos="35000">
                <a:srgbClr val="47408F"/>
              </a:gs>
              <a:gs pos="88000">
                <a:srgbClr val="47408F">
                  <a:alpha val="0"/>
                </a:srgb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541869" y="2423414"/>
            <a:ext cx="7960060" cy="626534"/>
          </a:xfrm>
          <a:prstGeom prst="rightArrow">
            <a:avLst/>
          </a:prstGeom>
          <a:gradFill flip="none" rotWithShape="1">
            <a:gsLst>
              <a:gs pos="35000">
                <a:srgbClr val="47408F"/>
              </a:gs>
              <a:gs pos="96000">
                <a:srgbClr val="47408F">
                  <a:alpha val="0"/>
                </a:srgbClr>
              </a:gs>
            </a:gsLst>
            <a:lin ang="10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14" name="Isosceles Triangle 13"/>
          <p:cNvSpPr>
            <a:spLocks noChangeArrowheads="1"/>
          </p:cNvSpPr>
          <p:nvPr/>
        </p:nvSpPr>
        <p:spPr bwMode="auto">
          <a:xfrm rot="5400000">
            <a:off x="1604169" y="3377407"/>
            <a:ext cx="560387" cy="482600"/>
          </a:xfrm>
          <a:prstGeom prst="triangle">
            <a:avLst>
              <a:gd name="adj" fmla="val 50000"/>
            </a:avLst>
          </a:prstGeom>
          <a:solidFill>
            <a:srgbClr val="47408F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15" name="Isosceles Triangle 14"/>
          <p:cNvSpPr>
            <a:spLocks noChangeArrowheads="1"/>
          </p:cNvSpPr>
          <p:nvPr/>
        </p:nvSpPr>
        <p:spPr bwMode="auto">
          <a:xfrm rot="5400000">
            <a:off x="3410744" y="3377407"/>
            <a:ext cx="560387" cy="482600"/>
          </a:xfrm>
          <a:prstGeom prst="triangle">
            <a:avLst>
              <a:gd name="adj" fmla="val 50000"/>
            </a:avLst>
          </a:prstGeom>
          <a:solidFill>
            <a:srgbClr val="47408F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16" name="Isosceles Triangle 15"/>
          <p:cNvSpPr>
            <a:spLocks noChangeArrowheads="1"/>
          </p:cNvSpPr>
          <p:nvPr/>
        </p:nvSpPr>
        <p:spPr bwMode="auto">
          <a:xfrm rot="5400000">
            <a:off x="5215731" y="3377407"/>
            <a:ext cx="560387" cy="482600"/>
          </a:xfrm>
          <a:prstGeom prst="triangle">
            <a:avLst>
              <a:gd name="adj" fmla="val 50000"/>
            </a:avLst>
          </a:prstGeom>
          <a:solidFill>
            <a:srgbClr val="47408F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17" name="Isosceles Triangle 16"/>
          <p:cNvSpPr>
            <a:spLocks noChangeArrowheads="1"/>
          </p:cNvSpPr>
          <p:nvPr/>
        </p:nvSpPr>
        <p:spPr bwMode="auto">
          <a:xfrm rot="5400000">
            <a:off x="7020719" y="3377407"/>
            <a:ext cx="560387" cy="482600"/>
          </a:xfrm>
          <a:prstGeom prst="triangle">
            <a:avLst>
              <a:gd name="adj" fmla="val 50000"/>
            </a:avLst>
          </a:prstGeom>
          <a:solidFill>
            <a:srgbClr val="47408F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 rot="5400000">
            <a:off x="541338" y="3173413"/>
            <a:ext cx="889000" cy="889000"/>
          </a:xfrm>
          <a:prstGeom prst="ellipse">
            <a:avLst/>
          </a:prstGeom>
          <a:gradFill rotWithShape="1">
            <a:gsLst>
              <a:gs pos="0">
                <a:srgbClr val="FFFFFF">
                  <a:alpha val="70000"/>
                </a:srgbClr>
              </a:gs>
              <a:gs pos="78000">
                <a:srgbClr val="FFFFFF">
                  <a:alpha val="154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9234" name="TextBox 21"/>
          <p:cNvSpPr txBox="1">
            <a:spLocks noChangeArrowheads="1"/>
          </p:cNvSpPr>
          <p:nvPr/>
        </p:nvSpPr>
        <p:spPr bwMode="auto">
          <a:xfrm>
            <a:off x="538163" y="3446463"/>
            <a:ext cx="892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1400" b="1"/>
              <a:t>Example</a:t>
            </a:r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 rot="5400000">
            <a:off x="2347913" y="3173413"/>
            <a:ext cx="889000" cy="889000"/>
          </a:xfrm>
          <a:prstGeom prst="ellipse">
            <a:avLst/>
          </a:prstGeom>
          <a:gradFill rotWithShape="1">
            <a:gsLst>
              <a:gs pos="0">
                <a:srgbClr val="FFFFFF">
                  <a:alpha val="70000"/>
                </a:srgbClr>
              </a:gs>
              <a:gs pos="78000">
                <a:srgbClr val="FFFFFF">
                  <a:alpha val="154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 rot="5400000">
            <a:off x="4152900" y="3173413"/>
            <a:ext cx="889000" cy="889000"/>
          </a:xfrm>
          <a:prstGeom prst="ellipse">
            <a:avLst/>
          </a:prstGeom>
          <a:gradFill rotWithShape="1">
            <a:gsLst>
              <a:gs pos="0">
                <a:srgbClr val="FFFFFF">
                  <a:alpha val="70000"/>
                </a:srgbClr>
              </a:gs>
              <a:gs pos="78000">
                <a:srgbClr val="FFFFFF">
                  <a:alpha val="154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 rot="5400000">
            <a:off x="5959475" y="3173413"/>
            <a:ext cx="889000" cy="889000"/>
          </a:xfrm>
          <a:prstGeom prst="ellipse">
            <a:avLst/>
          </a:prstGeom>
          <a:gradFill rotWithShape="1">
            <a:gsLst>
              <a:gs pos="0">
                <a:srgbClr val="FFFFFF">
                  <a:alpha val="70000"/>
                </a:srgbClr>
              </a:gs>
              <a:gs pos="78000">
                <a:srgbClr val="FFFFFF">
                  <a:alpha val="154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 rot="5400000">
            <a:off x="7754938" y="3173413"/>
            <a:ext cx="889000" cy="889000"/>
          </a:xfrm>
          <a:prstGeom prst="ellipse">
            <a:avLst/>
          </a:prstGeom>
          <a:gradFill rotWithShape="1">
            <a:gsLst>
              <a:gs pos="0">
                <a:srgbClr val="FFFFFF">
                  <a:alpha val="70000"/>
                </a:srgbClr>
              </a:gs>
              <a:gs pos="78000">
                <a:srgbClr val="FFFFFF">
                  <a:alpha val="154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9239" name="TextBox 29"/>
          <p:cNvSpPr txBox="1">
            <a:spLocks noChangeArrowheads="1"/>
          </p:cNvSpPr>
          <p:nvPr/>
        </p:nvSpPr>
        <p:spPr bwMode="auto">
          <a:xfrm>
            <a:off x="2344738" y="3446463"/>
            <a:ext cx="892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1400" b="1"/>
              <a:t>Example</a:t>
            </a:r>
          </a:p>
        </p:txBody>
      </p:sp>
      <p:sp>
        <p:nvSpPr>
          <p:cNvPr id="9240" name="TextBox 30"/>
          <p:cNvSpPr txBox="1">
            <a:spLocks noChangeArrowheads="1"/>
          </p:cNvSpPr>
          <p:nvPr/>
        </p:nvSpPr>
        <p:spPr bwMode="auto">
          <a:xfrm>
            <a:off x="4148138" y="3446463"/>
            <a:ext cx="892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1400" b="1"/>
              <a:t>Example</a:t>
            </a:r>
          </a:p>
        </p:txBody>
      </p:sp>
      <p:sp>
        <p:nvSpPr>
          <p:cNvPr id="9241" name="TextBox 31"/>
          <p:cNvSpPr txBox="1">
            <a:spLocks noChangeArrowheads="1"/>
          </p:cNvSpPr>
          <p:nvPr/>
        </p:nvSpPr>
        <p:spPr bwMode="auto">
          <a:xfrm>
            <a:off x="5954713" y="3446463"/>
            <a:ext cx="8937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1400" b="1"/>
              <a:t>Example</a:t>
            </a:r>
          </a:p>
        </p:txBody>
      </p:sp>
      <p:sp>
        <p:nvSpPr>
          <p:cNvPr id="9242" name="TextBox 32"/>
          <p:cNvSpPr txBox="1">
            <a:spLocks noChangeArrowheads="1"/>
          </p:cNvSpPr>
          <p:nvPr/>
        </p:nvSpPr>
        <p:spPr bwMode="auto">
          <a:xfrm>
            <a:off x="7751763" y="3446463"/>
            <a:ext cx="892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1400" b="1"/>
              <a:t>Example</a:t>
            </a:r>
          </a:p>
        </p:txBody>
      </p:sp>
      <p:sp>
        <p:nvSpPr>
          <p:cNvPr id="9243" name="TextBox 34"/>
          <p:cNvSpPr txBox="1">
            <a:spLocks noChangeArrowheads="1"/>
          </p:cNvSpPr>
          <p:nvPr/>
        </p:nvSpPr>
        <p:spPr bwMode="auto">
          <a:xfrm>
            <a:off x="4148138" y="4352925"/>
            <a:ext cx="892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1400" b="1">
                <a:solidFill>
                  <a:schemeClr val="bg1"/>
                </a:solidFill>
              </a:rPr>
              <a:t>EXAMPLE</a:t>
            </a:r>
          </a:p>
        </p:txBody>
      </p:sp>
      <p:sp>
        <p:nvSpPr>
          <p:cNvPr id="9244" name="TextBox 35"/>
          <p:cNvSpPr txBox="1">
            <a:spLocks noChangeArrowheads="1"/>
          </p:cNvSpPr>
          <p:nvPr/>
        </p:nvSpPr>
        <p:spPr bwMode="auto">
          <a:xfrm>
            <a:off x="4148138" y="2582863"/>
            <a:ext cx="892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1400" b="1">
                <a:solidFill>
                  <a:schemeClr val="bg1"/>
                </a:solidFill>
              </a:rPr>
              <a:t>EXAMPLE</a:t>
            </a:r>
          </a:p>
        </p:txBody>
      </p:sp>
      <p:sp>
        <p:nvSpPr>
          <p:cNvPr id="9245" name="TextBox 54"/>
          <p:cNvSpPr txBox="1">
            <a:spLocks noChangeArrowheads="1"/>
          </p:cNvSpPr>
          <p:nvPr/>
        </p:nvSpPr>
        <p:spPr bwMode="auto">
          <a:xfrm>
            <a:off x="314325" y="377825"/>
            <a:ext cx="15906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nb-NO" sz="1500" b="1">
                <a:solidFill>
                  <a:srgbClr val="262626"/>
                </a:solidFill>
                <a:cs typeface="Calibri" pitchFamily="34" charset="0"/>
              </a:rPr>
              <a:t>SUPPLY </a:t>
            </a:r>
            <a:r>
              <a:rPr lang="nb-NO" sz="1500">
                <a:solidFill>
                  <a:srgbClr val="262626"/>
                </a:solidFill>
                <a:cs typeface="Calibri" pitchFamily="34" charset="0"/>
              </a:rPr>
              <a:t>CHAIN</a:t>
            </a:r>
            <a:endParaRPr lang="en-GB" sz="1500">
              <a:solidFill>
                <a:srgbClr val="262626"/>
              </a:solidFill>
              <a:cs typeface="Calibri" pitchFamily="34" charset="0"/>
            </a:endParaRPr>
          </a:p>
        </p:txBody>
      </p:sp>
      <p:sp>
        <p:nvSpPr>
          <p:cNvPr id="9246" name="TextBox 54"/>
          <p:cNvSpPr txBox="1">
            <a:spLocks noChangeArrowheads="1"/>
          </p:cNvSpPr>
          <p:nvPr/>
        </p:nvSpPr>
        <p:spPr bwMode="auto">
          <a:xfrm>
            <a:off x="7367588" y="6362700"/>
            <a:ext cx="1676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1100">
                <a:solidFill>
                  <a:srgbClr val="262626"/>
                </a:solidFill>
                <a:cs typeface="Calibri" pitchFamily="34" charset="0"/>
              </a:rPr>
              <a:t>Your Logo</a:t>
            </a:r>
          </a:p>
        </p:txBody>
      </p:sp>
      <p:sp>
        <p:nvSpPr>
          <p:cNvPr id="9247" name="TextBox 54"/>
          <p:cNvSpPr txBox="1">
            <a:spLocks noChangeArrowheads="1"/>
          </p:cNvSpPr>
          <p:nvPr/>
        </p:nvSpPr>
        <p:spPr bwMode="auto">
          <a:xfrm>
            <a:off x="374650" y="6362700"/>
            <a:ext cx="1676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en-US" altLang="zh-CN" sz="1100">
                <a:solidFill>
                  <a:srgbClr val="262626"/>
                </a:solidFill>
                <a:cs typeface="Calibri" pitchFamily="34" charset="0"/>
              </a:rPr>
              <a:t>Your own footer</a:t>
            </a:r>
          </a:p>
        </p:txBody>
      </p:sp>
      <p:sp>
        <p:nvSpPr>
          <p:cNvPr id="9248" name="TextBox 54"/>
          <p:cNvSpPr txBox="1">
            <a:spLocks noChangeArrowheads="1"/>
          </p:cNvSpPr>
          <p:nvPr/>
        </p:nvSpPr>
        <p:spPr bwMode="auto">
          <a:xfrm>
            <a:off x="314325" y="701675"/>
            <a:ext cx="2855913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nb-NO" sz="1300">
                <a:solidFill>
                  <a:srgbClr val="262626"/>
                </a:solidFill>
                <a:cs typeface="Calibri" pitchFamily="34" charset="0"/>
              </a:rPr>
              <a:t>Example text. Replace with your own. Example text. Replace with your own. Example text. Replace with your own.</a:t>
            </a:r>
            <a:endParaRPr lang="en-GB" sz="1300">
              <a:solidFill>
                <a:srgbClr val="262626"/>
              </a:solidFill>
              <a:cs typeface="Calibri" pitchFamily="34" charset="0"/>
            </a:endParaRPr>
          </a:p>
          <a:p>
            <a:r>
              <a:rPr lang="nb-NO" sz="1300">
                <a:solidFill>
                  <a:srgbClr val="262626"/>
                </a:solidFill>
                <a:cs typeface="Calibri" pitchFamily="34" charset="0"/>
              </a:rPr>
              <a:t>Example text. Replace with your own</a:t>
            </a:r>
            <a:endParaRPr lang="en-GB" sz="1300">
              <a:solidFill>
                <a:srgbClr val="262626"/>
              </a:solidFill>
              <a:cs typeface="Calibri" pitchFamily="34" charset="0"/>
            </a:endParaRPr>
          </a:p>
          <a:p>
            <a:endParaRPr lang="en-GB" sz="1300">
              <a:solidFill>
                <a:srgbClr val="262626"/>
              </a:solidFill>
              <a:cs typeface="Calibri" pitchFamily="34" charset="0"/>
            </a:endParaRPr>
          </a:p>
          <a:p>
            <a:endParaRPr lang="en-GB" sz="1300">
              <a:solidFill>
                <a:srgbClr val="262626"/>
              </a:solidFill>
              <a:cs typeface="Calibri" pitchFamily="34" charset="0"/>
            </a:endParaRPr>
          </a:p>
        </p:txBody>
      </p:sp>
      <p:sp>
        <p:nvSpPr>
          <p:cNvPr id="9249" name="Rectangle 42"/>
          <p:cNvSpPr>
            <a:spLocks noChangeArrowheads="1"/>
          </p:cNvSpPr>
          <p:nvPr/>
        </p:nvSpPr>
        <p:spPr bwMode="auto">
          <a:xfrm>
            <a:off x="4095750" y="1993900"/>
            <a:ext cx="996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nb-NO" b="1">
                <a:solidFill>
                  <a:srgbClr val="262626"/>
                </a:solidFill>
                <a:cs typeface="Calibri" pitchFamily="34" charset="0"/>
              </a:rPr>
              <a:t>Example</a:t>
            </a:r>
          </a:p>
        </p:txBody>
      </p:sp>
      <p:sp>
        <p:nvSpPr>
          <p:cNvPr id="9250" name="Rectangle 43"/>
          <p:cNvSpPr>
            <a:spLocks noChangeArrowheads="1"/>
          </p:cNvSpPr>
          <p:nvPr/>
        </p:nvSpPr>
        <p:spPr bwMode="auto">
          <a:xfrm>
            <a:off x="4095750" y="4970463"/>
            <a:ext cx="9969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nb-NO" b="1">
                <a:solidFill>
                  <a:srgbClr val="262626"/>
                </a:solidFill>
                <a:cs typeface="Calibri" pitchFamily="34" charset="0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222169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48</Words>
  <Application>Microsoft Office PowerPoint</Application>
  <PresentationFormat>全屏显示(4:3)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Morten 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DG-循环</dc:subject>
  <dc:creator>PPTfans.cn</dc:creator>
  <cp:keywords>TZ-手动增减;XG-高光;KJ-平面;DH-静态</cp:keywords>
  <dc:description>PPTfans.cn</dc:description>
  <cp:revision>34</cp:revision>
  <dcterms:created xsi:type="dcterms:W3CDTF">2011-05-16T07:57:46Z</dcterms:created>
  <dcterms:modified xsi:type="dcterms:W3CDTF">2012-07-18T17:03:29Z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Presentation</vt:lpwstr>
  </property>
  <property fmtid="{D5CDD505-2E9C-101B-9397-08002B2CF9AE}" pid="3" name="SlideDescription">
    <vt:lpwstr/>
  </property>
</Properties>
</file>