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5E70CF-E297-4C78-88BA-D2704979E00F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92EAC-BE13-4A15-B142-80571AED022E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131178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F5B8F43-B0AE-4F9C-AAD6-BA335D7D0007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E95988-0F6F-4FE7-AE17-CD2FC1C84637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44126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1622425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25999">
                <a:srgbClr val="F2F2F2"/>
              </a:gs>
              <a:gs pos="50000">
                <a:srgbClr val="FFFFFF"/>
              </a:gs>
              <a:gs pos="100000">
                <a:srgbClr val="FFFF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21325111" flipH="1">
            <a:off x="5637213" y="5578475"/>
            <a:ext cx="2374900" cy="992188"/>
          </a:xfrm>
          <a:prstGeom prst="ellipse">
            <a:avLst/>
          </a:prstGeom>
          <a:gradFill rotWithShape="1">
            <a:gsLst>
              <a:gs pos="0">
                <a:srgbClr val="0D0D0D">
                  <a:alpha val="28000"/>
                </a:srgbClr>
              </a:gs>
              <a:gs pos="100000">
                <a:srgbClr val="9BC1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63500" dist="23000" dir="5400000" rotWithShape="0">
              <a:srgbClr val="000000">
                <a:alpha val="29000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10244" name="Picture 15" descr="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795338"/>
            <a:ext cx="2151062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6" descr="layer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2393950"/>
            <a:ext cx="1836737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5972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rgbClr val="262626"/>
                </a:solidFill>
                <a:latin typeface="Calibri" charset="0"/>
                <a:cs typeface="Calibri" charset="0"/>
              </a:rPr>
              <a:t>3D SLIDE MAN– </a:t>
            </a:r>
            <a:r>
              <a:rPr lang="en-US" sz="1500">
                <a:solidFill>
                  <a:srgbClr val="262626"/>
                </a:solidFill>
                <a:latin typeface="Calibri" charset="0"/>
                <a:cs typeface="Calibri" charset="0"/>
              </a:rPr>
              <a:t>MEDICAL</a:t>
            </a:r>
            <a:r>
              <a:rPr lang="nb-NO" altLang="zh-CN" sz="1500" b="1">
                <a:solidFill>
                  <a:srgbClr val="262626"/>
                </a:solidFill>
                <a:latin typeface="Calibri" charset="0"/>
                <a:cs typeface="Calibri" charset="0"/>
              </a:rPr>
              <a:t> </a:t>
            </a:r>
            <a:endParaRPr lang="en-GB" sz="1500">
              <a:solidFill>
                <a:srgbClr val="262626"/>
              </a:solidFill>
              <a:latin typeface="Calibri" charset="0"/>
              <a:cs typeface="Calibri" charset="0"/>
            </a:endParaRPr>
          </a:p>
        </p:txBody>
      </p:sp>
      <p:sp>
        <p:nvSpPr>
          <p:cNvPr id="29" name="Ellipse 35"/>
          <p:cNvSpPr>
            <a:spLocks noChangeAspect="1"/>
          </p:cNvSpPr>
          <p:nvPr/>
        </p:nvSpPr>
        <p:spPr bwMode="auto">
          <a:xfrm>
            <a:off x="2102776" y="4454820"/>
            <a:ext cx="3092475" cy="842668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35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graphicFrame>
        <p:nvGraphicFramePr>
          <p:cNvPr id="10250" name="Diagram 4"/>
          <p:cNvGraphicFramePr>
            <a:graphicFrameLocks/>
          </p:cNvGraphicFramePr>
          <p:nvPr/>
        </p:nvGraphicFramePr>
        <p:xfrm>
          <a:off x="-1666875" y="1219200"/>
          <a:ext cx="10277475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10277006" imgH="3852354" progId="Excel.Chart.8">
                  <p:embed/>
                </p:oleObj>
              </mc:Choice>
              <mc:Fallback>
                <p:oleObj r:id="rId5" imgW="10277006" imgH="385235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66875" y="1219200"/>
                        <a:ext cx="10277475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Ellipse 37"/>
          <p:cNvSpPr>
            <a:spLocks noChangeAspect="1"/>
          </p:cNvSpPr>
          <p:nvPr/>
        </p:nvSpPr>
        <p:spPr bwMode="auto">
          <a:xfrm>
            <a:off x="2647950" y="1690688"/>
            <a:ext cx="2147888" cy="1585912"/>
          </a:xfrm>
          <a:prstGeom prst="ellipse">
            <a:avLst/>
          </a:prstGeom>
          <a:gradFill rotWithShape="1">
            <a:gsLst>
              <a:gs pos="0">
                <a:srgbClr val="FFFFFF">
                  <a:alpha val="76999"/>
                </a:srgbClr>
              </a:gs>
              <a:gs pos="100000">
                <a:srgbClr val="8EB4E3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2" name="Ellipse 38"/>
          <p:cNvSpPr>
            <a:spLocks noChangeArrowheads="1"/>
          </p:cNvSpPr>
          <p:nvPr/>
        </p:nvSpPr>
        <p:spPr bwMode="auto">
          <a:xfrm>
            <a:off x="2125663" y="1565275"/>
            <a:ext cx="3184525" cy="3181350"/>
          </a:xfrm>
          <a:prstGeom prst="ellipse">
            <a:avLst/>
          </a:prstGeom>
          <a:noFill/>
          <a:ln w="152400" cmpd="thickThin">
            <a:solidFill>
              <a:srgbClr val="E4F3F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 defTabSz="914400"/>
            <a:endParaRPr lang="en-US" sz="110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4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Theme</vt:lpstr>
      <vt:lpstr>Excel.Chart.8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</cp:keywords>
  <dc:description>PPTfans.cn</dc:description>
  <cp:revision>91</cp:revision>
  <dcterms:created xsi:type="dcterms:W3CDTF">2011-02-11T08:27:04Z</dcterms:created>
  <dcterms:modified xsi:type="dcterms:W3CDTF">2012-07-18T17:39:51Z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