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5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3428992" y="2203838"/>
            <a:ext cx="2625756" cy="2618588"/>
            <a:chOff x="2371725" y="2324100"/>
            <a:chExt cx="1744663" cy="1739900"/>
          </a:xfrm>
        </p:grpSpPr>
        <p:sp>
          <p:nvSpPr>
            <p:cNvPr id="45066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67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714480" y="2786058"/>
            <a:ext cx="1256488" cy="1253058"/>
            <a:chOff x="2371725" y="2324100"/>
            <a:chExt cx="1744663" cy="1739900"/>
          </a:xfrm>
        </p:grpSpPr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3101198" y="500042"/>
            <a:ext cx="1256488" cy="1253058"/>
            <a:chOff x="2371725" y="2324100"/>
            <a:chExt cx="1744663" cy="1739900"/>
          </a:xfrm>
        </p:grpSpPr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/>
          <p:nvPr/>
        </p:nvGrpSpPr>
        <p:grpSpPr>
          <a:xfrm>
            <a:off x="4601396" y="500042"/>
            <a:ext cx="1256488" cy="1253058"/>
            <a:chOff x="2371725" y="2324100"/>
            <a:chExt cx="1744663" cy="1739900"/>
          </a:xfrm>
        </p:grpSpPr>
        <p:sp>
          <p:nvSpPr>
            <p:cNvPr id="23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4114004" y="3500438"/>
            <a:ext cx="124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1799399" y="339989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44"/>
          <p:cNvSpPr txBox="1">
            <a:spLocks noChangeArrowheads="1"/>
          </p:cNvSpPr>
          <p:nvPr/>
        </p:nvSpPr>
        <p:spPr bwMode="auto">
          <a:xfrm>
            <a:off x="4686315" y="110435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3195642" y="1113877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2"/>
          <p:cNvGrpSpPr/>
          <p:nvPr/>
        </p:nvGrpSpPr>
        <p:grpSpPr>
          <a:xfrm>
            <a:off x="6173032" y="4214818"/>
            <a:ext cx="1256488" cy="1253058"/>
            <a:chOff x="2371725" y="2324100"/>
            <a:chExt cx="1744663" cy="1739900"/>
          </a:xfrm>
        </p:grpSpPr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6244456" y="4828653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15"/>
          <p:cNvGrpSpPr/>
          <p:nvPr/>
        </p:nvGrpSpPr>
        <p:grpSpPr>
          <a:xfrm>
            <a:off x="6500826" y="2714620"/>
            <a:ext cx="1256488" cy="1253058"/>
            <a:chOff x="2371725" y="2324100"/>
            <a:chExt cx="1744663" cy="1739900"/>
          </a:xfrm>
        </p:grpSpPr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6585745" y="3328455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3428992" y="5000636"/>
            <a:ext cx="1256488" cy="1253058"/>
            <a:chOff x="2371725" y="2324100"/>
            <a:chExt cx="1744663" cy="1739900"/>
          </a:xfrm>
        </p:grpSpPr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3523436" y="561447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5887280" y="1318686"/>
            <a:ext cx="1256488" cy="1253058"/>
            <a:chOff x="2371725" y="2324100"/>
            <a:chExt cx="1744663" cy="1739900"/>
          </a:xfrm>
        </p:grpSpPr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5958704" y="1932521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21"/>
          <p:cNvGrpSpPr/>
          <p:nvPr/>
        </p:nvGrpSpPr>
        <p:grpSpPr>
          <a:xfrm>
            <a:off x="5030024" y="5033462"/>
            <a:ext cx="1256488" cy="1253058"/>
            <a:chOff x="2371725" y="2324100"/>
            <a:chExt cx="1744663" cy="1739900"/>
          </a:xfrm>
        </p:grpSpPr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TextBox 44"/>
          <p:cNvSpPr txBox="1">
            <a:spLocks noChangeArrowheads="1"/>
          </p:cNvSpPr>
          <p:nvPr/>
        </p:nvSpPr>
        <p:spPr bwMode="auto">
          <a:xfrm>
            <a:off x="5114943" y="5637772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21"/>
          <p:cNvGrpSpPr/>
          <p:nvPr/>
        </p:nvGrpSpPr>
        <p:grpSpPr>
          <a:xfrm>
            <a:off x="2172504" y="1390124"/>
            <a:ext cx="1256488" cy="1253058"/>
            <a:chOff x="2371725" y="2324100"/>
            <a:chExt cx="1744663" cy="1739900"/>
          </a:xfrm>
        </p:grpSpPr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TextBox 44"/>
          <p:cNvSpPr txBox="1">
            <a:spLocks noChangeArrowheads="1"/>
          </p:cNvSpPr>
          <p:nvPr/>
        </p:nvSpPr>
        <p:spPr bwMode="auto">
          <a:xfrm>
            <a:off x="2257423" y="1994434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12"/>
          <p:cNvGrpSpPr/>
          <p:nvPr/>
        </p:nvGrpSpPr>
        <p:grpSpPr>
          <a:xfrm>
            <a:off x="2143108" y="4247644"/>
            <a:ext cx="1256488" cy="1253058"/>
            <a:chOff x="2371725" y="2324100"/>
            <a:chExt cx="1744663" cy="1739900"/>
          </a:xfrm>
        </p:grpSpPr>
        <p:sp>
          <p:nvSpPr>
            <p:cNvPr id="52" name="Freeform 10"/>
            <p:cNvSpPr>
              <a:spLocks/>
            </p:cNvSpPr>
            <p:nvPr/>
          </p:nvSpPr>
          <p:spPr bwMode="auto">
            <a:xfrm>
              <a:off x="2371725" y="2324100"/>
              <a:ext cx="1744663" cy="1739900"/>
            </a:xfrm>
            <a:custGeom>
              <a:avLst/>
              <a:gdLst/>
              <a:ahLst/>
              <a:cxnLst>
                <a:cxn ang="0">
                  <a:pos x="1099" y="606"/>
                </a:cxn>
                <a:cxn ang="0">
                  <a:pos x="1089" y="668"/>
                </a:cxn>
                <a:cxn ang="0">
                  <a:pos x="1072" y="728"/>
                </a:cxn>
                <a:cxn ang="0">
                  <a:pos x="1048" y="785"/>
                </a:cxn>
                <a:cxn ang="0">
                  <a:pos x="1018" y="839"/>
                </a:cxn>
                <a:cxn ang="0">
                  <a:pos x="983" y="888"/>
                </a:cxn>
                <a:cxn ang="0">
                  <a:pos x="942" y="933"/>
                </a:cxn>
                <a:cxn ang="0">
                  <a:pos x="897" y="974"/>
                </a:cxn>
                <a:cxn ang="0">
                  <a:pos x="848" y="1010"/>
                </a:cxn>
                <a:cxn ang="0">
                  <a:pos x="795" y="1040"/>
                </a:cxn>
                <a:cxn ang="0">
                  <a:pos x="738" y="1063"/>
                </a:cxn>
                <a:cxn ang="0">
                  <a:pos x="678" y="1081"/>
                </a:cxn>
                <a:cxn ang="0">
                  <a:pos x="616" y="1092"/>
                </a:cxn>
                <a:cxn ang="0">
                  <a:pos x="551" y="1096"/>
                </a:cxn>
                <a:cxn ang="0">
                  <a:pos x="487" y="1092"/>
                </a:cxn>
                <a:cxn ang="0">
                  <a:pos x="425" y="1081"/>
                </a:cxn>
                <a:cxn ang="0">
                  <a:pos x="365" y="1064"/>
                </a:cxn>
                <a:cxn ang="0">
                  <a:pos x="309" y="1040"/>
                </a:cxn>
                <a:cxn ang="0">
                  <a:pos x="256" y="1010"/>
                </a:cxn>
                <a:cxn ang="0">
                  <a:pos x="206" y="975"/>
                </a:cxn>
                <a:cxn ang="0">
                  <a:pos x="161" y="935"/>
                </a:cxn>
                <a:cxn ang="0">
                  <a:pos x="121" y="889"/>
                </a:cxn>
                <a:cxn ang="0">
                  <a:pos x="86" y="840"/>
                </a:cxn>
                <a:cxn ang="0">
                  <a:pos x="56" y="787"/>
                </a:cxn>
                <a:cxn ang="0">
                  <a:pos x="32" y="731"/>
                </a:cxn>
                <a:cxn ang="0">
                  <a:pos x="14" y="671"/>
                </a:cxn>
                <a:cxn ang="0">
                  <a:pos x="3" y="609"/>
                </a:cxn>
                <a:cxn ang="0">
                  <a:pos x="0" y="545"/>
                </a:cxn>
                <a:cxn ang="0">
                  <a:pos x="4" y="480"/>
                </a:cxn>
                <a:cxn ang="0">
                  <a:pos x="15" y="417"/>
                </a:cxn>
                <a:cxn ang="0">
                  <a:pos x="33" y="356"/>
                </a:cxn>
                <a:cxn ang="0">
                  <a:pos x="58" y="299"/>
                </a:cxn>
                <a:cxn ang="0">
                  <a:pos x="88" y="245"/>
                </a:cxn>
                <a:cxn ang="0">
                  <a:pos x="125" y="196"/>
                </a:cxn>
                <a:cxn ang="0">
                  <a:pos x="167" y="150"/>
                </a:cxn>
                <a:cxn ang="0">
                  <a:pos x="213" y="110"/>
                </a:cxn>
                <a:cxn ang="0">
                  <a:pos x="264" y="75"/>
                </a:cxn>
                <a:cxn ang="0">
                  <a:pos x="319" y="46"/>
                </a:cxn>
                <a:cxn ang="0">
                  <a:pos x="377" y="22"/>
                </a:cxn>
                <a:cxn ang="0">
                  <a:pos x="438" y="6"/>
                </a:cxn>
              </a:cxnLst>
              <a:rect l="0" t="0" r="r" b="b"/>
              <a:pathLst>
                <a:path w="1099" h="1096">
                  <a:moveTo>
                    <a:pt x="470" y="0"/>
                  </a:moveTo>
                  <a:lnTo>
                    <a:pt x="1099" y="606"/>
                  </a:lnTo>
                  <a:lnTo>
                    <a:pt x="1095" y="638"/>
                  </a:lnTo>
                  <a:lnTo>
                    <a:pt x="1089" y="668"/>
                  </a:lnTo>
                  <a:lnTo>
                    <a:pt x="1081" y="699"/>
                  </a:lnTo>
                  <a:lnTo>
                    <a:pt x="1072" y="728"/>
                  </a:lnTo>
                  <a:lnTo>
                    <a:pt x="1061" y="757"/>
                  </a:lnTo>
                  <a:lnTo>
                    <a:pt x="1048" y="785"/>
                  </a:lnTo>
                  <a:lnTo>
                    <a:pt x="1034" y="812"/>
                  </a:lnTo>
                  <a:lnTo>
                    <a:pt x="1018" y="839"/>
                  </a:lnTo>
                  <a:lnTo>
                    <a:pt x="1001" y="864"/>
                  </a:lnTo>
                  <a:lnTo>
                    <a:pt x="983" y="888"/>
                  </a:lnTo>
                  <a:lnTo>
                    <a:pt x="963" y="911"/>
                  </a:lnTo>
                  <a:lnTo>
                    <a:pt x="942" y="933"/>
                  </a:lnTo>
                  <a:lnTo>
                    <a:pt x="920" y="954"/>
                  </a:lnTo>
                  <a:lnTo>
                    <a:pt x="897" y="974"/>
                  </a:lnTo>
                  <a:lnTo>
                    <a:pt x="873" y="992"/>
                  </a:lnTo>
                  <a:lnTo>
                    <a:pt x="848" y="1010"/>
                  </a:lnTo>
                  <a:lnTo>
                    <a:pt x="822" y="1025"/>
                  </a:lnTo>
                  <a:lnTo>
                    <a:pt x="795" y="1040"/>
                  </a:lnTo>
                  <a:lnTo>
                    <a:pt x="767" y="1052"/>
                  </a:lnTo>
                  <a:lnTo>
                    <a:pt x="738" y="1063"/>
                  </a:lnTo>
                  <a:lnTo>
                    <a:pt x="709" y="1073"/>
                  </a:lnTo>
                  <a:lnTo>
                    <a:pt x="678" y="1081"/>
                  </a:lnTo>
                  <a:lnTo>
                    <a:pt x="647" y="1088"/>
                  </a:lnTo>
                  <a:lnTo>
                    <a:pt x="616" y="1092"/>
                  </a:lnTo>
                  <a:lnTo>
                    <a:pt x="584" y="1095"/>
                  </a:lnTo>
                  <a:lnTo>
                    <a:pt x="551" y="1096"/>
                  </a:lnTo>
                  <a:lnTo>
                    <a:pt x="519" y="1095"/>
                  </a:lnTo>
                  <a:lnTo>
                    <a:pt x="487" y="1092"/>
                  </a:lnTo>
                  <a:lnTo>
                    <a:pt x="455" y="1088"/>
                  </a:lnTo>
                  <a:lnTo>
                    <a:pt x="425" y="1081"/>
                  </a:lnTo>
                  <a:lnTo>
                    <a:pt x="395" y="1073"/>
                  </a:lnTo>
                  <a:lnTo>
                    <a:pt x="365" y="1064"/>
                  </a:lnTo>
                  <a:lnTo>
                    <a:pt x="337" y="1053"/>
                  </a:lnTo>
                  <a:lnTo>
                    <a:pt x="309" y="1040"/>
                  </a:lnTo>
                  <a:lnTo>
                    <a:pt x="282" y="1026"/>
                  </a:lnTo>
                  <a:lnTo>
                    <a:pt x="256" y="1010"/>
                  </a:lnTo>
                  <a:lnTo>
                    <a:pt x="230" y="993"/>
                  </a:lnTo>
                  <a:lnTo>
                    <a:pt x="206" y="975"/>
                  </a:lnTo>
                  <a:lnTo>
                    <a:pt x="183" y="955"/>
                  </a:lnTo>
                  <a:lnTo>
                    <a:pt x="161" y="935"/>
                  </a:lnTo>
                  <a:lnTo>
                    <a:pt x="140" y="913"/>
                  </a:lnTo>
                  <a:lnTo>
                    <a:pt x="121" y="889"/>
                  </a:lnTo>
                  <a:lnTo>
                    <a:pt x="103" y="866"/>
                  </a:lnTo>
                  <a:lnTo>
                    <a:pt x="86" y="840"/>
                  </a:lnTo>
                  <a:lnTo>
                    <a:pt x="70" y="814"/>
                  </a:lnTo>
                  <a:lnTo>
                    <a:pt x="56" y="787"/>
                  </a:lnTo>
                  <a:lnTo>
                    <a:pt x="43" y="760"/>
                  </a:lnTo>
                  <a:lnTo>
                    <a:pt x="32" y="731"/>
                  </a:lnTo>
                  <a:lnTo>
                    <a:pt x="22" y="702"/>
                  </a:lnTo>
                  <a:lnTo>
                    <a:pt x="14" y="671"/>
                  </a:lnTo>
                  <a:lnTo>
                    <a:pt x="8" y="641"/>
                  </a:lnTo>
                  <a:lnTo>
                    <a:pt x="3" y="609"/>
                  </a:lnTo>
                  <a:lnTo>
                    <a:pt x="1" y="577"/>
                  </a:lnTo>
                  <a:lnTo>
                    <a:pt x="0" y="545"/>
                  </a:lnTo>
                  <a:lnTo>
                    <a:pt x="1" y="512"/>
                  </a:lnTo>
                  <a:lnTo>
                    <a:pt x="4" y="480"/>
                  </a:lnTo>
                  <a:lnTo>
                    <a:pt x="8" y="448"/>
                  </a:lnTo>
                  <a:lnTo>
                    <a:pt x="15" y="417"/>
                  </a:lnTo>
                  <a:lnTo>
                    <a:pt x="23" y="386"/>
                  </a:lnTo>
                  <a:lnTo>
                    <a:pt x="33" y="356"/>
                  </a:lnTo>
                  <a:lnTo>
                    <a:pt x="44" y="327"/>
                  </a:lnTo>
                  <a:lnTo>
                    <a:pt x="58" y="299"/>
                  </a:lnTo>
                  <a:lnTo>
                    <a:pt x="72" y="272"/>
                  </a:lnTo>
                  <a:lnTo>
                    <a:pt x="88" y="245"/>
                  </a:lnTo>
                  <a:lnTo>
                    <a:pt x="106" y="220"/>
                  </a:lnTo>
                  <a:lnTo>
                    <a:pt x="125" y="196"/>
                  </a:lnTo>
                  <a:lnTo>
                    <a:pt x="145" y="172"/>
                  </a:lnTo>
                  <a:lnTo>
                    <a:pt x="167" y="150"/>
                  </a:lnTo>
                  <a:lnTo>
                    <a:pt x="189" y="130"/>
                  </a:lnTo>
                  <a:lnTo>
                    <a:pt x="213" y="110"/>
                  </a:lnTo>
                  <a:lnTo>
                    <a:pt x="238" y="92"/>
                  </a:lnTo>
                  <a:lnTo>
                    <a:pt x="264" y="75"/>
                  </a:lnTo>
                  <a:lnTo>
                    <a:pt x="291" y="60"/>
                  </a:lnTo>
                  <a:lnTo>
                    <a:pt x="319" y="46"/>
                  </a:lnTo>
                  <a:lnTo>
                    <a:pt x="347" y="33"/>
                  </a:lnTo>
                  <a:lnTo>
                    <a:pt x="377" y="22"/>
                  </a:lnTo>
                  <a:lnTo>
                    <a:pt x="407" y="13"/>
                  </a:lnTo>
                  <a:lnTo>
                    <a:pt x="438" y="6"/>
                  </a:lnTo>
                  <a:lnTo>
                    <a:pt x="470" y="0"/>
                  </a:lnTo>
                  <a:close/>
                </a:path>
              </a:pathLst>
            </a:custGeom>
            <a:gradFill>
              <a:gsLst>
                <a:gs pos="0">
                  <a:schemeClr val="tx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 w="66675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"/>
            <p:cNvSpPr>
              <a:spLocks/>
            </p:cNvSpPr>
            <p:nvPr/>
          </p:nvSpPr>
          <p:spPr bwMode="auto">
            <a:xfrm>
              <a:off x="3121025" y="2352675"/>
              <a:ext cx="974725" cy="9423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33" y="606"/>
                </a:cxn>
                <a:cxn ang="0">
                  <a:pos x="603" y="610"/>
                </a:cxn>
                <a:cxn ang="0">
                  <a:pos x="573" y="612"/>
                </a:cxn>
                <a:cxn ang="0">
                  <a:pos x="540" y="612"/>
                </a:cxn>
                <a:cxn ang="0">
                  <a:pos x="508" y="611"/>
                </a:cxn>
                <a:cxn ang="0">
                  <a:pos x="476" y="607"/>
                </a:cxn>
                <a:cxn ang="0">
                  <a:pos x="446" y="602"/>
                </a:cxn>
                <a:cxn ang="0">
                  <a:pos x="415" y="595"/>
                </a:cxn>
                <a:cxn ang="0">
                  <a:pos x="386" y="587"/>
                </a:cxn>
                <a:cxn ang="0">
                  <a:pos x="356" y="577"/>
                </a:cxn>
                <a:cxn ang="0">
                  <a:pos x="328" y="565"/>
                </a:cxn>
                <a:cxn ang="0">
                  <a:pos x="300" y="552"/>
                </a:cxn>
                <a:cxn ang="0">
                  <a:pos x="274" y="537"/>
                </a:cxn>
                <a:cxn ang="0">
                  <a:pos x="248" y="521"/>
                </a:cxn>
                <a:cxn ang="0">
                  <a:pos x="223" y="504"/>
                </a:cxn>
                <a:cxn ang="0">
                  <a:pos x="199" y="485"/>
                </a:cxn>
                <a:cxn ang="0">
                  <a:pos x="177" y="465"/>
                </a:cxn>
                <a:cxn ang="0">
                  <a:pos x="155" y="444"/>
                </a:cxn>
                <a:cxn ang="0">
                  <a:pos x="135" y="422"/>
                </a:cxn>
                <a:cxn ang="0">
                  <a:pos x="116" y="399"/>
                </a:cxn>
                <a:cxn ang="0">
                  <a:pos x="98" y="374"/>
                </a:cxn>
                <a:cxn ang="0">
                  <a:pos x="81" y="348"/>
                </a:cxn>
                <a:cxn ang="0">
                  <a:pos x="66" y="322"/>
                </a:cxn>
                <a:cxn ang="0">
                  <a:pos x="52" y="295"/>
                </a:cxn>
                <a:cxn ang="0">
                  <a:pos x="40" y="267"/>
                </a:cxn>
                <a:cxn ang="0">
                  <a:pos x="29" y="238"/>
                </a:cxn>
                <a:cxn ang="0">
                  <a:pos x="20" y="208"/>
                </a:cxn>
                <a:cxn ang="0">
                  <a:pos x="12" y="177"/>
                </a:cxn>
                <a:cxn ang="0">
                  <a:pos x="7" y="146"/>
                </a:cxn>
                <a:cxn ang="0">
                  <a:pos x="3" y="115"/>
                </a:cxn>
                <a:cxn ang="0">
                  <a:pos x="0" y="82"/>
                </a:cxn>
                <a:cxn ang="0">
                  <a:pos x="0" y="55"/>
                </a:cxn>
                <a:cxn ang="0">
                  <a:pos x="1" y="27"/>
                </a:cxn>
                <a:cxn ang="0">
                  <a:pos x="4" y="0"/>
                </a:cxn>
              </a:cxnLst>
              <a:rect l="0" t="0" r="r" b="b"/>
              <a:pathLst>
                <a:path w="633" h="612">
                  <a:moveTo>
                    <a:pt x="4" y="0"/>
                  </a:moveTo>
                  <a:lnTo>
                    <a:pt x="633" y="606"/>
                  </a:lnTo>
                  <a:lnTo>
                    <a:pt x="603" y="610"/>
                  </a:lnTo>
                  <a:lnTo>
                    <a:pt x="573" y="612"/>
                  </a:lnTo>
                  <a:lnTo>
                    <a:pt x="540" y="612"/>
                  </a:lnTo>
                  <a:lnTo>
                    <a:pt x="508" y="611"/>
                  </a:lnTo>
                  <a:lnTo>
                    <a:pt x="476" y="607"/>
                  </a:lnTo>
                  <a:lnTo>
                    <a:pt x="446" y="602"/>
                  </a:lnTo>
                  <a:lnTo>
                    <a:pt x="415" y="595"/>
                  </a:lnTo>
                  <a:lnTo>
                    <a:pt x="386" y="587"/>
                  </a:lnTo>
                  <a:lnTo>
                    <a:pt x="356" y="577"/>
                  </a:lnTo>
                  <a:lnTo>
                    <a:pt x="328" y="565"/>
                  </a:lnTo>
                  <a:lnTo>
                    <a:pt x="300" y="552"/>
                  </a:lnTo>
                  <a:lnTo>
                    <a:pt x="274" y="537"/>
                  </a:lnTo>
                  <a:lnTo>
                    <a:pt x="248" y="521"/>
                  </a:lnTo>
                  <a:lnTo>
                    <a:pt x="223" y="504"/>
                  </a:lnTo>
                  <a:lnTo>
                    <a:pt x="199" y="485"/>
                  </a:lnTo>
                  <a:lnTo>
                    <a:pt x="177" y="465"/>
                  </a:lnTo>
                  <a:lnTo>
                    <a:pt x="155" y="444"/>
                  </a:lnTo>
                  <a:lnTo>
                    <a:pt x="135" y="422"/>
                  </a:lnTo>
                  <a:lnTo>
                    <a:pt x="116" y="399"/>
                  </a:lnTo>
                  <a:lnTo>
                    <a:pt x="98" y="374"/>
                  </a:lnTo>
                  <a:lnTo>
                    <a:pt x="81" y="348"/>
                  </a:lnTo>
                  <a:lnTo>
                    <a:pt x="66" y="322"/>
                  </a:lnTo>
                  <a:lnTo>
                    <a:pt x="52" y="295"/>
                  </a:lnTo>
                  <a:lnTo>
                    <a:pt x="40" y="267"/>
                  </a:lnTo>
                  <a:lnTo>
                    <a:pt x="29" y="238"/>
                  </a:lnTo>
                  <a:lnTo>
                    <a:pt x="20" y="208"/>
                  </a:lnTo>
                  <a:lnTo>
                    <a:pt x="12" y="177"/>
                  </a:lnTo>
                  <a:lnTo>
                    <a:pt x="7" y="146"/>
                  </a:lnTo>
                  <a:lnTo>
                    <a:pt x="3" y="115"/>
                  </a:lnTo>
                  <a:lnTo>
                    <a:pt x="0" y="82"/>
                  </a:lnTo>
                  <a:lnTo>
                    <a:pt x="0" y="55"/>
                  </a:lnTo>
                  <a:lnTo>
                    <a:pt x="1" y="2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TextBox 44"/>
          <p:cNvSpPr txBox="1">
            <a:spLocks noChangeArrowheads="1"/>
          </p:cNvSpPr>
          <p:nvPr/>
        </p:nvSpPr>
        <p:spPr bwMode="auto">
          <a:xfrm>
            <a:off x="2214532" y="4861479"/>
            <a:ext cx="9286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9002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ROUND STICKERS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4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